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4"/>
  </p:notesMasterIdLst>
  <p:sldIdLst>
    <p:sldId id="266" r:id="rId3"/>
    <p:sldId id="256" r:id="rId4"/>
    <p:sldId id="257" r:id="rId5"/>
    <p:sldId id="271" r:id="rId6"/>
    <p:sldId id="272" r:id="rId7"/>
    <p:sldId id="260" r:id="rId8"/>
    <p:sldId id="26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9" r:id="rId17"/>
    <p:sldId id="270" r:id="rId18"/>
    <p:sldId id="262" r:id="rId19"/>
    <p:sldId id="263" r:id="rId20"/>
    <p:sldId id="268" r:id="rId21"/>
    <p:sldId id="267" r:id="rId22"/>
    <p:sldId id="280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Avo" panose="02040603050506020204" pitchFamily="18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86B20-5012-4C36-BD84-56BE00E72A33}" v="95" dt="2023-12-29T12:18:49.734"/>
    <p1510:client id="{12402FA3-5566-4D69-BAEA-AC972CB9C2EF}" v="8" dt="2023-12-29T08:52:58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0FE86B20-5012-4C36-BD84-56BE00E72A33}"/>
    <pc:docChg chg="undo custSel addSld delSld modSld">
      <pc:chgData name="a49512 Phạm Ngọc Anh" userId="cefd2df1-5fa3-4dec-87c8-c5040616a0c8" providerId="ADAL" clId="{0FE86B20-5012-4C36-BD84-56BE00E72A33}" dt="2023-12-29T12:18:49.734" v="377" actId="255"/>
      <pc:docMkLst>
        <pc:docMk/>
      </pc:docMkLst>
      <pc:sldChg chg="modSp">
        <pc:chgData name="a49512 Phạm Ngọc Anh" userId="cefd2df1-5fa3-4dec-87c8-c5040616a0c8" providerId="ADAL" clId="{0FE86B20-5012-4C36-BD84-56BE00E72A33}" dt="2023-12-29T09:32:33.127" v="27"/>
        <pc:sldMkLst>
          <pc:docMk/>
          <pc:sldMk cId="842772630" sldId="256"/>
        </pc:sldMkLst>
        <pc:picChg chg="mod">
          <ac:chgData name="a49512 Phạm Ngọc Anh" userId="cefd2df1-5fa3-4dec-87c8-c5040616a0c8" providerId="ADAL" clId="{0FE86B20-5012-4C36-BD84-56BE00E72A33}" dt="2023-12-29T09:32:33.127" v="27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Anim">
        <pc:chgData name="a49512 Phạm Ngọc Anh" userId="cefd2df1-5fa3-4dec-87c8-c5040616a0c8" providerId="ADAL" clId="{0FE86B20-5012-4C36-BD84-56BE00E72A33}" dt="2023-12-29T09:33:55.198" v="52"/>
        <pc:sldMkLst>
          <pc:docMk/>
          <pc:sldMk cId="1566774352" sldId="257"/>
        </pc:sldMkLst>
        <pc:spChg chg="mod">
          <ac:chgData name="a49512 Phạm Ngọc Anh" userId="cefd2df1-5fa3-4dec-87c8-c5040616a0c8" providerId="ADAL" clId="{0FE86B20-5012-4C36-BD84-56BE00E72A33}" dt="2023-12-29T09:33:01.710" v="36" actId="115"/>
          <ac:spMkLst>
            <pc:docMk/>
            <pc:sldMk cId="1566774352" sldId="257"/>
            <ac:spMk id="2" creationId="{60B88DF0-DE4D-6944-B73A-615330886751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4" creationId="{89A25ED2-E337-AFB9-666C-15262EE1BBC2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5" creationId="{11A5DF88-7F93-64DB-F127-A87D37143377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6" creationId="{B1BAD0EF-9201-D194-6080-68B7E361857B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8" creationId="{31D5747F-32C6-09B6-2DA8-C3993322F4C3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9" creationId="{A1E91D92-310E-2716-A05B-4ADB14A0D860}"/>
          </ac:spMkLst>
        </pc:spChg>
        <pc:spChg chg="mod">
          <ac:chgData name="a49512 Phạm Ngọc Anh" userId="cefd2df1-5fa3-4dec-87c8-c5040616a0c8" providerId="ADAL" clId="{0FE86B20-5012-4C36-BD84-56BE00E72A33}" dt="2023-12-29T09:32:46.326" v="30"/>
          <ac:spMkLst>
            <pc:docMk/>
            <pc:sldMk cId="1566774352" sldId="257"/>
            <ac:spMk id="10" creationId="{AE7B61F9-0028-68A1-0D4B-A78501A4FB4A}"/>
          </ac:spMkLst>
        </pc:spChg>
        <pc:spChg chg="add mod">
          <ac:chgData name="a49512 Phạm Ngọc Anh" userId="cefd2df1-5fa3-4dec-87c8-c5040616a0c8" providerId="ADAL" clId="{0FE86B20-5012-4C36-BD84-56BE00E72A33}" dt="2023-12-29T09:33:30.460" v="46" actId="1076"/>
          <ac:spMkLst>
            <pc:docMk/>
            <pc:sldMk cId="1566774352" sldId="257"/>
            <ac:spMk id="11" creationId="{1C60020C-0497-A913-EED4-E666DDEEE1A4}"/>
          </ac:spMkLst>
        </pc:spChg>
        <pc:spChg chg="add mod">
          <ac:chgData name="a49512 Phạm Ngọc Anh" userId="cefd2df1-5fa3-4dec-87c8-c5040616a0c8" providerId="ADAL" clId="{0FE86B20-5012-4C36-BD84-56BE00E72A33}" dt="2023-12-29T09:33:30.460" v="46" actId="1076"/>
          <ac:spMkLst>
            <pc:docMk/>
            <pc:sldMk cId="1566774352" sldId="257"/>
            <ac:spMk id="12" creationId="{04604033-91A6-162D-EEA6-D9C4B0F3910F}"/>
          </ac:spMkLst>
        </pc:spChg>
        <pc:spChg chg="add mod">
          <ac:chgData name="a49512 Phạm Ngọc Anh" userId="cefd2df1-5fa3-4dec-87c8-c5040616a0c8" providerId="ADAL" clId="{0FE86B20-5012-4C36-BD84-56BE00E72A33}" dt="2023-12-29T09:33:35.612" v="48" actId="1076"/>
          <ac:spMkLst>
            <pc:docMk/>
            <pc:sldMk cId="1566774352" sldId="257"/>
            <ac:spMk id="13" creationId="{79904116-0D91-F636-33BE-86785E97A043}"/>
          </ac:spMkLst>
        </pc:spChg>
        <pc:spChg chg="add mod">
          <ac:chgData name="a49512 Phạm Ngọc Anh" userId="cefd2df1-5fa3-4dec-87c8-c5040616a0c8" providerId="ADAL" clId="{0FE86B20-5012-4C36-BD84-56BE00E72A33}" dt="2023-12-29T09:33:33.714" v="47" actId="1076"/>
          <ac:spMkLst>
            <pc:docMk/>
            <pc:sldMk cId="1566774352" sldId="257"/>
            <ac:spMk id="14" creationId="{6DD32BAD-3007-A51A-79EE-65849383B6DC}"/>
          </ac:spMkLst>
        </pc:spChg>
        <pc:grpChg chg="add mod">
          <ac:chgData name="a49512 Phạm Ngọc Anh" userId="cefd2df1-5fa3-4dec-87c8-c5040616a0c8" providerId="ADAL" clId="{0FE86B20-5012-4C36-BD84-56BE00E72A33}" dt="2023-12-29T09:33:04.093" v="37" actId="1076"/>
          <ac:grpSpMkLst>
            <pc:docMk/>
            <pc:sldMk cId="1566774352" sldId="257"/>
            <ac:grpSpMk id="3" creationId="{B273BA5A-BCBB-5FB0-7CF0-A0E0A4B2AC6F}"/>
          </ac:grpSpMkLst>
        </pc:grpChg>
        <pc:grpChg chg="mod">
          <ac:chgData name="a49512 Phạm Ngọc Anh" userId="cefd2df1-5fa3-4dec-87c8-c5040616a0c8" providerId="ADAL" clId="{0FE86B20-5012-4C36-BD84-56BE00E72A33}" dt="2023-12-29T09:32:46.326" v="30"/>
          <ac:grpSpMkLst>
            <pc:docMk/>
            <pc:sldMk cId="1566774352" sldId="257"/>
            <ac:grpSpMk id="7" creationId="{4A891DF8-581E-945E-C8D0-A53D7B9A7A6B}"/>
          </ac:grpSpMkLst>
        </pc:grpChg>
      </pc:sldChg>
      <pc:sldChg chg="del">
        <pc:chgData name="a49512 Phạm Ngọc Anh" userId="cefd2df1-5fa3-4dec-87c8-c5040616a0c8" providerId="ADAL" clId="{0FE86B20-5012-4C36-BD84-56BE00E72A33}" dt="2023-12-29T09:37:26.037" v="98" actId="47"/>
        <pc:sldMkLst>
          <pc:docMk/>
          <pc:sldMk cId="2240848446" sldId="258"/>
        </pc:sldMkLst>
      </pc:sldChg>
      <pc:sldChg chg="del">
        <pc:chgData name="a49512 Phạm Ngọc Anh" userId="cefd2df1-5fa3-4dec-87c8-c5040616a0c8" providerId="ADAL" clId="{0FE86B20-5012-4C36-BD84-56BE00E72A33}" dt="2023-12-29T09:37:26.459" v="99" actId="47"/>
        <pc:sldMkLst>
          <pc:docMk/>
          <pc:sldMk cId="3124015390" sldId="259"/>
        </pc:sldMkLst>
      </pc:sldChg>
      <pc:sldChg chg="modSp mod">
        <pc:chgData name="a49512 Phạm Ngọc Anh" userId="cefd2df1-5fa3-4dec-87c8-c5040616a0c8" providerId="ADAL" clId="{0FE86B20-5012-4C36-BD84-56BE00E72A33}" dt="2023-12-29T09:37:32.284" v="101"/>
        <pc:sldMkLst>
          <pc:docMk/>
          <pc:sldMk cId="3946045581" sldId="260"/>
        </pc:sldMkLst>
        <pc:picChg chg="mod">
          <ac:chgData name="a49512 Phạm Ngọc Anh" userId="cefd2df1-5fa3-4dec-87c8-c5040616a0c8" providerId="ADAL" clId="{0FE86B20-5012-4C36-BD84-56BE00E72A33}" dt="2023-12-29T09:37:32.284" v="101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Anim">
        <pc:chgData name="a49512 Phạm Ngọc Anh" userId="cefd2df1-5fa3-4dec-87c8-c5040616a0c8" providerId="ADAL" clId="{0FE86B20-5012-4C36-BD84-56BE00E72A33}" dt="2023-12-29T09:39:28.916" v="120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0FE86B20-5012-4C36-BD84-56BE00E72A33}" dt="2023-12-29T09:39:00.920" v="114" actId="1076"/>
          <ac:spMkLst>
            <pc:docMk/>
            <pc:sldMk cId="1464605861" sldId="261"/>
            <ac:spMk id="3" creationId="{FCA2C092-64A5-5103-A37D-E9322CB293CC}"/>
          </ac:spMkLst>
        </pc:spChg>
        <pc:spChg chg="add mod">
          <ac:chgData name="a49512 Phạm Ngọc Anh" userId="cefd2df1-5fa3-4dec-87c8-c5040616a0c8" providerId="ADAL" clId="{0FE86B20-5012-4C36-BD84-56BE00E72A33}" dt="2023-12-29T09:39:06.132" v="116" actId="1076"/>
          <ac:spMkLst>
            <pc:docMk/>
            <pc:sldMk cId="1464605861" sldId="261"/>
            <ac:spMk id="4" creationId="{A3B90B2D-E41A-D1BA-A3A1-F1C259EC8660}"/>
          </ac:spMkLst>
        </pc:spChg>
        <pc:spChg chg="add mod">
          <ac:chgData name="a49512 Phạm Ngọc Anh" userId="cefd2df1-5fa3-4dec-87c8-c5040616a0c8" providerId="ADAL" clId="{0FE86B20-5012-4C36-BD84-56BE00E72A33}" dt="2023-12-29T09:38:47.116" v="109" actId="1076"/>
          <ac:spMkLst>
            <pc:docMk/>
            <pc:sldMk cId="1464605861" sldId="261"/>
            <ac:spMk id="5" creationId="{91240A4D-0233-10B1-00AE-0B5BD77CB66C}"/>
          </ac:spMkLst>
        </pc:spChg>
        <pc:spChg chg="add mod">
          <ac:chgData name="a49512 Phạm Ngọc Anh" userId="cefd2df1-5fa3-4dec-87c8-c5040616a0c8" providerId="ADAL" clId="{0FE86B20-5012-4C36-BD84-56BE00E72A33}" dt="2023-12-29T09:39:15.476" v="118" actId="1076"/>
          <ac:spMkLst>
            <pc:docMk/>
            <pc:sldMk cId="1464605861" sldId="261"/>
            <ac:spMk id="6" creationId="{6B5DDF84-6946-2FB6-61A2-C455125C8D8D}"/>
          </ac:spMkLst>
        </pc:spChg>
        <pc:spChg chg="add mod">
          <ac:chgData name="a49512 Phạm Ngọc Anh" userId="cefd2df1-5fa3-4dec-87c8-c5040616a0c8" providerId="ADAL" clId="{0FE86B20-5012-4C36-BD84-56BE00E72A33}" dt="2023-12-29T09:38:47.116" v="109" actId="1076"/>
          <ac:spMkLst>
            <pc:docMk/>
            <pc:sldMk cId="1464605861" sldId="261"/>
            <ac:spMk id="7" creationId="{BD06DAC2-3483-71F4-EE63-7EBF56338AC4}"/>
          </ac:spMkLst>
        </pc:spChg>
        <pc:spChg chg="add mod">
          <ac:chgData name="a49512 Phạm Ngọc Anh" userId="cefd2df1-5fa3-4dec-87c8-c5040616a0c8" providerId="ADAL" clId="{0FE86B20-5012-4C36-BD84-56BE00E72A33}" dt="2023-12-29T09:39:15.476" v="118" actId="1076"/>
          <ac:spMkLst>
            <pc:docMk/>
            <pc:sldMk cId="1464605861" sldId="261"/>
            <ac:spMk id="8" creationId="{A9CDD90D-E4B6-C221-E66B-08037F5F92D5}"/>
          </ac:spMkLst>
        </pc:spChg>
        <pc:spChg chg="mod">
          <ac:chgData name="a49512 Phạm Ngọc Anh" userId="cefd2df1-5fa3-4dec-87c8-c5040616a0c8" providerId="ADAL" clId="{0FE86B20-5012-4C36-BD84-56BE00E72A33}" dt="2023-12-29T09:38:42.056" v="108" actId="255"/>
          <ac:spMkLst>
            <pc:docMk/>
            <pc:sldMk cId="1464605861" sldId="261"/>
            <ac:spMk id="10" creationId="{E2CF05EA-D5C3-FF0E-46E8-A48BF3EBA829}"/>
          </ac:spMkLst>
        </pc:spChg>
        <pc:spChg chg="mod">
          <ac:chgData name="a49512 Phạm Ngọc Anh" userId="cefd2df1-5fa3-4dec-87c8-c5040616a0c8" providerId="ADAL" clId="{0FE86B20-5012-4C36-BD84-56BE00E72A33}" dt="2023-12-29T09:38:42.056" v="108" actId="255"/>
          <ac:spMkLst>
            <pc:docMk/>
            <pc:sldMk cId="1464605861" sldId="261"/>
            <ac:spMk id="12" creationId="{3243464D-3A82-9AD0-3A45-79BA0D1DD6AB}"/>
          </ac:spMkLst>
        </pc:spChg>
        <pc:spChg chg="mod">
          <ac:chgData name="a49512 Phạm Ngọc Anh" userId="cefd2df1-5fa3-4dec-87c8-c5040616a0c8" providerId="ADAL" clId="{0FE86B20-5012-4C36-BD84-56BE00E72A33}" dt="2023-12-29T09:38:42.056" v="108" actId="255"/>
          <ac:spMkLst>
            <pc:docMk/>
            <pc:sldMk cId="1464605861" sldId="261"/>
            <ac:spMk id="13" creationId="{5C100143-2663-EAE3-3F41-3AE35E1F90EE}"/>
          </ac:spMkLst>
        </pc:spChg>
        <pc:spChg chg="mod">
          <ac:chgData name="a49512 Phạm Ngọc Anh" userId="cefd2df1-5fa3-4dec-87c8-c5040616a0c8" providerId="ADAL" clId="{0FE86B20-5012-4C36-BD84-56BE00E72A33}" dt="2023-12-29T09:38:42.056" v="108" actId="255"/>
          <ac:spMkLst>
            <pc:docMk/>
            <pc:sldMk cId="1464605861" sldId="261"/>
            <ac:spMk id="14" creationId="{EAEA6724-07B0-1559-B6EE-7C7FC1AD8B22}"/>
          </ac:spMkLst>
        </pc:spChg>
        <pc:grpChg chg="add mod">
          <ac:chgData name="a49512 Phạm Ngọc Anh" userId="cefd2df1-5fa3-4dec-87c8-c5040616a0c8" providerId="ADAL" clId="{0FE86B20-5012-4C36-BD84-56BE00E72A33}" dt="2023-12-29T09:39:03.236" v="115" actId="1076"/>
          <ac:grpSpMkLst>
            <pc:docMk/>
            <pc:sldMk cId="1464605861" sldId="261"/>
            <ac:grpSpMk id="9" creationId="{15595789-ED75-ED8D-84C8-C06CF5DC387A}"/>
          </ac:grpSpMkLst>
        </pc:grpChg>
        <pc:grpChg chg="mod">
          <ac:chgData name="a49512 Phạm Ngọc Anh" userId="cefd2df1-5fa3-4dec-87c8-c5040616a0c8" providerId="ADAL" clId="{0FE86B20-5012-4C36-BD84-56BE00E72A33}" dt="2023-12-29T09:38:38.857" v="106"/>
          <ac:grpSpMkLst>
            <pc:docMk/>
            <pc:sldMk cId="1464605861" sldId="261"/>
            <ac:grpSpMk id="11" creationId="{EE268AC8-D5F8-4315-4421-C4977B48127E}"/>
          </ac:grpSpMkLst>
        </pc:grpChg>
      </pc:sldChg>
      <pc:sldChg chg="addSp modSp modAnim">
        <pc:chgData name="a49512 Phạm Ngọc Anh" userId="cefd2df1-5fa3-4dec-87c8-c5040616a0c8" providerId="ADAL" clId="{0FE86B20-5012-4C36-BD84-56BE00E72A33}" dt="2023-12-29T12:18:49.734" v="377" actId="255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0FE86B20-5012-4C36-BD84-56BE00E72A33}" dt="2023-12-29T12:18:39.989" v="375"/>
          <ac:spMkLst>
            <pc:docMk/>
            <pc:sldMk cId="2020563338" sldId="262"/>
            <ac:spMk id="2" creationId="{DC9F45E2-C580-C3D5-42DA-0BD352C48A19}"/>
          </ac:spMkLst>
        </pc:spChg>
        <pc:spChg chg="add mod">
          <ac:chgData name="a49512 Phạm Ngọc Anh" userId="cefd2df1-5fa3-4dec-87c8-c5040616a0c8" providerId="ADAL" clId="{0FE86B20-5012-4C36-BD84-56BE00E72A33}" dt="2023-12-29T12:18:49.734" v="377" actId="255"/>
          <ac:spMkLst>
            <pc:docMk/>
            <pc:sldMk cId="2020563338" sldId="262"/>
            <ac:spMk id="3" creationId="{E4A47BF0-0482-6B1C-CE6C-204C41BA5383}"/>
          </ac:spMkLst>
        </pc:spChg>
        <pc:picChg chg="add mod">
          <ac:chgData name="a49512 Phạm Ngọc Anh" userId="cefd2df1-5fa3-4dec-87c8-c5040616a0c8" providerId="ADAL" clId="{0FE86B20-5012-4C36-BD84-56BE00E72A33}" dt="2023-12-29T12:18:39.989" v="375"/>
          <ac:picMkLst>
            <pc:docMk/>
            <pc:sldMk cId="2020563338" sldId="262"/>
            <ac:picMk id="4" creationId="{29007187-73DB-3F4E-3732-B22CCC960789}"/>
          </ac:picMkLst>
        </pc:picChg>
      </pc:sldChg>
      <pc:sldChg chg="modSp">
        <pc:chgData name="a49512 Phạm Ngọc Anh" userId="cefd2df1-5fa3-4dec-87c8-c5040616a0c8" providerId="ADAL" clId="{0FE86B20-5012-4C36-BD84-56BE00E72A33}" dt="2023-12-29T12:18:07.918" v="370"/>
        <pc:sldMkLst>
          <pc:docMk/>
          <pc:sldMk cId="2843696115" sldId="263"/>
        </pc:sldMkLst>
        <pc:picChg chg="mod">
          <ac:chgData name="a49512 Phạm Ngọc Anh" userId="cefd2df1-5fa3-4dec-87c8-c5040616a0c8" providerId="ADAL" clId="{0FE86B20-5012-4C36-BD84-56BE00E72A33}" dt="2023-12-29T12:18:07.918" v="370"/>
          <ac:picMkLst>
            <pc:docMk/>
            <pc:sldMk cId="2843696115" sldId="263"/>
            <ac:picMk id="3" creationId="{3D3E4C90-55A1-F816-1511-3C31885BA567}"/>
          </ac:picMkLst>
        </pc:picChg>
      </pc:sldChg>
      <pc:sldChg chg="modSp mod">
        <pc:chgData name="a49512 Phạm Ngọc Anh" userId="cefd2df1-5fa3-4dec-87c8-c5040616a0c8" providerId="ADAL" clId="{0FE86B20-5012-4C36-BD84-56BE00E72A33}" dt="2023-12-29T09:25:51.472" v="26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0FE86B20-5012-4C36-BD84-56BE00E72A33}" dt="2023-12-29T09:25:51.472" v="26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mod modAnim">
        <pc:chgData name="a49512 Phạm Ngọc Anh" userId="cefd2df1-5fa3-4dec-87c8-c5040616a0c8" providerId="ADAL" clId="{0FE86B20-5012-4C36-BD84-56BE00E72A33}" dt="2023-12-29T12:18:26.261" v="374" actId="1076"/>
        <pc:sldMkLst>
          <pc:docMk/>
          <pc:sldMk cId="477843181" sldId="268"/>
        </pc:sldMkLst>
        <pc:spChg chg="add mod">
          <ac:chgData name="a49512 Phạm Ngọc Anh" userId="cefd2df1-5fa3-4dec-87c8-c5040616a0c8" providerId="ADAL" clId="{0FE86B20-5012-4C36-BD84-56BE00E72A33}" dt="2023-12-29T12:18:26.261" v="374" actId="1076"/>
          <ac:spMkLst>
            <pc:docMk/>
            <pc:sldMk cId="477843181" sldId="268"/>
            <ac:spMk id="4" creationId="{67CA3A58-68CA-674F-85C3-D8D4213BB494}"/>
          </ac:spMkLst>
        </pc:spChg>
        <pc:spChg chg="add mod">
          <ac:chgData name="a49512 Phạm Ngọc Anh" userId="cefd2df1-5fa3-4dec-87c8-c5040616a0c8" providerId="ADAL" clId="{0FE86B20-5012-4C36-BD84-56BE00E72A33}" dt="2023-12-29T12:18:26.261" v="374" actId="1076"/>
          <ac:spMkLst>
            <pc:docMk/>
            <pc:sldMk cId="477843181" sldId="268"/>
            <ac:spMk id="5" creationId="{EB0AB0FB-4B3B-5E28-7C02-225836A9CA0E}"/>
          </ac:spMkLst>
        </pc:spChg>
        <pc:spChg chg="add mod">
          <ac:chgData name="a49512 Phạm Ngọc Anh" userId="cefd2df1-5fa3-4dec-87c8-c5040616a0c8" providerId="ADAL" clId="{0FE86B20-5012-4C36-BD84-56BE00E72A33}" dt="2023-12-29T12:18:26.261" v="374" actId="1076"/>
          <ac:spMkLst>
            <pc:docMk/>
            <pc:sldMk cId="477843181" sldId="268"/>
            <ac:spMk id="6" creationId="{A4101DE4-98B8-D38F-B72A-D3381E171530}"/>
          </ac:spMkLst>
        </pc:spChg>
        <pc:picChg chg="add mod">
          <ac:chgData name="a49512 Phạm Ngọc Anh" userId="cefd2df1-5fa3-4dec-87c8-c5040616a0c8" providerId="ADAL" clId="{0FE86B20-5012-4C36-BD84-56BE00E72A33}" dt="2023-12-29T12:18:26.261" v="374" actId="1076"/>
          <ac:picMkLst>
            <pc:docMk/>
            <pc:sldMk cId="477843181" sldId="268"/>
            <ac:picMk id="2" creationId="{8014EE3A-D99A-1950-2104-ED00E117CDB2}"/>
          </ac:picMkLst>
        </pc:picChg>
        <pc:picChg chg="add mod">
          <ac:chgData name="a49512 Phạm Ngọc Anh" userId="cefd2df1-5fa3-4dec-87c8-c5040616a0c8" providerId="ADAL" clId="{0FE86B20-5012-4C36-BD84-56BE00E72A33}" dt="2023-12-29T12:18:26.261" v="374" actId="1076"/>
          <ac:picMkLst>
            <pc:docMk/>
            <pc:sldMk cId="477843181" sldId="268"/>
            <ac:picMk id="3" creationId="{7AD1166D-C238-0555-337B-A1B1845DC26D}"/>
          </ac:picMkLst>
        </pc:picChg>
        <pc:picChg chg="add mod">
          <ac:chgData name="a49512 Phạm Ngọc Anh" userId="cefd2df1-5fa3-4dec-87c8-c5040616a0c8" providerId="ADAL" clId="{0FE86B20-5012-4C36-BD84-56BE00E72A33}" dt="2023-12-29T12:18:26.261" v="374" actId="1076"/>
          <ac:picMkLst>
            <pc:docMk/>
            <pc:sldMk cId="477843181" sldId="268"/>
            <ac:picMk id="7" creationId="{AB615964-619B-D2DF-8197-6E3A777D282B}"/>
          </ac:picMkLst>
        </pc:picChg>
      </pc:sldChg>
      <pc:sldChg chg="modSp">
        <pc:chgData name="a49512 Phạm Ngọc Anh" userId="cefd2df1-5fa3-4dec-87c8-c5040616a0c8" providerId="ADAL" clId="{0FE86B20-5012-4C36-BD84-56BE00E72A33}" dt="2023-12-29T12:16:48.791" v="345"/>
        <pc:sldMkLst>
          <pc:docMk/>
          <pc:sldMk cId="941245619" sldId="269"/>
        </pc:sldMkLst>
        <pc:picChg chg="mod">
          <ac:chgData name="a49512 Phạm Ngọc Anh" userId="cefd2df1-5fa3-4dec-87c8-c5040616a0c8" providerId="ADAL" clId="{0FE86B20-5012-4C36-BD84-56BE00E72A33}" dt="2023-12-29T12:16:48.791" v="345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mod modAnim">
        <pc:chgData name="a49512 Phạm Ngọc Anh" userId="cefd2df1-5fa3-4dec-87c8-c5040616a0c8" providerId="ADAL" clId="{0FE86B20-5012-4C36-BD84-56BE00E72A33}" dt="2023-12-29T12:17:54.671" v="369"/>
        <pc:sldMkLst>
          <pc:docMk/>
          <pc:sldMk cId="4187518366" sldId="270"/>
        </pc:sldMkLst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2" creationId="{4BE915C7-43EE-68A6-4AA5-66576BC09A66}"/>
          </ac:spMkLst>
        </pc:spChg>
        <pc:spChg chg="add mod">
          <ac:chgData name="a49512 Phạm Ngọc Anh" userId="cefd2df1-5fa3-4dec-87c8-c5040616a0c8" providerId="ADAL" clId="{0FE86B20-5012-4C36-BD84-56BE00E72A33}" dt="2023-12-29T12:17:38.197" v="364" actId="1076"/>
          <ac:spMkLst>
            <pc:docMk/>
            <pc:sldMk cId="4187518366" sldId="270"/>
            <ac:spMk id="3" creationId="{B91D2866-D828-B667-F79A-6A9F199E75D7}"/>
          </ac:spMkLst>
        </pc:spChg>
        <pc:spChg chg="add mod">
          <ac:chgData name="a49512 Phạm Ngọc Anh" userId="cefd2df1-5fa3-4dec-87c8-c5040616a0c8" providerId="ADAL" clId="{0FE86B20-5012-4C36-BD84-56BE00E72A33}" dt="2023-12-29T12:17:27.844" v="361" actId="1076"/>
          <ac:spMkLst>
            <pc:docMk/>
            <pc:sldMk cId="4187518366" sldId="270"/>
            <ac:spMk id="5" creationId="{895D5416-BF8C-9961-46AD-429CD7F4CAE3}"/>
          </ac:spMkLst>
        </pc:spChg>
        <pc:spChg chg="add mod">
          <ac:chgData name="a49512 Phạm Ngọc Anh" userId="cefd2df1-5fa3-4dec-87c8-c5040616a0c8" providerId="ADAL" clId="{0FE86B20-5012-4C36-BD84-56BE00E72A33}" dt="2023-12-29T12:17:30.107" v="362" actId="1076"/>
          <ac:spMkLst>
            <pc:docMk/>
            <pc:sldMk cId="4187518366" sldId="270"/>
            <ac:spMk id="6" creationId="{43F59FD6-42F1-1BCE-D252-EEF3A9522498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8" creationId="{9463F92B-1329-5FFD-1351-8B3A23F6AEB2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0" creationId="{FF2B286D-6DAE-EB6C-7C14-92FDEC655554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1" creationId="{8227F6EC-D21D-C3E2-E02E-84E672420051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2" creationId="{9068FFC9-A401-C239-3EA8-B2CB93911E50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3" creationId="{3C40CBDB-F1FC-8CC2-7136-9AB42E46DCE3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4" creationId="{119FE2C8-9175-2DEA-2FD6-821238F74C8C}"/>
          </ac:spMkLst>
        </pc:spChg>
        <pc:spChg chg="mod">
          <ac:chgData name="a49512 Phạm Ngọc Anh" userId="cefd2df1-5fa3-4dec-87c8-c5040616a0c8" providerId="ADAL" clId="{0FE86B20-5012-4C36-BD84-56BE00E72A33}" dt="2023-12-29T12:17:20.647" v="357" actId="255"/>
          <ac:spMkLst>
            <pc:docMk/>
            <pc:sldMk cId="4187518366" sldId="270"/>
            <ac:spMk id="15" creationId="{87B257C9-7577-C78B-7653-EE8A165B37C7}"/>
          </ac:spMkLst>
        </pc:spChg>
        <pc:grpChg chg="add mod">
          <ac:chgData name="a49512 Phạm Ngọc Anh" userId="cefd2df1-5fa3-4dec-87c8-c5040616a0c8" providerId="ADAL" clId="{0FE86B20-5012-4C36-BD84-56BE00E72A33}" dt="2023-12-29T12:17:39.612" v="365" actId="1076"/>
          <ac:grpSpMkLst>
            <pc:docMk/>
            <pc:sldMk cId="4187518366" sldId="270"/>
            <ac:grpSpMk id="7" creationId="{9D183D45-B37E-7DB7-F719-AED8C13AACE8}"/>
          </ac:grpSpMkLst>
        </pc:grpChg>
        <pc:grpChg chg="mod">
          <ac:chgData name="a49512 Phạm Ngọc Anh" userId="cefd2df1-5fa3-4dec-87c8-c5040616a0c8" providerId="ADAL" clId="{0FE86B20-5012-4C36-BD84-56BE00E72A33}" dt="2023-12-29T12:16:57.055" v="346"/>
          <ac:grpSpMkLst>
            <pc:docMk/>
            <pc:sldMk cId="4187518366" sldId="270"/>
            <ac:grpSpMk id="9" creationId="{86D8DC9C-5F91-8378-61C8-EB46CD672F70}"/>
          </ac:grpSpMkLst>
        </pc:grpChg>
        <pc:picChg chg="add mod">
          <ac:chgData name="a49512 Phạm Ngọc Anh" userId="cefd2df1-5fa3-4dec-87c8-c5040616a0c8" providerId="ADAL" clId="{0FE86B20-5012-4C36-BD84-56BE00E72A33}" dt="2023-12-29T12:17:34.587" v="363" actId="1076"/>
          <ac:picMkLst>
            <pc:docMk/>
            <pc:sldMk cId="4187518366" sldId="270"/>
            <ac:picMk id="4" creationId="{58E99C8F-A203-C146-829B-AE54F7987DF8}"/>
          </ac:picMkLst>
        </pc:picChg>
      </pc:sldChg>
      <pc:sldChg chg="addSp modSp add mod modAnim">
        <pc:chgData name="a49512 Phạm Ngọc Anh" userId="cefd2df1-5fa3-4dec-87c8-c5040616a0c8" providerId="ADAL" clId="{0FE86B20-5012-4C36-BD84-56BE00E72A33}" dt="2023-12-29T09:35:53.177" v="79"/>
        <pc:sldMkLst>
          <pc:docMk/>
          <pc:sldMk cId="3508131309" sldId="271"/>
        </pc:sldMkLst>
        <pc:spChg chg="add mod">
          <ac:chgData name="a49512 Phạm Ngọc Anh" userId="cefd2df1-5fa3-4dec-87c8-c5040616a0c8" providerId="ADAL" clId="{0FE86B20-5012-4C36-BD84-56BE00E72A33}" dt="2023-12-29T09:34:34.337" v="64" actId="1076"/>
          <ac:spMkLst>
            <pc:docMk/>
            <pc:sldMk cId="3508131309" sldId="271"/>
            <ac:spMk id="3" creationId="{F6E84FBD-8E2E-69A2-07E6-5E4B7372871E}"/>
          </ac:spMkLst>
        </pc:spChg>
        <pc:spChg chg="add mod">
          <ac:chgData name="a49512 Phạm Ngọc Anh" userId="cefd2df1-5fa3-4dec-87c8-c5040616a0c8" providerId="ADAL" clId="{0FE86B20-5012-4C36-BD84-56BE00E72A33}" dt="2023-12-29T09:34:34.337" v="64" actId="1076"/>
          <ac:spMkLst>
            <pc:docMk/>
            <pc:sldMk cId="3508131309" sldId="271"/>
            <ac:spMk id="4" creationId="{1461F341-E2BA-C2C4-65BA-31F1237E68E2}"/>
          </ac:spMkLst>
        </pc:spChg>
        <pc:spChg chg="add mod">
          <ac:chgData name="a49512 Phạm Ngọc Anh" userId="cefd2df1-5fa3-4dec-87c8-c5040616a0c8" providerId="ADAL" clId="{0FE86B20-5012-4C36-BD84-56BE00E72A33}" dt="2023-12-29T09:34:29.210" v="62" actId="1076"/>
          <ac:spMkLst>
            <pc:docMk/>
            <pc:sldMk cId="3508131309" sldId="271"/>
            <ac:spMk id="5" creationId="{813E7981-D1D9-3DCC-E9D4-80E6C599AEB5}"/>
          </ac:spMkLst>
        </pc:spChg>
        <pc:spChg chg="add mod">
          <ac:chgData name="a49512 Phạm Ngọc Anh" userId="cefd2df1-5fa3-4dec-87c8-c5040616a0c8" providerId="ADAL" clId="{0FE86B20-5012-4C36-BD84-56BE00E72A33}" dt="2023-12-29T09:34:26.819" v="61" actId="1076"/>
          <ac:spMkLst>
            <pc:docMk/>
            <pc:sldMk cId="3508131309" sldId="271"/>
            <ac:spMk id="6" creationId="{529EC196-4A7D-9599-410A-6234CFC5E27C}"/>
          </ac:spMkLst>
        </pc:spChg>
        <pc:picChg chg="add mod">
          <ac:chgData name="a49512 Phạm Ngọc Anh" userId="cefd2df1-5fa3-4dec-87c8-c5040616a0c8" providerId="ADAL" clId="{0FE86B20-5012-4C36-BD84-56BE00E72A33}" dt="2023-12-29T09:34:55.234" v="69" actId="1076"/>
          <ac:picMkLst>
            <pc:docMk/>
            <pc:sldMk cId="3508131309" sldId="271"/>
            <ac:picMk id="8" creationId="{C1631B97-975C-CC32-65BB-21FE48321786}"/>
          </ac:picMkLst>
        </pc:picChg>
      </pc:sldChg>
      <pc:sldChg chg="addSp modSp add mod modAnim">
        <pc:chgData name="a49512 Phạm Ngọc Anh" userId="cefd2df1-5fa3-4dec-87c8-c5040616a0c8" providerId="ADAL" clId="{0FE86B20-5012-4C36-BD84-56BE00E72A33}" dt="2023-12-29T09:36:44.269" v="97"/>
        <pc:sldMkLst>
          <pc:docMk/>
          <pc:sldMk cId="2532216081" sldId="272"/>
        </pc:sldMkLst>
        <pc:spChg chg="add mod">
          <ac:chgData name="a49512 Phạm Ngọc Anh" userId="cefd2df1-5fa3-4dec-87c8-c5040616a0c8" providerId="ADAL" clId="{0FE86B20-5012-4C36-BD84-56BE00E72A33}" dt="2023-12-29T09:36:21.107" v="89" actId="14100"/>
          <ac:spMkLst>
            <pc:docMk/>
            <pc:sldMk cId="2532216081" sldId="272"/>
            <ac:spMk id="3" creationId="{C0D5A5D0-0D1E-72FD-C230-5E0E92336F40}"/>
          </ac:spMkLst>
        </pc:spChg>
        <pc:spChg chg="add mod">
          <ac:chgData name="a49512 Phạm Ngọc Anh" userId="cefd2df1-5fa3-4dec-87c8-c5040616a0c8" providerId="ADAL" clId="{0FE86B20-5012-4C36-BD84-56BE00E72A33}" dt="2023-12-29T09:36:10.587" v="86" actId="1076"/>
          <ac:spMkLst>
            <pc:docMk/>
            <pc:sldMk cId="2532216081" sldId="272"/>
            <ac:spMk id="4" creationId="{8A47BAD9-92B5-46FC-E8A6-DC067F14A8B4}"/>
          </ac:spMkLst>
        </pc:spChg>
        <pc:spChg chg="add mod">
          <ac:chgData name="a49512 Phạm Ngọc Anh" userId="cefd2df1-5fa3-4dec-87c8-c5040616a0c8" providerId="ADAL" clId="{0FE86B20-5012-4C36-BD84-56BE00E72A33}" dt="2023-12-29T09:36:10.587" v="86" actId="1076"/>
          <ac:spMkLst>
            <pc:docMk/>
            <pc:sldMk cId="2532216081" sldId="272"/>
            <ac:spMk id="5" creationId="{1573335C-36AD-56EB-CA1D-2EEB2EDCF352}"/>
          </ac:spMkLst>
        </pc:spChg>
        <pc:spChg chg="add mod">
          <ac:chgData name="a49512 Phạm Ngọc Anh" userId="cefd2df1-5fa3-4dec-87c8-c5040616a0c8" providerId="ADAL" clId="{0FE86B20-5012-4C36-BD84-56BE00E72A33}" dt="2023-12-29T09:36:17.277" v="88" actId="1076"/>
          <ac:spMkLst>
            <pc:docMk/>
            <pc:sldMk cId="2532216081" sldId="272"/>
            <ac:spMk id="6" creationId="{2A6E1AB0-502D-2ED3-7568-83E58B1207CB}"/>
          </ac:spMkLst>
        </pc:spChg>
      </pc:sldChg>
      <pc:sldChg chg="addSp delSp modSp add mod modAnim">
        <pc:chgData name="a49512 Phạm Ngọc Anh" userId="cefd2df1-5fa3-4dec-87c8-c5040616a0c8" providerId="ADAL" clId="{0FE86B20-5012-4C36-BD84-56BE00E72A33}" dt="2023-12-29T09:40:29.030" v="140"/>
        <pc:sldMkLst>
          <pc:docMk/>
          <pc:sldMk cId="2660247005" sldId="273"/>
        </pc:sldMkLst>
        <pc:spChg chg="add del mod">
          <ac:chgData name="a49512 Phạm Ngọc Anh" userId="cefd2df1-5fa3-4dec-87c8-c5040616a0c8" providerId="ADAL" clId="{0FE86B20-5012-4C36-BD84-56BE00E72A33}" dt="2023-12-29T09:39:42.108" v="122"/>
          <ac:spMkLst>
            <pc:docMk/>
            <pc:sldMk cId="2660247005" sldId="273"/>
            <ac:spMk id="3" creationId="{B5C29D84-DADF-5A14-D26C-97332C933757}"/>
          </ac:spMkLst>
        </pc:spChg>
        <pc:spChg chg="add del mod">
          <ac:chgData name="a49512 Phạm Ngọc Anh" userId="cefd2df1-5fa3-4dec-87c8-c5040616a0c8" providerId="ADAL" clId="{0FE86B20-5012-4C36-BD84-56BE00E72A33}" dt="2023-12-29T09:39:42.108" v="122"/>
          <ac:spMkLst>
            <pc:docMk/>
            <pc:sldMk cId="2660247005" sldId="273"/>
            <ac:spMk id="4" creationId="{61DA101F-BCD4-AA49-6E89-BCCD0A9CEC84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6" creationId="{D43FDC91-E006-0DC3-64F9-9CFE4929717E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8" creationId="{B65F7A56-A791-FCF5-8A20-E85C68C7335D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9" creationId="{92F01D75-58AA-173A-63FC-AD6965D568CC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10" creationId="{79B3B52F-1173-77C8-5BC2-E914B9EFD4AD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11" creationId="{B1F70012-9B98-C037-DD7A-1E5411013B18}"/>
          </ac:spMkLst>
        </pc:spChg>
        <pc:spChg chg="mod">
          <ac:chgData name="a49512 Phạm Ngọc Anh" userId="cefd2df1-5fa3-4dec-87c8-c5040616a0c8" providerId="ADAL" clId="{0FE86B20-5012-4C36-BD84-56BE00E72A33}" dt="2023-12-29T09:39:41.006" v="121"/>
          <ac:spMkLst>
            <pc:docMk/>
            <pc:sldMk cId="2660247005" sldId="273"/>
            <ac:spMk id="12" creationId="{603F1DF1-29D7-EBC0-ECDD-DFF77DCB05D5}"/>
          </ac:spMkLst>
        </pc:spChg>
        <pc:spChg chg="add mod">
          <ac:chgData name="a49512 Phạm Ngọc Anh" userId="cefd2df1-5fa3-4dec-87c8-c5040616a0c8" providerId="ADAL" clId="{0FE86B20-5012-4C36-BD84-56BE00E72A33}" dt="2023-12-29T09:40:15.138" v="134" actId="1076"/>
          <ac:spMkLst>
            <pc:docMk/>
            <pc:sldMk cId="2660247005" sldId="273"/>
            <ac:spMk id="13" creationId="{CD2EBBD5-A48F-0DEA-1032-B7014F0C5E9F}"/>
          </ac:spMkLst>
        </pc:spChg>
        <pc:spChg chg="add mod">
          <ac:chgData name="a49512 Phạm Ngọc Anh" userId="cefd2df1-5fa3-4dec-87c8-c5040616a0c8" providerId="ADAL" clId="{0FE86B20-5012-4C36-BD84-56BE00E72A33}" dt="2023-12-29T09:40:06.529" v="131" actId="1076"/>
          <ac:spMkLst>
            <pc:docMk/>
            <pc:sldMk cId="2660247005" sldId="273"/>
            <ac:spMk id="14" creationId="{0F7E5E57-5CA2-A591-78B6-CEAB17C86995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16" creationId="{224B07E5-B272-28F7-95EA-13DE33496658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18" creationId="{3A754E4F-4B9A-52CF-0235-15A6BEA5184F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19" creationId="{A1C90625-3DD1-C904-4E9D-37BD64253E06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20" creationId="{D4133EE7-0859-BDC8-9542-B32351DA9758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21" creationId="{9C32C933-7250-FF27-313C-67E5B70305A6}"/>
          </ac:spMkLst>
        </pc:spChg>
        <pc:spChg chg="mod">
          <ac:chgData name="a49512 Phạm Ngọc Anh" userId="cefd2df1-5fa3-4dec-87c8-c5040616a0c8" providerId="ADAL" clId="{0FE86B20-5012-4C36-BD84-56BE00E72A33}" dt="2023-12-29T09:39:50.714" v="125" actId="255"/>
          <ac:spMkLst>
            <pc:docMk/>
            <pc:sldMk cId="2660247005" sldId="273"/>
            <ac:spMk id="22" creationId="{84E670F8-3D00-C347-40A7-427C36B5B74F}"/>
          </ac:spMkLst>
        </pc:spChg>
        <pc:grpChg chg="add del mod">
          <ac:chgData name="a49512 Phạm Ngọc Anh" userId="cefd2df1-5fa3-4dec-87c8-c5040616a0c8" providerId="ADAL" clId="{0FE86B20-5012-4C36-BD84-56BE00E72A33}" dt="2023-12-29T09:39:42.108" v="122"/>
          <ac:grpSpMkLst>
            <pc:docMk/>
            <pc:sldMk cId="2660247005" sldId="273"/>
            <ac:grpSpMk id="5" creationId="{645A4AB7-0EF6-E997-7432-79167A5A2819}"/>
          </ac:grpSpMkLst>
        </pc:grpChg>
        <pc:grpChg chg="mod">
          <ac:chgData name="a49512 Phạm Ngọc Anh" userId="cefd2df1-5fa3-4dec-87c8-c5040616a0c8" providerId="ADAL" clId="{0FE86B20-5012-4C36-BD84-56BE00E72A33}" dt="2023-12-29T09:39:41.006" v="121"/>
          <ac:grpSpMkLst>
            <pc:docMk/>
            <pc:sldMk cId="2660247005" sldId="273"/>
            <ac:grpSpMk id="7" creationId="{6A3E023A-80E1-6D53-1BAA-EF43849893BE}"/>
          </ac:grpSpMkLst>
        </pc:grpChg>
        <pc:grpChg chg="add mod">
          <ac:chgData name="a49512 Phạm Ngọc Anh" userId="cefd2df1-5fa3-4dec-87c8-c5040616a0c8" providerId="ADAL" clId="{0FE86B20-5012-4C36-BD84-56BE00E72A33}" dt="2023-12-29T09:40:08.914" v="132" actId="1076"/>
          <ac:grpSpMkLst>
            <pc:docMk/>
            <pc:sldMk cId="2660247005" sldId="273"/>
            <ac:grpSpMk id="15" creationId="{C9718E76-6B3B-2605-77D6-79AFBDD7C4F7}"/>
          </ac:grpSpMkLst>
        </pc:grpChg>
        <pc:grpChg chg="mod">
          <ac:chgData name="a49512 Phạm Ngọc Anh" userId="cefd2df1-5fa3-4dec-87c8-c5040616a0c8" providerId="ADAL" clId="{0FE86B20-5012-4C36-BD84-56BE00E72A33}" dt="2023-12-29T09:39:43.176" v="123"/>
          <ac:grpSpMkLst>
            <pc:docMk/>
            <pc:sldMk cId="2660247005" sldId="273"/>
            <ac:grpSpMk id="17" creationId="{DA803A95-416E-3286-9387-AE66425CE67B}"/>
          </ac:grpSpMkLst>
        </pc:grpChg>
      </pc:sldChg>
      <pc:sldChg chg="addSp modSp add mod modAnim">
        <pc:chgData name="a49512 Phạm Ngọc Anh" userId="cefd2df1-5fa3-4dec-87c8-c5040616a0c8" providerId="ADAL" clId="{0FE86B20-5012-4C36-BD84-56BE00E72A33}" dt="2023-12-29T09:41:12.304" v="149"/>
        <pc:sldMkLst>
          <pc:docMk/>
          <pc:sldMk cId="781981845" sldId="274"/>
        </pc:sldMkLst>
        <pc:spChg chg="add mod">
          <ac:chgData name="a49512 Phạm Ngọc Anh" userId="cefd2df1-5fa3-4dec-87c8-c5040616a0c8" providerId="ADAL" clId="{0FE86B20-5012-4C36-BD84-56BE00E72A33}" dt="2023-12-29T09:40:53.886" v="147" actId="1076"/>
          <ac:spMkLst>
            <pc:docMk/>
            <pc:sldMk cId="781981845" sldId="274"/>
            <ac:spMk id="3" creationId="{C5F7F68E-A5C4-D51A-5FCE-12DCD2B17057}"/>
          </ac:spMkLst>
        </pc:spChg>
        <pc:spChg chg="add mod">
          <ac:chgData name="a49512 Phạm Ngọc Anh" userId="cefd2df1-5fa3-4dec-87c8-c5040616a0c8" providerId="ADAL" clId="{0FE86B20-5012-4C36-BD84-56BE00E72A33}" dt="2023-12-29T09:40:48.419" v="145" actId="1076"/>
          <ac:spMkLst>
            <pc:docMk/>
            <pc:sldMk cId="781981845" sldId="274"/>
            <ac:spMk id="4" creationId="{110E77AA-64F6-DE90-073E-FA10C9B43822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6" creationId="{3247704B-83D7-8FA8-8993-1DA3F9CCE221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8" creationId="{0F466709-578D-33DD-3E98-55E42980E108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9" creationId="{DAA3B485-520E-F10A-C78C-DDC8DB59FC88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0" creationId="{35914A06-9564-CBA0-0156-93B2D2285148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1" creationId="{EA2C70D4-066D-D012-74A0-E85BB535EE81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2" creationId="{67ABE332-E2F6-5616-9101-5A150E7A4F2C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3" creationId="{A8A5FC3C-5AE9-C878-2EFC-D0C41547D9C1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4" creationId="{BD4CF528-D9D7-E425-3270-589506392E5C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5" creationId="{17CBB5FF-B991-1B55-84C9-5AB9BAFA4461}"/>
          </ac:spMkLst>
        </pc:spChg>
        <pc:spChg chg="mod">
          <ac:chgData name="a49512 Phạm Ngọc Anh" userId="cefd2df1-5fa3-4dec-87c8-c5040616a0c8" providerId="ADAL" clId="{0FE86B20-5012-4C36-BD84-56BE00E72A33}" dt="2023-12-29T09:40:42.637" v="143" actId="255"/>
          <ac:spMkLst>
            <pc:docMk/>
            <pc:sldMk cId="781981845" sldId="274"/>
            <ac:spMk id="16" creationId="{A5CF27DF-D744-2547-C9F2-6772DB644B5D}"/>
          </ac:spMkLst>
        </pc:spChg>
        <pc:grpChg chg="add mod">
          <ac:chgData name="a49512 Phạm Ngọc Anh" userId="cefd2df1-5fa3-4dec-87c8-c5040616a0c8" providerId="ADAL" clId="{0FE86B20-5012-4C36-BD84-56BE00E72A33}" dt="2023-12-29T09:40:55.636" v="148" actId="1076"/>
          <ac:grpSpMkLst>
            <pc:docMk/>
            <pc:sldMk cId="781981845" sldId="274"/>
            <ac:grpSpMk id="5" creationId="{40317BBF-937E-2B8E-9C49-F0EA6EA1FCB8}"/>
          </ac:grpSpMkLst>
        </pc:grpChg>
        <pc:grpChg chg="mod">
          <ac:chgData name="a49512 Phạm Ngọc Anh" userId="cefd2df1-5fa3-4dec-87c8-c5040616a0c8" providerId="ADAL" clId="{0FE86B20-5012-4C36-BD84-56BE00E72A33}" dt="2023-12-29T09:40:35.707" v="141"/>
          <ac:grpSpMkLst>
            <pc:docMk/>
            <pc:sldMk cId="781981845" sldId="274"/>
            <ac:grpSpMk id="7" creationId="{0A30E2E7-01BB-63C6-41B8-775B74681CFD}"/>
          </ac:grpSpMkLst>
        </pc:grpChg>
      </pc:sldChg>
      <pc:sldChg chg="addSp delSp modSp add mod modAnim">
        <pc:chgData name="a49512 Phạm Ngọc Anh" userId="cefd2df1-5fa3-4dec-87c8-c5040616a0c8" providerId="ADAL" clId="{0FE86B20-5012-4C36-BD84-56BE00E72A33}" dt="2023-12-29T12:10:54.412" v="285" actId="1076"/>
        <pc:sldMkLst>
          <pc:docMk/>
          <pc:sldMk cId="1483392873" sldId="275"/>
        </pc:sldMkLst>
        <pc:spChg chg="mod">
          <ac:chgData name="a49512 Phạm Ngọc Anh" userId="cefd2df1-5fa3-4dec-87c8-c5040616a0c8" providerId="ADAL" clId="{0FE86B20-5012-4C36-BD84-56BE00E72A33}" dt="2023-12-29T12:08:18.981" v="246" actId="1076"/>
          <ac:spMkLst>
            <pc:docMk/>
            <pc:sldMk cId="1483392873" sldId="275"/>
            <ac:spMk id="2" creationId="{54B4E453-B61C-6FDF-BFFF-440157C8BF9A}"/>
          </ac:spMkLst>
        </pc:spChg>
        <pc:spChg chg="mod">
          <ac:chgData name="a49512 Phạm Ngọc Anh" userId="cefd2df1-5fa3-4dec-87c8-c5040616a0c8" providerId="ADAL" clId="{0FE86B20-5012-4C36-BD84-56BE00E72A33}" dt="2023-12-29T12:09:27.385" v="259" actId="20577"/>
          <ac:spMkLst>
            <pc:docMk/>
            <pc:sldMk cId="1483392873" sldId="275"/>
            <ac:spMk id="4" creationId="{146F28C2-448C-770C-9681-5BA6CB566240}"/>
          </ac:spMkLst>
        </pc:spChg>
        <pc:spChg chg="mod">
          <ac:chgData name="a49512 Phạm Ngọc Anh" userId="cefd2df1-5fa3-4dec-87c8-c5040616a0c8" providerId="ADAL" clId="{0FE86B20-5012-4C36-BD84-56BE00E72A33}" dt="2023-12-29T12:09:37.876" v="263" actId="1076"/>
          <ac:spMkLst>
            <pc:docMk/>
            <pc:sldMk cId="1483392873" sldId="275"/>
            <ac:spMk id="5" creationId="{DA3F52DE-72AF-E270-169C-C3F96F688079}"/>
          </ac:spMkLst>
        </pc:spChg>
        <pc:spChg chg="mod">
          <ac:chgData name="a49512 Phạm Ngọc Anh" userId="cefd2df1-5fa3-4dec-87c8-c5040616a0c8" providerId="ADAL" clId="{0FE86B20-5012-4C36-BD84-56BE00E72A33}" dt="2023-12-29T12:09:24.261" v="256" actId="14100"/>
          <ac:spMkLst>
            <pc:docMk/>
            <pc:sldMk cId="1483392873" sldId="275"/>
            <ac:spMk id="6" creationId="{49BB1A26-F61E-3C2D-920A-D58195CE858E}"/>
          </ac:spMkLst>
        </pc:spChg>
        <pc:spChg chg="mod">
          <ac:chgData name="a49512 Phạm Ngọc Anh" userId="cefd2df1-5fa3-4dec-87c8-c5040616a0c8" providerId="ADAL" clId="{0FE86B20-5012-4C36-BD84-56BE00E72A33}" dt="2023-12-29T12:09:47.877" v="265" actId="1076"/>
          <ac:spMkLst>
            <pc:docMk/>
            <pc:sldMk cId="1483392873" sldId="275"/>
            <ac:spMk id="7" creationId="{C5D6BDC5-A36B-4A37-1B94-E3BB0DA46F69}"/>
          </ac:spMkLst>
        </pc:spChg>
        <pc:spChg chg="mod">
          <ac:chgData name="a49512 Phạm Ngọc Anh" userId="cefd2df1-5fa3-4dec-87c8-c5040616a0c8" providerId="ADAL" clId="{0FE86B20-5012-4C36-BD84-56BE00E72A33}" dt="2023-12-29T12:10:04.485" v="269" actId="1076"/>
          <ac:spMkLst>
            <pc:docMk/>
            <pc:sldMk cId="1483392873" sldId="275"/>
            <ac:spMk id="8" creationId="{0A47C30B-DDD0-6600-F56A-42D0FB16B9D6}"/>
          </ac:spMkLst>
        </pc:spChg>
        <pc:spChg chg="mod">
          <ac:chgData name="a49512 Phạm Ngọc Anh" userId="cefd2df1-5fa3-4dec-87c8-c5040616a0c8" providerId="ADAL" clId="{0FE86B20-5012-4C36-BD84-56BE00E72A33}" dt="2023-12-29T12:10:30.300" v="276" actId="1076"/>
          <ac:spMkLst>
            <pc:docMk/>
            <pc:sldMk cId="1483392873" sldId="275"/>
            <ac:spMk id="9" creationId="{EE81B59B-8C57-996C-95D6-23FE5A754ECF}"/>
          </ac:spMkLst>
        </pc:spChg>
        <pc:spChg chg="mod">
          <ac:chgData name="a49512 Phạm Ngọc Anh" userId="cefd2df1-5fa3-4dec-87c8-c5040616a0c8" providerId="ADAL" clId="{0FE86B20-5012-4C36-BD84-56BE00E72A33}" dt="2023-12-29T12:10:39.477" v="278" actId="1076"/>
          <ac:spMkLst>
            <pc:docMk/>
            <pc:sldMk cId="1483392873" sldId="275"/>
            <ac:spMk id="10" creationId="{4A09BA58-3439-C3FF-95A5-6AA61846906E}"/>
          </ac:spMkLst>
        </pc:spChg>
        <pc:spChg chg="mod">
          <ac:chgData name="a49512 Phạm Ngọc Anh" userId="cefd2df1-5fa3-4dec-87c8-c5040616a0c8" providerId="ADAL" clId="{0FE86B20-5012-4C36-BD84-56BE00E72A33}" dt="2023-12-29T12:05:57.349" v="211" actId="20577"/>
          <ac:spMkLst>
            <pc:docMk/>
            <pc:sldMk cId="1483392873" sldId="275"/>
            <ac:spMk id="44" creationId="{94A578F6-4AA7-579A-4842-DAD36879F8B6}"/>
          </ac:spMkLst>
        </pc:spChg>
        <pc:spChg chg="mod">
          <ac:chgData name="a49512 Phạm Ngọc Anh" userId="cefd2df1-5fa3-4dec-87c8-c5040616a0c8" providerId="ADAL" clId="{0FE86B20-5012-4C36-BD84-56BE00E72A33}" dt="2023-12-29T12:05:35.029" v="197" actId="1076"/>
          <ac:spMkLst>
            <pc:docMk/>
            <pc:sldMk cId="1483392873" sldId="275"/>
            <ac:spMk id="45" creationId="{409F6F84-A3E6-E1A0-C514-36FD3AAE8565}"/>
          </ac:spMkLst>
        </pc:spChg>
        <pc:spChg chg="mod">
          <ac:chgData name="a49512 Phạm Ngọc Anh" userId="cefd2df1-5fa3-4dec-87c8-c5040616a0c8" providerId="ADAL" clId="{0FE86B20-5012-4C36-BD84-56BE00E72A33}" dt="2023-12-29T12:05:42.357" v="199" actId="1076"/>
          <ac:spMkLst>
            <pc:docMk/>
            <pc:sldMk cId="1483392873" sldId="275"/>
            <ac:spMk id="46" creationId="{64E0CACD-3AB3-0E1D-0DE1-3141FC596A48}"/>
          </ac:spMkLst>
        </pc:spChg>
        <pc:spChg chg="mod">
          <ac:chgData name="a49512 Phạm Ngọc Anh" userId="cefd2df1-5fa3-4dec-87c8-c5040616a0c8" providerId="ADAL" clId="{0FE86B20-5012-4C36-BD84-56BE00E72A33}" dt="2023-12-29T12:05:50.997" v="201" actId="1076"/>
          <ac:spMkLst>
            <pc:docMk/>
            <pc:sldMk cId="1483392873" sldId="275"/>
            <ac:spMk id="47" creationId="{5239F18A-32BC-9B63-CC96-F618C91D132D}"/>
          </ac:spMkLst>
        </pc:spChg>
        <pc:spChg chg="mod">
          <ac:chgData name="a49512 Phạm Ngọc Anh" userId="cefd2df1-5fa3-4dec-87c8-c5040616a0c8" providerId="ADAL" clId="{0FE86B20-5012-4C36-BD84-56BE00E72A33}" dt="2023-12-29T12:06:08.829" v="212" actId="1076"/>
          <ac:spMkLst>
            <pc:docMk/>
            <pc:sldMk cId="1483392873" sldId="275"/>
            <ac:spMk id="49" creationId="{D680CE04-5D77-6D97-9E33-5632F8D42295}"/>
          </ac:spMkLst>
        </pc:spChg>
        <pc:spChg chg="add mod">
          <ac:chgData name="a49512 Phạm Ngọc Anh" userId="cefd2df1-5fa3-4dec-87c8-c5040616a0c8" providerId="ADAL" clId="{0FE86B20-5012-4C36-BD84-56BE00E72A33}" dt="2023-12-29T12:09:42.932" v="264" actId="1076"/>
          <ac:spMkLst>
            <pc:docMk/>
            <pc:sldMk cId="1483392873" sldId="275"/>
            <ac:spMk id="69" creationId="{B3622B16-1C32-C92A-A76C-4BB9F47DA306}"/>
          </ac:spMkLst>
        </pc:spChg>
        <pc:spChg chg="add mod">
          <ac:chgData name="a49512 Phạm Ngọc Anh" userId="cefd2df1-5fa3-4dec-87c8-c5040616a0c8" providerId="ADAL" clId="{0FE86B20-5012-4C36-BD84-56BE00E72A33}" dt="2023-12-29T12:09:50.317" v="266" actId="1076"/>
          <ac:spMkLst>
            <pc:docMk/>
            <pc:sldMk cId="1483392873" sldId="275"/>
            <ac:spMk id="70" creationId="{09A75FF2-547A-D2C5-03E9-B8B8BC53569B}"/>
          </ac:spMkLst>
        </pc:spChg>
        <pc:spChg chg="add mod">
          <ac:chgData name="a49512 Phạm Ngọc Anh" userId="cefd2df1-5fa3-4dec-87c8-c5040616a0c8" providerId="ADAL" clId="{0FE86B20-5012-4C36-BD84-56BE00E72A33}" dt="2023-12-29T12:06:12.390" v="213" actId="1076"/>
          <ac:spMkLst>
            <pc:docMk/>
            <pc:sldMk cId="1483392873" sldId="275"/>
            <ac:spMk id="71" creationId="{81637096-A6D1-2AA3-7002-61B7FF0D7764}"/>
          </ac:spMkLst>
        </pc:spChg>
        <pc:spChg chg="add mod">
          <ac:chgData name="a49512 Phạm Ngọc Anh" userId="cefd2df1-5fa3-4dec-87c8-c5040616a0c8" providerId="ADAL" clId="{0FE86B20-5012-4C36-BD84-56BE00E72A33}" dt="2023-12-29T12:03:17.855" v="196" actId="255"/>
          <ac:spMkLst>
            <pc:docMk/>
            <pc:sldMk cId="1483392873" sldId="275"/>
            <ac:spMk id="72" creationId="{29DD5C2C-C543-8848-73D2-2CB220114D21}"/>
          </ac:spMkLst>
        </pc:spChg>
        <pc:spChg chg="add mod">
          <ac:chgData name="a49512 Phạm Ngọc Anh" userId="cefd2df1-5fa3-4dec-87c8-c5040616a0c8" providerId="ADAL" clId="{0FE86B20-5012-4C36-BD84-56BE00E72A33}" dt="2023-12-29T12:05:38.661" v="198" actId="1076"/>
          <ac:spMkLst>
            <pc:docMk/>
            <pc:sldMk cId="1483392873" sldId="275"/>
            <ac:spMk id="73" creationId="{0473FEAF-AB12-CED0-8265-3B1369F89F24}"/>
          </ac:spMkLst>
        </pc:spChg>
        <pc:spChg chg="add mod">
          <ac:chgData name="a49512 Phạm Ngọc Anh" userId="cefd2df1-5fa3-4dec-87c8-c5040616a0c8" providerId="ADAL" clId="{0FE86B20-5012-4C36-BD84-56BE00E72A33}" dt="2023-12-29T09:41:49.491" v="157" actId="1076"/>
          <ac:spMkLst>
            <pc:docMk/>
            <pc:sldMk cId="1483392873" sldId="275"/>
            <ac:spMk id="74" creationId="{BF5F0505-0A87-37D1-0D23-DD86EEEEC014}"/>
          </ac:spMkLst>
        </pc:spChg>
        <pc:spChg chg="add mod">
          <ac:chgData name="a49512 Phạm Ngọc Anh" userId="cefd2df1-5fa3-4dec-87c8-c5040616a0c8" providerId="ADAL" clId="{0FE86B20-5012-4C36-BD84-56BE00E72A33}" dt="2023-12-29T12:05:44.532" v="200" actId="1076"/>
          <ac:spMkLst>
            <pc:docMk/>
            <pc:sldMk cId="1483392873" sldId="275"/>
            <ac:spMk id="75" creationId="{48B12DDE-5780-5641-F360-8F361BE3882A}"/>
          </ac:spMkLst>
        </pc:spChg>
        <pc:spChg chg="add mod">
          <ac:chgData name="a49512 Phạm Ngọc Anh" userId="cefd2df1-5fa3-4dec-87c8-c5040616a0c8" providerId="ADAL" clId="{0FE86B20-5012-4C36-BD84-56BE00E72A33}" dt="2023-12-29T12:09:19.501" v="255" actId="1076"/>
          <ac:spMkLst>
            <pc:docMk/>
            <pc:sldMk cId="1483392873" sldId="275"/>
            <ac:spMk id="76" creationId="{03830A41-6065-DB78-EB13-5AACFF118790}"/>
          </ac:spMkLst>
        </pc:spChg>
        <pc:spChg chg="add mod">
          <ac:chgData name="a49512 Phạm Ngọc Anh" userId="cefd2df1-5fa3-4dec-87c8-c5040616a0c8" providerId="ADAL" clId="{0FE86B20-5012-4C36-BD84-56BE00E72A33}" dt="2023-12-29T12:10:08.356" v="270" actId="1076"/>
          <ac:spMkLst>
            <pc:docMk/>
            <pc:sldMk cId="1483392873" sldId="275"/>
            <ac:spMk id="77" creationId="{9F7ADA24-0864-A4C3-7D12-AB205DE6D75F}"/>
          </ac:spMkLst>
        </pc:spChg>
        <pc:spChg chg="add mod">
          <ac:chgData name="a49512 Phạm Ngọc Anh" userId="cefd2df1-5fa3-4dec-87c8-c5040616a0c8" providerId="ADAL" clId="{0FE86B20-5012-4C36-BD84-56BE00E72A33}" dt="2023-12-29T12:10:35.876" v="277" actId="1076"/>
          <ac:spMkLst>
            <pc:docMk/>
            <pc:sldMk cId="1483392873" sldId="275"/>
            <ac:spMk id="78" creationId="{05DDDE10-E990-2F8B-26D3-64B60A790207}"/>
          </ac:spMkLst>
        </pc:spChg>
        <pc:spChg chg="add mod">
          <ac:chgData name="a49512 Phạm Ngọc Anh" userId="cefd2df1-5fa3-4dec-87c8-c5040616a0c8" providerId="ADAL" clId="{0FE86B20-5012-4C36-BD84-56BE00E72A33}" dt="2023-12-29T12:10:41.157" v="279" actId="1076"/>
          <ac:spMkLst>
            <pc:docMk/>
            <pc:sldMk cId="1483392873" sldId="275"/>
            <ac:spMk id="79" creationId="{57D61DE4-A815-B740-2E22-C458E3EF86BD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1" creationId="{4C1923DF-ADD7-EB3F-EC14-E0FFAF307B06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3" creationId="{75F0C957-AA9D-F729-87F2-A38CDE7B136C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4" creationId="{2A32B928-860E-58C7-D7BA-710B17D27A7E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5" creationId="{591D554D-DB29-CDE9-4F33-0018F506670B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6" creationId="{52AB8375-3603-CAED-AA95-468EF08BC753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7" creationId="{73D4C774-1E07-57F9-0111-B18B7956740C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8" creationId="{9663EFC3-5514-BE13-BD82-27D847151381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89" creationId="{5814EAB4-A986-6EAB-D820-50B5B433F2C1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0" creationId="{FBBF23CE-561B-3D85-AB9F-72E96E80C631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1" creationId="{E9ED0E71-7617-DF0C-D14B-2108A12A597A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2" creationId="{CA087863-DCCE-1C2D-9394-1EB7900CC624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3" creationId="{CA7F4ABB-85B8-1CDE-7EF2-20FC3D730ED4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4" creationId="{EFFBBC3C-7676-63BF-55E6-04A42471B7FB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5" creationId="{768B7F86-A24C-7F79-2A9B-6DA3EBC59757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6" creationId="{18307A07-ED37-E15F-69EC-11339E1431BB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98" creationId="{0979A06A-4F6D-46D7-9B8B-100F27EB04C8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100" creationId="{1BE955A8-9EEA-D1BF-9AB4-B61457935920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101" creationId="{4F461834-2992-21BE-F19C-B2A42A3535B8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102" creationId="{1A547288-1606-AAE9-D485-BE94D705F1C5}"/>
          </ac:spMkLst>
        </pc:spChg>
        <pc:spChg chg="mod">
          <ac:chgData name="a49512 Phạm Ngọc Anh" userId="cefd2df1-5fa3-4dec-87c8-c5040616a0c8" providerId="ADAL" clId="{0FE86B20-5012-4C36-BD84-56BE00E72A33}" dt="2023-12-29T09:41:28.108" v="153" actId="255"/>
          <ac:spMkLst>
            <pc:docMk/>
            <pc:sldMk cId="1483392873" sldId="275"/>
            <ac:spMk id="103" creationId="{83D67933-8511-FBAE-C479-1DB70818374E}"/>
          </ac:spMkLst>
        </pc:spChg>
        <pc:grpChg chg="add mod">
          <ac:chgData name="a49512 Phạm Ngọc Anh" userId="cefd2df1-5fa3-4dec-87c8-c5040616a0c8" providerId="ADAL" clId="{0FE86B20-5012-4C36-BD84-56BE00E72A33}" dt="2023-12-29T12:09:35.058" v="262" actId="1076"/>
          <ac:grpSpMkLst>
            <pc:docMk/>
            <pc:sldMk cId="1483392873" sldId="275"/>
            <ac:grpSpMk id="3" creationId="{8E27C6BD-3C98-6864-507A-A58F64DB05BA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11" creationId="{863BEDC9-3C0B-D418-4EDE-DB22A5604B49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13" creationId="{1B1A0327-22D8-5BBD-A90E-4CFAB9A00F73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14" creationId="{3AAF017C-CAFA-FF33-216A-9B4B39817A62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15" creationId="{ACC177D8-C314-FE5E-5ADF-767223183290}"/>
          </ac:grpSpMkLst>
        </pc:grpChg>
        <pc:grpChg chg="del mod">
          <ac:chgData name="a49512 Phạm Ngọc Anh" userId="cefd2df1-5fa3-4dec-87c8-c5040616a0c8" providerId="ADAL" clId="{0FE86B20-5012-4C36-BD84-56BE00E72A33}" dt="2023-12-29T12:07:40.323" v="236" actId="478"/>
          <ac:grpSpMkLst>
            <pc:docMk/>
            <pc:sldMk cId="1483392873" sldId="275"/>
            <ac:grpSpMk id="16" creationId="{49E5FD40-F2CF-2897-47A8-101F95B24E4F}"/>
          </ac:grpSpMkLst>
        </pc:grpChg>
        <pc:grpChg chg="del mod">
          <ac:chgData name="a49512 Phạm Ngọc Anh" userId="cefd2df1-5fa3-4dec-87c8-c5040616a0c8" providerId="ADAL" clId="{0FE86B20-5012-4C36-BD84-56BE00E72A33}" dt="2023-12-29T12:10:12.895" v="272" actId="478"/>
          <ac:grpSpMkLst>
            <pc:docMk/>
            <pc:sldMk cId="1483392873" sldId="275"/>
            <ac:grpSpMk id="17" creationId="{AD11F468-6F8B-E316-1F6A-EEE79E28B7A5}"/>
          </ac:grpSpMkLst>
        </pc:grpChg>
        <pc:grpChg chg="del mod">
          <ac:chgData name="a49512 Phạm Ngọc Anh" userId="cefd2df1-5fa3-4dec-87c8-c5040616a0c8" providerId="ADAL" clId="{0FE86B20-5012-4C36-BD84-56BE00E72A33}" dt="2023-12-29T12:10:44.866" v="281" actId="478"/>
          <ac:grpSpMkLst>
            <pc:docMk/>
            <pc:sldMk cId="1483392873" sldId="275"/>
            <ac:grpSpMk id="18" creationId="{C4CF0C5C-ECDA-D006-F925-D7BF91403F22}"/>
          </ac:grpSpMkLst>
        </pc:grpChg>
        <pc:grpChg chg="del mod">
          <ac:chgData name="a49512 Phạm Ngọc Anh" userId="cefd2df1-5fa3-4dec-87c8-c5040616a0c8" providerId="ADAL" clId="{0FE86B20-5012-4C36-BD84-56BE00E72A33}" dt="2023-12-29T12:07:12.161" v="228" actId="478"/>
          <ac:grpSpMkLst>
            <pc:docMk/>
            <pc:sldMk cId="1483392873" sldId="275"/>
            <ac:grpSpMk id="25" creationId="{3213A235-45FD-D334-E039-1429E7B0C7F4}"/>
          </ac:grpSpMkLst>
        </pc:grpChg>
        <pc:grpChg chg="del mod">
          <ac:chgData name="a49512 Phạm Ngọc Anh" userId="cefd2df1-5fa3-4dec-87c8-c5040616a0c8" providerId="ADAL" clId="{0FE86B20-5012-4C36-BD84-56BE00E72A33}" dt="2023-12-29T12:07:03.378" v="225" actId="478"/>
          <ac:grpSpMkLst>
            <pc:docMk/>
            <pc:sldMk cId="1483392873" sldId="275"/>
            <ac:grpSpMk id="26" creationId="{C2366512-41B8-DF71-1AB9-8575F1227AC2}"/>
          </ac:grpSpMkLst>
        </pc:grpChg>
        <pc:grpChg chg="del mod">
          <ac:chgData name="a49512 Phạm Ngọc Anh" userId="cefd2df1-5fa3-4dec-87c8-c5040616a0c8" providerId="ADAL" clId="{0FE86B20-5012-4C36-BD84-56BE00E72A33}" dt="2023-12-29T12:07:34.280" v="234" actId="478"/>
          <ac:grpSpMkLst>
            <pc:docMk/>
            <pc:sldMk cId="1483392873" sldId="275"/>
            <ac:grpSpMk id="27" creationId="{DACC7073-3808-C358-757A-DFBCD2F5A878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34" creationId="{F14844DB-7430-E726-BF58-90C9105A28A5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35" creationId="{5D13B885-561B-A44D-1D0F-0F7686A56630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36" creationId="{BD12DBD1-CB16-2F1C-5C77-45D9C941E0B8}"/>
          </ac:grpSpMkLst>
        </pc:grpChg>
        <pc:grpChg chg="add 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43" creationId="{BCA73EA3-79A1-8AA4-DCE2-4594AD820E34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48" creationId="{C6CFCC8C-51B9-B474-C437-E80CCB31A114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1" creationId="{73918165-567F-16DB-64B1-A04D157C0FAD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2" creationId="{A5E2F125-F86E-97F0-CA1D-A31EF0EF3D22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3" creationId="{7A2B63D0-1C70-8B04-A037-A53DE89A6C0E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4" creationId="{E213A612-46BD-8CCC-DEC5-BAE3CD014AAA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5" creationId="{D8AD6084-DD54-33CD-49F8-CEFA39A30F42}"/>
          </ac:grpSpMkLst>
        </pc:grpChg>
        <pc:grpChg chg="mod">
          <ac:chgData name="a49512 Phạm Ngọc Anh" userId="cefd2df1-5fa3-4dec-87c8-c5040616a0c8" providerId="ADAL" clId="{0FE86B20-5012-4C36-BD84-56BE00E72A33}" dt="2023-12-29T12:03:17.855" v="196" actId="255"/>
          <ac:grpSpMkLst>
            <pc:docMk/>
            <pc:sldMk cId="1483392873" sldId="275"/>
            <ac:grpSpMk id="56" creationId="{DB2CDFA7-5B16-11EC-970B-A20A40B484D2}"/>
          </ac:grpSpMkLst>
        </pc:grpChg>
        <pc:grpChg chg="add del mod">
          <ac:chgData name="a49512 Phạm Ngọc Anh" userId="cefd2df1-5fa3-4dec-87c8-c5040616a0c8" providerId="ADAL" clId="{0FE86B20-5012-4C36-BD84-56BE00E72A33}" dt="2023-12-29T09:41:43.167" v="155" actId="478"/>
          <ac:grpSpMkLst>
            <pc:docMk/>
            <pc:sldMk cId="1483392873" sldId="275"/>
            <ac:grpSpMk id="80" creationId="{FD88608B-F3C1-7F97-6941-EC88CB4C7C35}"/>
          </ac:grpSpMkLst>
        </pc:grpChg>
        <pc:grpChg chg="mod">
          <ac:chgData name="a49512 Phạm Ngọc Anh" userId="cefd2df1-5fa3-4dec-87c8-c5040616a0c8" providerId="ADAL" clId="{0FE86B20-5012-4C36-BD84-56BE00E72A33}" dt="2023-12-29T09:41:19.986" v="150"/>
          <ac:grpSpMkLst>
            <pc:docMk/>
            <pc:sldMk cId="1483392873" sldId="275"/>
            <ac:grpSpMk id="82" creationId="{D1CAC13F-F3B7-C5BF-2869-338156EB000E}"/>
          </ac:grpSpMkLst>
        </pc:grpChg>
        <pc:grpChg chg="add mod">
          <ac:chgData name="a49512 Phạm Ngọc Anh" userId="cefd2df1-5fa3-4dec-87c8-c5040616a0c8" providerId="ADAL" clId="{0FE86B20-5012-4C36-BD84-56BE00E72A33}" dt="2023-12-29T09:41:54.066" v="159" actId="1076"/>
          <ac:grpSpMkLst>
            <pc:docMk/>
            <pc:sldMk cId="1483392873" sldId="275"/>
            <ac:grpSpMk id="97" creationId="{A8C28697-B092-4567-E6D5-C3BD808FF037}"/>
          </ac:grpSpMkLst>
        </pc:grpChg>
        <pc:grpChg chg="mod">
          <ac:chgData name="a49512 Phạm Ngọc Anh" userId="cefd2df1-5fa3-4dec-87c8-c5040616a0c8" providerId="ADAL" clId="{0FE86B20-5012-4C36-BD84-56BE00E72A33}" dt="2023-12-29T09:41:19.986" v="150"/>
          <ac:grpSpMkLst>
            <pc:docMk/>
            <pc:sldMk cId="1483392873" sldId="275"/>
            <ac:grpSpMk id="99" creationId="{8CD677DC-EC1B-B37D-13D7-E3164707836B}"/>
          </ac:grpSpMkLst>
        </pc:grp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12" creationId="{6B2E4D9F-AD75-D21C-70EB-FF9737A37C6D}"/>
          </ac:cxnSpMkLst>
        </pc:cxnChg>
        <pc:cxnChg chg="del mod">
          <ac:chgData name="a49512 Phạm Ngọc Anh" userId="cefd2df1-5fa3-4dec-87c8-c5040616a0c8" providerId="ADAL" clId="{0FE86B20-5012-4C36-BD84-56BE00E72A33}" dt="2023-12-29T12:10:44.866" v="281" actId="478"/>
          <ac:cxnSpMkLst>
            <pc:docMk/>
            <pc:sldMk cId="1483392873" sldId="275"/>
            <ac:cxnSpMk id="19" creationId="{B13BA246-A73D-E08E-A7EC-DDF6A4611080}"/>
          </ac:cxnSpMkLst>
        </pc:cxnChg>
        <pc:cxnChg chg="add del mod">
          <ac:chgData name="a49512 Phạm Ngọc Anh" userId="cefd2df1-5fa3-4dec-87c8-c5040616a0c8" providerId="ADAL" clId="{0FE86B20-5012-4C36-BD84-56BE00E72A33}" dt="2023-12-29T12:10:54.412" v="285" actId="1076"/>
          <ac:cxnSpMkLst>
            <pc:docMk/>
            <pc:sldMk cId="1483392873" sldId="275"/>
            <ac:cxnSpMk id="20" creationId="{41B7F560-CBC0-8F54-059D-418433682E52}"/>
          </ac:cxnSpMkLst>
        </pc:cxnChg>
        <pc:cxnChg chg="del mod">
          <ac:chgData name="a49512 Phạm Ngọc Anh" userId="cefd2df1-5fa3-4dec-87c8-c5040616a0c8" providerId="ADAL" clId="{0FE86B20-5012-4C36-BD84-56BE00E72A33}" dt="2023-12-29T12:10:12.895" v="272" actId="478"/>
          <ac:cxnSpMkLst>
            <pc:docMk/>
            <pc:sldMk cId="1483392873" sldId="275"/>
            <ac:cxnSpMk id="21" creationId="{6AF0D92E-BE22-B73B-B008-9787646C2FB7}"/>
          </ac:cxnSpMkLst>
        </pc:cxnChg>
        <pc:cxnChg chg="mod">
          <ac:chgData name="a49512 Phạm Ngọc Anh" userId="cefd2df1-5fa3-4dec-87c8-c5040616a0c8" providerId="ADAL" clId="{0FE86B20-5012-4C36-BD84-56BE00E72A33}" dt="2023-12-29T12:10:48.828" v="282" actId="1076"/>
          <ac:cxnSpMkLst>
            <pc:docMk/>
            <pc:sldMk cId="1483392873" sldId="275"/>
            <ac:cxnSpMk id="22" creationId="{F201C117-11BD-F021-4A03-6D51AA7ABA9B}"/>
          </ac:cxnSpMkLst>
        </pc:cxnChg>
        <pc:cxnChg chg="del mod">
          <ac:chgData name="a49512 Phạm Ngọc Anh" userId="cefd2df1-5fa3-4dec-87c8-c5040616a0c8" providerId="ADAL" clId="{0FE86B20-5012-4C36-BD84-56BE00E72A33}" dt="2023-12-29T12:07:40.323" v="236" actId="478"/>
          <ac:cxnSpMkLst>
            <pc:docMk/>
            <pc:sldMk cId="1483392873" sldId="275"/>
            <ac:cxnSpMk id="23" creationId="{BE252663-1C04-25ED-D569-C63B44779CAF}"/>
          </ac:cxnSpMkLst>
        </pc:cxnChg>
        <pc:cxnChg chg="mod">
          <ac:chgData name="a49512 Phạm Ngọc Anh" userId="cefd2df1-5fa3-4dec-87c8-c5040616a0c8" providerId="ADAL" clId="{0FE86B20-5012-4C36-BD84-56BE00E72A33}" dt="2023-12-29T12:10:15.956" v="273" actId="1076"/>
          <ac:cxnSpMkLst>
            <pc:docMk/>
            <pc:sldMk cId="1483392873" sldId="275"/>
            <ac:cxnSpMk id="24" creationId="{BDAEB431-0860-ECD8-A15F-DC4A3DEAF44F}"/>
          </ac:cxnSpMkLst>
        </pc:cxnChg>
        <pc:cxnChg chg="del mod">
          <ac:chgData name="a49512 Phạm Ngọc Anh" userId="cefd2df1-5fa3-4dec-87c8-c5040616a0c8" providerId="ADAL" clId="{0FE86B20-5012-4C36-BD84-56BE00E72A33}" dt="2023-12-29T12:07:34.280" v="234" actId="478"/>
          <ac:cxnSpMkLst>
            <pc:docMk/>
            <pc:sldMk cId="1483392873" sldId="275"/>
            <ac:cxnSpMk id="28" creationId="{1713B15B-4BAB-BD9C-2855-236A2F73ED54}"/>
          </ac:cxnSpMkLst>
        </pc:cxnChg>
        <pc:cxnChg chg="mod">
          <ac:chgData name="a49512 Phạm Ngọc Anh" userId="cefd2df1-5fa3-4dec-87c8-c5040616a0c8" providerId="ADAL" clId="{0FE86B20-5012-4C36-BD84-56BE00E72A33}" dt="2023-12-29T12:10:20.357" v="274" actId="1076"/>
          <ac:cxnSpMkLst>
            <pc:docMk/>
            <pc:sldMk cId="1483392873" sldId="275"/>
            <ac:cxnSpMk id="29" creationId="{5533169A-5576-F925-784A-E0F40D3616C0}"/>
          </ac:cxnSpMkLst>
        </pc:cxnChg>
        <pc:cxnChg chg="del mod">
          <ac:chgData name="a49512 Phạm Ngọc Anh" userId="cefd2df1-5fa3-4dec-87c8-c5040616a0c8" providerId="ADAL" clId="{0FE86B20-5012-4C36-BD84-56BE00E72A33}" dt="2023-12-29T12:07:03.378" v="225" actId="478"/>
          <ac:cxnSpMkLst>
            <pc:docMk/>
            <pc:sldMk cId="1483392873" sldId="275"/>
            <ac:cxnSpMk id="30" creationId="{7ABF162B-DDC6-C9D1-D14D-22FAB3C2BB74}"/>
          </ac:cxnSpMkLst>
        </pc:cxnChg>
        <pc:cxnChg chg="mod">
          <ac:chgData name="a49512 Phạm Ngọc Anh" userId="cefd2df1-5fa3-4dec-87c8-c5040616a0c8" providerId="ADAL" clId="{0FE86B20-5012-4C36-BD84-56BE00E72A33}" dt="2023-12-29T12:09:52.620" v="267" actId="1076"/>
          <ac:cxnSpMkLst>
            <pc:docMk/>
            <pc:sldMk cId="1483392873" sldId="275"/>
            <ac:cxnSpMk id="31" creationId="{3F8C0330-86F0-E3C5-0899-86D400C1BC15}"/>
          </ac:cxnSpMkLst>
        </pc:cxnChg>
        <pc:cxnChg chg="del mod">
          <ac:chgData name="a49512 Phạm Ngọc Anh" userId="cefd2df1-5fa3-4dec-87c8-c5040616a0c8" providerId="ADAL" clId="{0FE86B20-5012-4C36-BD84-56BE00E72A33}" dt="2023-12-29T12:07:12.161" v="228" actId="478"/>
          <ac:cxnSpMkLst>
            <pc:docMk/>
            <pc:sldMk cId="1483392873" sldId="275"/>
            <ac:cxnSpMk id="32" creationId="{07F167A4-3A6A-A2E1-51B9-3F6AFEEFFE7E}"/>
          </ac:cxnSpMkLst>
        </pc:cxnChg>
        <pc:cxnChg chg="mod">
          <ac:chgData name="a49512 Phạm Ngọc Anh" userId="cefd2df1-5fa3-4dec-87c8-c5040616a0c8" providerId="ADAL" clId="{0FE86B20-5012-4C36-BD84-56BE00E72A33}" dt="2023-12-29T12:07:09.550" v="226" actId="1076"/>
          <ac:cxnSpMkLst>
            <pc:docMk/>
            <pc:sldMk cId="1483392873" sldId="275"/>
            <ac:cxnSpMk id="33" creationId="{1197AE47-DE32-9B30-19A8-631B8A90B8C6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37" creationId="{BD175C12-469E-E830-7725-DC51670588EC}"/>
          </ac:cxnSpMkLst>
        </pc:cxnChg>
        <pc:cxnChg chg="mod">
          <ac:chgData name="a49512 Phạm Ngọc Anh" userId="cefd2df1-5fa3-4dec-87c8-c5040616a0c8" providerId="ADAL" clId="{0FE86B20-5012-4C36-BD84-56BE00E72A33}" dt="2023-12-29T12:10:25.597" v="275" actId="1076"/>
          <ac:cxnSpMkLst>
            <pc:docMk/>
            <pc:sldMk cId="1483392873" sldId="275"/>
            <ac:cxnSpMk id="38" creationId="{AA30B725-F01E-744A-8374-C7420802C53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39" creationId="{FD348C73-57A0-ACE7-E720-607B4D39A42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40" creationId="{368D9262-40AC-FADE-D5C5-07621AA6BDF5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41" creationId="{8E0FE652-94B1-FADA-3018-CA9C6E9A98B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42" creationId="{844E2FB8-FEF0-6728-86B3-32C1A4960063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50" creationId="{278C10FC-59D0-4595-B2D2-0D088975427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57" creationId="{042C17B2-9AFF-8B95-97B3-B6C2271241E9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58" creationId="{A7C01FD8-83AC-68CA-47FD-5FF06B1F4575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59" creationId="{34251353-138F-8E9B-26EA-80616DF91764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0" creationId="{F5AEFD71-A0ED-1AA6-8527-8BC96142531D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1" creationId="{67E8C9A8-85D0-B37A-68DF-EF8DA181CAF8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2" creationId="{4717C0F3-6079-D409-73AC-94A1F437429F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3" creationId="{69D7A753-96D3-75CA-05EC-E9BAD5CB5C89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4" creationId="{295B096F-C81A-DDA2-56FC-1181B5925CFA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5" creationId="{3E6BBD89-C3F3-EB74-82AC-ADDFCAFF72F3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6" creationId="{1FABE63D-B444-1524-1089-ECDF557EAD10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7" creationId="{B4F18CB7-3306-518E-1BA0-FA0E36FD50B3}"/>
          </ac:cxnSpMkLst>
        </pc:cxnChg>
        <pc:cxnChg chg="mod">
          <ac:chgData name="a49512 Phạm Ngọc Anh" userId="cefd2df1-5fa3-4dec-87c8-c5040616a0c8" providerId="ADAL" clId="{0FE86B20-5012-4C36-BD84-56BE00E72A33}" dt="2023-12-29T12:03:17.855" v="196" actId="255"/>
          <ac:cxnSpMkLst>
            <pc:docMk/>
            <pc:sldMk cId="1483392873" sldId="275"/>
            <ac:cxnSpMk id="68" creationId="{A22DF3CC-6683-89A9-7EC0-69386252882C}"/>
          </ac:cxnSpMkLst>
        </pc:cxnChg>
      </pc:sldChg>
      <pc:sldChg chg="addSp modSp add mod modAnim">
        <pc:chgData name="a49512 Phạm Ngọc Anh" userId="cefd2df1-5fa3-4dec-87c8-c5040616a0c8" providerId="ADAL" clId="{0FE86B20-5012-4C36-BD84-56BE00E72A33}" dt="2023-12-29T12:14:48.317" v="317" actId="1076"/>
        <pc:sldMkLst>
          <pc:docMk/>
          <pc:sldMk cId="1022542862" sldId="276"/>
        </pc:sldMkLst>
        <pc:spChg chg="mod ord">
          <ac:chgData name="a49512 Phạm Ngọc Anh" userId="cefd2df1-5fa3-4dec-87c8-c5040616a0c8" providerId="ADAL" clId="{0FE86B20-5012-4C36-BD84-56BE00E72A33}" dt="2023-12-29T12:13:06.006" v="302" actId="167"/>
          <ac:spMkLst>
            <pc:docMk/>
            <pc:sldMk cId="1022542862" sldId="276"/>
            <ac:spMk id="2" creationId="{54B4E453-B61C-6FDF-BFFF-440157C8BF9A}"/>
          </ac:spMkLst>
        </pc:spChg>
        <pc:spChg chg="add mod ord">
          <ac:chgData name="a49512 Phạm Ngọc Anh" userId="cefd2df1-5fa3-4dec-87c8-c5040616a0c8" providerId="ADAL" clId="{0FE86B20-5012-4C36-BD84-56BE00E72A33}" dt="2023-12-29T12:12:53.024" v="299" actId="167"/>
          <ac:spMkLst>
            <pc:docMk/>
            <pc:sldMk cId="1022542862" sldId="276"/>
            <ac:spMk id="3" creationId="{B7F12842-5DF0-8200-93C9-2361ADA0AABA}"/>
          </ac:spMkLst>
        </pc:spChg>
        <pc:spChg chg="add mod ord">
          <ac:chgData name="a49512 Phạm Ngọc Anh" userId="cefd2df1-5fa3-4dec-87c8-c5040616a0c8" providerId="ADAL" clId="{0FE86B20-5012-4C36-BD84-56BE00E72A33}" dt="2023-12-29T12:13:22.933" v="305" actId="14100"/>
          <ac:spMkLst>
            <pc:docMk/>
            <pc:sldMk cId="1022542862" sldId="276"/>
            <ac:spMk id="4" creationId="{C7B5C2D2-71C1-5197-A1B0-DDB257116839}"/>
          </ac:spMkLst>
        </pc:spChg>
        <pc:spChg chg="add mod">
          <ac:chgData name="a49512 Phạm Ngọc Anh" userId="cefd2df1-5fa3-4dec-87c8-c5040616a0c8" providerId="ADAL" clId="{0FE86B20-5012-4C36-BD84-56BE00E72A33}" dt="2023-12-29T12:14:48.317" v="317" actId="1076"/>
          <ac:spMkLst>
            <pc:docMk/>
            <pc:sldMk cId="1022542862" sldId="276"/>
            <ac:spMk id="5" creationId="{A9AD19A8-5305-A31E-950D-88313EAB1632}"/>
          </ac:spMkLst>
        </pc:spChg>
        <pc:spChg chg="add mod">
          <ac:chgData name="a49512 Phạm Ngọc Anh" userId="cefd2df1-5fa3-4dec-87c8-c5040616a0c8" providerId="ADAL" clId="{0FE86B20-5012-4C36-BD84-56BE00E72A33}" dt="2023-12-29T12:13:26.292" v="306" actId="1076"/>
          <ac:spMkLst>
            <pc:docMk/>
            <pc:sldMk cId="1022542862" sldId="276"/>
            <ac:spMk id="6" creationId="{F12704B2-F84E-45C1-D5F9-6DA6151AFABC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8" creationId="{C89B098B-EA86-88C7-BEF8-F7E68B99974F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9" creationId="{B9D28237-5F04-B7A0-4DD3-5793C41ED280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0" creationId="{CBD60455-D3D1-0D0E-15F2-80AFD78FA2B5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1" creationId="{E761CC56-1C52-5F23-42F2-42539ECDB331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2" creationId="{6A0EF52E-4A73-4C6D-2FE9-C8B8F577487D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3" creationId="{B8662D74-65BF-3467-E23C-C86A576788C7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4" creationId="{7EFD735A-FB02-2AC2-0487-9CB5F2464299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5" creationId="{8119156C-8D5D-4B85-CC8B-A448146B026B}"/>
          </ac:spMkLst>
        </pc:spChg>
        <pc:spChg chg="mod">
          <ac:chgData name="a49512 Phạm Ngọc Anh" userId="cefd2df1-5fa3-4dec-87c8-c5040616a0c8" providerId="ADAL" clId="{0FE86B20-5012-4C36-BD84-56BE00E72A33}" dt="2023-12-29T12:12:03.620" v="288" actId="255"/>
          <ac:spMkLst>
            <pc:docMk/>
            <pc:sldMk cId="1022542862" sldId="276"/>
            <ac:spMk id="16" creationId="{949386BB-5820-C433-483F-1A11F9CE282E}"/>
          </ac:spMkLst>
        </pc:spChg>
        <pc:grpChg chg="add mod">
          <ac:chgData name="a49512 Phạm Ngọc Anh" userId="cefd2df1-5fa3-4dec-87c8-c5040616a0c8" providerId="ADAL" clId="{0FE86B20-5012-4C36-BD84-56BE00E72A33}" dt="2023-12-29T12:12:23.932" v="295" actId="1076"/>
          <ac:grpSpMkLst>
            <pc:docMk/>
            <pc:sldMk cId="1022542862" sldId="276"/>
            <ac:grpSpMk id="7" creationId="{C554A328-5CBD-4776-CFFA-265316B3F819}"/>
          </ac:grpSpMkLst>
        </pc:grpChg>
      </pc:sldChg>
      <pc:sldChg chg="addSp modSp add mod modAnim">
        <pc:chgData name="a49512 Phạm Ngọc Anh" userId="cefd2df1-5fa3-4dec-87c8-c5040616a0c8" providerId="ADAL" clId="{0FE86B20-5012-4C36-BD84-56BE00E72A33}" dt="2023-12-29T12:15:18.061" v="324" actId="1076"/>
        <pc:sldMkLst>
          <pc:docMk/>
          <pc:sldMk cId="2244168711" sldId="277"/>
        </pc:sldMkLst>
        <pc:spChg chg="add mod">
          <ac:chgData name="a49512 Phạm Ngọc Anh" userId="cefd2df1-5fa3-4dec-87c8-c5040616a0c8" providerId="ADAL" clId="{0FE86B20-5012-4C36-BD84-56BE00E72A33}" dt="2023-12-29T12:15:13.772" v="322" actId="1076"/>
          <ac:spMkLst>
            <pc:docMk/>
            <pc:sldMk cId="2244168711" sldId="277"/>
            <ac:spMk id="3" creationId="{E939F8E3-E3B3-8C92-8CBA-CFAA5C5AD512}"/>
          </ac:spMkLst>
        </pc:spChg>
        <pc:spChg chg="add mod">
          <ac:chgData name="a49512 Phạm Ngọc Anh" userId="cefd2df1-5fa3-4dec-87c8-c5040616a0c8" providerId="ADAL" clId="{0FE86B20-5012-4C36-BD84-56BE00E72A33}" dt="2023-12-29T12:15:16.468" v="323" actId="1076"/>
          <ac:spMkLst>
            <pc:docMk/>
            <pc:sldMk cId="2244168711" sldId="277"/>
            <ac:spMk id="4" creationId="{119637BE-D2EA-288E-831C-9A7FB985846E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6" creationId="{D93FCE5D-B744-A7AB-6B73-945020302B6B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7" creationId="{64E48285-8022-0F2B-1A5B-FD82D25BABCA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8" creationId="{1DBAD8B1-9C63-B09C-904F-C1895F416351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9" creationId="{FA92A27F-98DC-B881-786A-7F444D2D0B54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0" creationId="{53A07D37-2826-8534-ABF2-D7F65FBF3B76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1" creationId="{11E1E95E-32ED-37B7-ECEB-6C99CA89D9E4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2" creationId="{CB435F9A-067D-2D23-0DEC-AFFCFABED3AB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3" creationId="{A5750164-AA48-9912-6336-5CFCFECEDA95}"/>
          </ac:spMkLst>
        </pc:spChg>
        <pc:spChg chg="mod">
          <ac:chgData name="a49512 Phạm Ngọc Anh" userId="cefd2df1-5fa3-4dec-87c8-c5040616a0c8" providerId="ADAL" clId="{0FE86B20-5012-4C36-BD84-56BE00E72A33}" dt="2023-12-29T12:15:02.688" v="320" actId="255"/>
          <ac:spMkLst>
            <pc:docMk/>
            <pc:sldMk cId="2244168711" sldId="277"/>
            <ac:spMk id="14" creationId="{F186E008-0DE8-9393-EC0C-AEAA824283AA}"/>
          </ac:spMkLst>
        </pc:spChg>
        <pc:grpChg chg="add mod">
          <ac:chgData name="a49512 Phạm Ngọc Anh" userId="cefd2df1-5fa3-4dec-87c8-c5040616a0c8" providerId="ADAL" clId="{0FE86B20-5012-4C36-BD84-56BE00E72A33}" dt="2023-12-29T12:15:18.061" v="324" actId="1076"/>
          <ac:grpSpMkLst>
            <pc:docMk/>
            <pc:sldMk cId="2244168711" sldId="277"/>
            <ac:grpSpMk id="5" creationId="{D4E08518-F4E8-C25E-418B-57638CF84B02}"/>
          </ac:grpSpMkLst>
        </pc:grpChg>
      </pc:sldChg>
      <pc:sldChg chg="addSp modSp add mod modAnim">
        <pc:chgData name="a49512 Phạm Ngọc Anh" userId="cefd2df1-5fa3-4dec-87c8-c5040616a0c8" providerId="ADAL" clId="{0FE86B20-5012-4C36-BD84-56BE00E72A33}" dt="2023-12-29T12:15:49.836" v="330" actId="1076"/>
        <pc:sldMkLst>
          <pc:docMk/>
          <pc:sldMk cId="52218696" sldId="278"/>
        </pc:sldMkLst>
        <pc:spChg chg="add mod">
          <ac:chgData name="a49512 Phạm Ngọc Anh" userId="cefd2df1-5fa3-4dec-87c8-c5040616a0c8" providerId="ADAL" clId="{0FE86B20-5012-4C36-BD84-56BE00E72A33}" dt="2023-12-29T12:15:46.292" v="328" actId="1076"/>
          <ac:spMkLst>
            <pc:docMk/>
            <pc:sldMk cId="52218696" sldId="278"/>
            <ac:spMk id="3" creationId="{C81CBC6F-7620-A365-8754-1742ECED631D}"/>
          </ac:spMkLst>
        </pc:spChg>
        <pc:spChg chg="add mod">
          <ac:chgData name="a49512 Phạm Ngọc Anh" userId="cefd2df1-5fa3-4dec-87c8-c5040616a0c8" providerId="ADAL" clId="{0FE86B20-5012-4C36-BD84-56BE00E72A33}" dt="2023-12-29T12:15:48.717" v="329" actId="1076"/>
          <ac:spMkLst>
            <pc:docMk/>
            <pc:sldMk cId="52218696" sldId="278"/>
            <ac:spMk id="4" creationId="{0437A8A5-A1E7-4BED-B8B6-08B8F817EF28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6" creationId="{56C7C2C7-42FF-132F-DC89-B36971CB0BF4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8" creationId="{C9DD3BDD-5ECE-B96C-C55C-2E40CA0F99D2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9" creationId="{7349E8EC-B020-EC8B-F3F0-06048A8AA854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0" creationId="{1AF765E4-9065-98E0-BB0D-1C3FDDC697A7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1" creationId="{79C2F4A6-124F-1A64-63F5-36123D343495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2" creationId="{EE486E9F-EABE-576D-1FC2-DB0DD6380424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3" creationId="{0D0BEBD1-9A57-54D1-12C3-5AA122186BCD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4" creationId="{2B3F51C2-AE65-94B8-55ED-D7674BAB7708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6" creationId="{A1177BD6-E3E1-ADCB-89C6-59059605334E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8" creationId="{2F59B9B6-4325-EE84-9BE7-26E0708DAC2A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19" creationId="{8482F73B-444F-F37E-AB5B-1D5CF456112E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20" creationId="{532B82ED-BD43-72CE-B398-F923778FFCDE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21" creationId="{8C732F94-0D92-00FA-DD2C-DB3D28CE5CD6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22" creationId="{7FA4C01A-44EB-46AD-080C-95E6867B8C1E}"/>
          </ac:spMkLst>
        </pc:spChg>
        <pc:spChg chg="mod">
          <ac:chgData name="a49512 Phạm Ngọc Anh" userId="cefd2df1-5fa3-4dec-87c8-c5040616a0c8" providerId="ADAL" clId="{0FE86B20-5012-4C36-BD84-56BE00E72A33}" dt="2023-12-29T12:15:41.807" v="327" actId="255"/>
          <ac:spMkLst>
            <pc:docMk/>
            <pc:sldMk cId="52218696" sldId="278"/>
            <ac:spMk id="23" creationId="{2A08C0E0-421A-EF40-9510-C3FA07040FB2}"/>
          </ac:spMkLst>
        </pc:spChg>
        <pc:grpChg chg="add mod">
          <ac:chgData name="a49512 Phạm Ngọc Anh" userId="cefd2df1-5fa3-4dec-87c8-c5040616a0c8" providerId="ADAL" clId="{0FE86B20-5012-4C36-BD84-56BE00E72A33}" dt="2023-12-29T12:15:36.510" v="325"/>
          <ac:grpSpMkLst>
            <pc:docMk/>
            <pc:sldMk cId="52218696" sldId="278"/>
            <ac:grpSpMk id="5" creationId="{66167DBE-3DC0-2CFE-0C70-FF02D9EBE677}"/>
          </ac:grpSpMkLst>
        </pc:grpChg>
        <pc:grpChg chg="mod">
          <ac:chgData name="a49512 Phạm Ngọc Anh" userId="cefd2df1-5fa3-4dec-87c8-c5040616a0c8" providerId="ADAL" clId="{0FE86B20-5012-4C36-BD84-56BE00E72A33}" dt="2023-12-29T12:15:36.510" v="325"/>
          <ac:grpSpMkLst>
            <pc:docMk/>
            <pc:sldMk cId="52218696" sldId="278"/>
            <ac:grpSpMk id="7" creationId="{FA7EDEF0-E125-17B9-F51D-4172002B0122}"/>
          </ac:grpSpMkLst>
        </pc:grpChg>
        <pc:grpChg chg="add mod">
          <ac:chgData name="a49512 Phạm Ngọc Anh" userId="cefd2df1-5fa3-4dec-87c8-c5040616a0c8" providerId="ADAL" clId="{0FE86B20-5012-4C36-BD84-56BE00E72A33}" dt="2023-12-29T12:15:49.836" v="330" actId="1076"/>
          <ac:grpSpMkLst>
            <pc:docMk/>
            <pc:sldMk cId="52218696" sldId="278"/>
            <ac:grpSpMk id="15" creationId="{795C2804-1460-EC08-8A39-CB94AC0B3F68}"/>
          </ac:grpSpMkLst>
        </pc:grpChg>
        <pc:grpChg chg="mod">
          <ac:chgData name="a49512 Phạm Ngọc Anh" userId="cefd2df1-5fa3-4dec-87c8-c5040616a0c8" providerId="ADAL" clId="{0FE86B20-5012-4C36-BD84-56BE00E72A33}" dt="2023-12-29T12:15:36.510" v="325"/>
          <ac:grpSpMkLst>
            <pc:docMk/>
            <pc:sldMk cId="52218696" sldId="278"/>
            <ac:grpSpMk id="17" creationId="{A56C52A3-8D52-FF9C-862D-040B435A747C}"/>
          </ac:grpSpMkLst>
        </pc:grpChg>
      </pc:sldChg>
      <pc:sldChg chg="addSp modSp add mod modAnim">
        <pc:chgData name="a49512 Phạm Ngọc Anh" userId="cefd2df1-5fa3-4dec-87c8-c5040616a0c8" providerId="ADAL" clId="{0FE86B20-5012-4C36-BD84-56BE00E72A33}" dt="2023-12-29T12:16:33.750" v="344"/>
        <pc:sldMkLst>
          <pc:docMk/>
          <pc:sldMk cId="2009621932" sldId="279"/>
        </pc:sldMkLst>
        <pc:spChg chg="add mod">
          <ac:chgData name="a49512 Phạm Ngọc Anh" userId="cefd2df1-5fa3-4dec-87c8-c5040616a0c8" providerId="ADAL" clId="{0FE86B20-5012-4C36-BD84-56BE00E72A33}" dt="2023-12-29T12:16:14.187" v="335" actId="1076"/>
          <ac:spMkLst>
            <pc:docMk/>
            <pc:sldMk cId="2009621932" sldId="279"/>
            <ac:spMk id="3" creationId="{D7D5688D-5D6D-C748-AC89-3028CE92C7DE}"/>
          </ac:spMkLst>
        </pc:spChg>
        <pc:spChg chg="add mod">
          <ac:chgData name="a49512 Phạm Ngọc Anh" userId="cefd2df1-5fa3-4dec-87c8-c5040616a0c8" providerId="ADAL" clId="{0FE86B20-5012-4C36-BD84-56BE00E72A33}" dt="2023-12-29T12:16:19.004" v="338" actId="1076"/>
          <ac:spMkLst>
            <pc:docMk/>
            <pc:sldMk cId="2009621932" sldId="279"/>
            <ac:spMk id="4" creationId="{EA6BFDEF-AE4F-D322-C0B7-5A698F7008D2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7" creationId="{DB73ADAD-9AA6-12BD-5019-3F0AFA9BEBC1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9" creationId="{8E19F2DB-97A3-4A75-6CFB-56AB37F2FD6F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0" creationId="{A469537A-591D-3ED1-CE2F-49384C0A4956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1" creationId="{BD3507C4-A2DB-D944-2880-6825F45775C8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2" creationId="{A1985E91-BEAA-4DB8-31ED-E972286C1A27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3" creationId="{B6ED3D29-C0DA-2651-1EB6-EEC8EFE85872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4" creationId="{9C51FF13-8B97-5459-3D6E-08748A647B2E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5" creationId="{76048BA6-05AA-AB3C-BCB5-E4A23A71A0B3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6" creationId="{9F700796-7431-8BC3-6396-AD58BCECDB64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7" creationId="{F4DC3D27-0084-A418-D399-5EBB7FD7B540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8" creationId="{E8F6BB89-2766-5114-4C7D-CA2C17A51352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19" creationId="{A6F4DF4B-7BC8-794E-E5D5-4BE97C0D3B44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0" creationId="{82F38EBE-8DD6-9C30-369B-4B5BC037CA0F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1" creationId="{271E24FF-1E89-FC3D-78F1-B951971D49F4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2" creationId="{B662AAE8-6C13-3144-CCFD-BBBEB8C469E5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4" creationId="{9CBAC3C3-ABBF-217E-79F8-4C68489B8A27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6" creationId="{7A9FA821-EB7A-39B3-1D02-D013D0495CBA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7" creationId="{0DBD490D-3BE1-D2AC-61E5-C4ABA2A1C8DD}"/>
          </ac:spMkLst>
        </pc:spChg>
        <pc:spChg chg="mod">
          <ac:chgData name="a49512 Phạm Ngọc Anh" userId="cefd2df1-5fa3-4dec-87c8-c5040616a0c8" providerId="ADAL" clId="{0FE86B20-5012-4C36-BD84-56BE00E72A33}" dt="2023-12-29T12:16:06.517" v="333" actId="255"/>
          <ac:spMkLst>
            <pc:docMk/>
            <pc:sldMk cId="2009621932" sldId="279"/>
            <ac:spMk id="28" creationId="{099CFFB6-451D-124C-CFF9-946D8342459C}"/>
          </ac:spMkLst>
        </pc:spChg>
        <pc:grpChg chg="add mod">
          <ac:chgData name="a49512 Phạm Ngọc Anh" userId="cefd2df1-5fa3-4dec-87c8-c5040616a0c8" providerId="ADAL" clId="{0FE86B20-5012-4C36-BD84-56BE00E72A33}" dt="2023-12-29T12:16:20.621" v="339" actId="1076"/>
          <ac:grpSpMkLst>
            <pc:docMk/>
            <pc:sldMk cId="2009621932" sldId="279"/>
            <ac:grpSpMk id="6" creationId="{A173148D-9175-2A89-ABA8-ABC9B2766727}"/>
          </ac:grpSpMkLst>
        </pc:grpChg>
        <pc:grpChg chg="mod">
          <ac:chgData name="a49512 Phạm Ngọc Anh" userId="cefd2df1-5fa3-4dec-87c8-c5040616a0c8" providerId="ADAL" clId="{0FE86B20-5012-4C36-BD84-56BE00E72A33}" dt="2023-12-29T12:16:01.721" v="331"/>
          <ac:grpSpMkLst>
            <pc:docMk/>
            <pc:sldMk cId="2009621932" sldId="279"/>
            <ac:grpSpMk id="8" creationId="{49823A18-35F9-2E5D-AC05-E8AB06A18142}"/>
          </ac:grpSpMkLst>
        </pc:grpChg>
        <pc:grpChg chg="add mod">
          <ac:chgData name="a49512 Phạm Ngọc Anh" userId="cefd2df1-5fa3-4dec-87c8-c5040616a0c8" providerId="ADAL" clId="{0FE86B20-5012-4C36-BD84-56BE00E72A33}" dt="2023-12-29T12:16:01.721" v="331"/>
          <ac:grpSpMkLst>
            <pc:docMk/>
            <pc:sldMk cId="2009621932" sldId="279"/>
            <ac:grpSpMk id="23" creationId="{6EA54BF0-47D8-1B27-9A03-19E69A889A4B}"/>
          </ac:grpSpMkLst>
        </pc:grpChg>
        <pc:grpChg chg="mod">
          <ac:chgData name="a49512 Phạm Ngọc Anh" userId="cefd2df1-5fa3-4dec-87c8-c5040616a0c8" providerId="ADAL" clId="{0FE86B20-5012-4C36-BD84-56BE00E72A33}" dt="2023-12-29T12:16:01.721" v="331"/>
          <ac:grpSpMkLst>
            <pc:docMk/>
            <pc:sldMk cId="2009621932" sldId="279"/>
            <ac:grpSpMk id="25" creationId="{BE847CCF-C3DA-1406-7303-59C8656142FC}"/>
          </ac:grpSpMkLst>
        </pc:grpChg>
        <pc:picChg chg="add mod">
          <ac:chgData name="a49512 Phạm Ngọc Anh" userId="cefd2df1-5fa3-4dec-87c8-c5040616a0c8" providerId="ADAL" clId="{0FE86B20-5012-4C36-BD84-56BE00E72A33}" dt="2023-12-29T12:16:17.013" v="337" actId="1076"/>
          <ac:picMkLst>
            <pc:docMk/>
            <pc:sldMk cId="2009621932" sldId="279"/>
            <ac:picMk id="5" creationId="{E4876BFE-05D6-EDD3-D991-660977CC2299}"/>
          </ac:picMkLst>
        </pc:picChg>
      </pc:sldChg>
    </pc:docChg>
  </pc:docChgLst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29T08:53:24.473" v="15" actId="20577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modSp mod">
        <pc:chgData name="a49512 Phạm Ngọc Anh" userId="cefd2df1-5fa3-4dec-87c8-c5040616a0c8" providerId="ADAL" clId="{12402FA3-5566-4D69-BAEA-AC972CB9C2EF}" dt="2023-12-29T08:53:24.473" v="15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29T08:53:24.473" v="15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70856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2410064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3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8: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22728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E27C6BD-3C98-6864-507A-A58F64DB05BA}"/>
              </a:ext>
            </a:extLst>
          </p:cNvPr>
          <p:cNvGrpSpPr/>
          <p:nvPr/>
        </p:nvGrpSpPr>
        <p:grpSpPr>
          <a:xfrm>
            <a:off x="16380" y="4747777"/>
            <a:ext cx="12192000" cy="986698"/>
            <a:chOff x="116059" y="6211919"/>
            <a:chExt cx="18288000" cy="1480044"/>
          </a:xfrm>
        </p:grpSpPr>
        <p:sp>
          <p:nvSpPr>
            <p:cNvPr id="4" name="Rectangle 88">
              <a:extLst>
                <a:ext uri="{FF2B5EF4-FFF2-40B4-BE49-F238E27FC236}">
                  <a16:creationId xmlns:a16="http://schemas.microsoft.com/office/drawing/2014/main" id="{146F28C2-448C-770C-9681-5BA6CB566240}"/>
                </a:ext>
              </a:extLst>
            </p:cNvPr>
            <p:cNvSpPr/>
            <p:nvPr/>
          </p:nvSpPr>
          <p:spPr>
            <a:xfrm>
              <a:off x="116059" y="6945731"/>
              <a:ext cx="18288000" cy="73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6 630 000                  </a:t>
              </a:r>
              <a:r>
                <a:rPr lang="en-US" sz="2000" kern="0" dirty="0"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6 650 000  6 660 000                                    6 690 000 </a:t>
              </a:r>
            </a:p>
          </p:txBody>
        </p:sp>
        <p:sp>
          <p:nvSpPr>
            <p:cNvPr id="5" name="Rounded Rectangle 91">
              <a:extLst>
                <a:ext uri="{FF2B5EF4-FFF2-40B4-BE49-F238E27FC236}">
                  <a16:creationId xmlns:a16="http://schemas.microsoft.com/office/drawing/2014/main" id="{DA3F52DE-72AF-E270-169C-C3F96F688079}"/>
                </a:ext>
              </a:extLst>
            </p:cNvPr>
            <p:cNvSpPr/>
            <p:nvPr/>
          </p:nvSpPr>
          <p:spPr>
            <a:xfrm>
              <a:off x="7611095" y="6906286"/>
              <a:ext cx="1780692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ounded Rectangle 90">
              <a:extLst>
                <a:ext uri="{FF2B5EF4-FFF2-40B4-BE49-F238E27FC236}">
                  <a16:creationId xmlns:a16="http://schemas.microsoft.com/office/drawing/2014/main" id="{49BB1A26-F61E-3C2D-920A-D58195CE858E}"/>
                </a:ext>
              </a:extLst>
            </p:cNvPr>
            <p:cNvSpPr/>
            <p:nvPr/>
          </p:nvSpPr>
          <p:spPr>
            <a:xfrm>
              <a:off x="2005396" y="6960443"/>
              <a:ext cx="1826568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ounded Rectangle 92">
              <a:extLst>
                <a:ext uri="{FF2B5EF4-FFF2-40B4-BE49-F238E27FC236}">
                  <a16:creationId xmlns:a16="http://schemas.microsoft.com/office/drawing/2014/main" id="{C5D6BDC5-A36B-4A37-1B94-E3BB0DA46F69}"/>
                </a:ext>
              </a:extLst>
            </p:cNvPr>
            <p:cNvSpPr/>
            <p:nvPr/>
          </p:nvSpPr>
          <p:spPr>
            <a:xfrm>
              <a:off x="9497155" y="6906286"/>
              <a:ext cx="1752552" cy="731518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ounded Rectangle 95">
              <a:extLst>
                <a:ext uri="{FF2B5EF4-FFF2-40B4-BE49-F238E27FC236}">
                  <a16:creationId xmlns:a16="http://schemas.microsoft.com/office/drawing/2014/main" id="{0A47C30B-DDD0-6600-F56A-42D0FB16B9D6}"/>
                </a:ext>
              </a:extLst>
            </p:cNvPr>
            <p:cNvSpPr/>
            <p:nvPr/>
          </p:nvSpPr>
          <p:spPr>
            <a:xfrm>
              <a:off x="13089173" y="6899048"/>
              <a:ext cx="1707582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ounded Rectangle 117">
              <a:extLst>
                <a:ext uri="{FF2B5EF4-FFF2-40B4-BE49-F238E27FC236}">
                  <a16:creationId xmlns:a16="http://schemas.microsoft.com/office/drawing/2014/main" id="{EE81B59B-8C57-996C-95D6-23FE5A754ECF}"/>
                </a:ext>
              </a:extLst>
            </p:cNvPr>
            <p:cNvSpPr/>
            <p:nvPr/>
          </p:nvSpPr>
          <p:spPr>
            <a:xfrm>
              <a:off x="14854843" y="6897242"/>
              <a:ext cx="1707582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ounded Rectangle 118">
              <a:extLst>
                <a:ext uri="{FF2B5EF4-FFF2-40B4-BE49-F238E27FC236}">
                  <a16:creationId xmlns:a16="http://schemas.microsoft.com/office/drawing/2014/main" id="{4A09BA58-3439-C3FF-95A5-6AA61846906E}"/>
                </a:ext>
              </a:extLst>
            </p:cNvPr>
            <p:cNvSpPr/>
            <p:nvPr/>
          </p:nvSpPr>
          <p:spPr>
            <a:xfrm>
              <a:off x="16636222" y="6894401"/>
              <a:ext cx="1691640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1" name="Group 163">
              <a:extLst>
                <a:ext uri="{FF2B5EF4-FFF2-40B4-BE49-F238E27FC236}">
                  <a16:creationId xmlns:a16="http://schemas.microsoft.com/office/drawing/2014/main" id="{863BEDC9-3C0B-D418-4EDE-DB22A5604B49}"/>
                </a:ext>
              </a:extLst>
            </p:cNvPr>
            <p:cNvGrpSpPr/>
            <p:nvPr/>
          </p:nvGrpSpPr>
          <p:grpSpPr>
            <a:xfrm>
              <a:off x="259080" y="6211919"/>
              <a:ext cx="17802101" cy="490980"/>
              <a:chOff x="259080" y="5846159"/>
              <a:chExt cx="17802101" cy="490980"/>
            </a:xfrm>
          </p:grpSpPr>
          <p:cxnSp>
            <p:nvCxnSpPr>
              <p:cNvPr id="12" name="Straight Connector 97">
                <a:extLst>
                  <a:ext uri="{FF2B5EF4-FFF2-40B4-BE49-F238E27FC236}">
                    <a16:creationId xmlns:a16="http://schemas.microsoft.com/office/drawing/2014/main" id="{6B2E4D9F-AD75-D21C-70EB-FF9737A37C6D}"/>
                  </a:ext>
                </a:extLst>
              </p:cNvPr>
              <p:cNvCxnSpPr/>
              <p:nvPr/>
            </p:nvCxnSpPr>
            <p:spPr>
              <a:xfrm>
                <a:off x="259080" y="6094307"/>
                <a:ext cx="17802101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EE6E75">
                    <a:lumMod val="2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3" name="Group 137">
                <a:extLst>
                  <a:ext uri="{FF2B5EF4-FFF2-40B4-BE49-F238E27FC236}">
                    <a16:creationId xmlns:a16="http://schemas.microsoft.com/office/drawing/2014/main" id="{1B1A0327-22D8-5BBD-A90E-4CFAB9A00F73}"/>
                  </a:ext>
                </a:extLst>
              </p:cNvPr>
              <p:cNvGrpSpPr/>
              <p:nvPr/>
            </p:nvGrpSpPr>
            <p:grpSpPr>
              <a:xfrm>
                <a:off x="1189775" y="5865222"/>
                <a:ext cx="5365541" cy="458169"/>
                <a:chOff x="1189775" y="5865222"/>
                <a:chExt cx="5365541" cy="458169"/>
              </a:xfrm>
            </p:grpSpPr>
            <p:grpSp>
              <p:nvGrpSpPr>
                <p:cNvPr id="34" name="Group 98">
                  <a:extLst>
                    <a:ext uri="{FF2B5EF4-FFF2-40B4-BE49-F238E27FC236}">
                      <a16:creationId xmlns:a16="http://schemas.microsoft.com/office/drawing/2014/main" id="{F14844DB-7430-E726-BF58-90C9105A28A5}"/>
                    </a:ext>
                  </a:extLst>
                </p:cNvPr>
                <p:cNvGrpSpPr/>
                <p:nvPr/>
              </p:nvGrpSpPr>
              <p:grpSpPr>
                <a:xfrm>
                  <a:off x="1189775" y="5865707"/>
                  <a:ext cx="1723259" cy="457200"/>
                  <a:chOff x="3052354" y="3467100"/>
                  <a:chExt cx="1723259" cy="457200"/>
                </a:xfrm>
              </p:grpSpPr>
              <p:cxnSp>
                <p:nvCxnSpPr>
                  <p:cNvPr id="41" name="Straight Connector 114">
                    <a:extLst>
                      <a:ext uri="{FF2B5EF4-FFF2-40B4-BE49-F238E27FC236}">
                        <a16:creationId xmlns:a16="http://schemas.microsoft.com/office/drawing/2014/main" id="{8E0FE652-94B1-FADA-3018-CA9C6E9A98B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2823754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" name="Straight Connector 115">
                    <a:extLst>
                      <a:ext uri="{FF2B5EF4-FFF2-40B4-BE49-F238E27FC236}">
                        <a16:creationId xmlns:a16="http://schemas.microsoft.com/office/drawing/2014/main" id="{844E2FB8-FEF0-6728-86B3-32C1A4960063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547013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5" name="Group 131">
                  <a:extLst>
                    <a:ext uri="{FF2B5EF4-FFF2-40B4-BE49-F238E27FC236}">
                      <a16:creationId xmlns:a16="http://schemas.microsoft.com/office/drawing/2014/main" id="{5D13B885-561B-A44D-1D0F-0F7686A56630}"/>
                    </a:ext>
                  </a:extLst>
                </p:cNvPr>
                <p:cNvGrpSpPr/>
                <p:nvPr/>
              </p:nvGrpSpPr>
              <p:grpSpPr>
                <a:xfrm>
                  <a:off x="2913034" y="5865707"/>
                  <a:ext cx="1723259" cy="457200"/>
                  <a:chOff x="3052354" y="3467100"/>
                  <a:chExt cx="1723259" cy="457200"/>
                </a:xfrm>
              </p:grpSpPr>
              <p:cxnSp>
                <p:nvCxnSpPr>
                  <p:cNvPr id="39" name="Straight Connector 132">
                    <a:extLst>
                      <a:ext uri="{FF2B5EF4-FFF2-40B4-BE49-F238E27FC236}">
                        <a16:creationId xmlns:a16="http://schemas.microsoft.com/office/drawing/2014/main" id="{FD348C73-57A0-ACE7-E720-607B4D39A42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2823754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" name="Straight Connector 133">
                    <a:extLst>
                      <a:ext uri="{FF2B5EF4-FFF2-40B4-BE49-F238E27FC236}">
                        <a16:creationId xmlns:a16="http://schemas.microsoft.com/office/drawing/2014/main" id="{368D9262-40AC-FADE-D5C5-07621AA6BDF5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547013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6" name="Group 134">
                  <a:extLst>
                    <a:ext uri="{FF2B5EF4-FFF2-40B4-BE49-F238E27FC236}">
                      <a16:creationId xmlns:a16="http://schemas.microsoft.com/office/drawing/2014/main" id="{BD12DBD1-CB16-2F1C-5C77-45D9C941E0B8}"/>
                    </a:ext>
                  </a:extLst>
                </p:cNvPr>
                <p:cNvGrpSpPr/>
                <p:nvPr/>
              </p:nvGrpSpPr>
              <p:grpSpPr>
                <a:xfrm>
                  <a:off x="4636293" y="5865222"/>
                  <a:ext cx="1919023" cy="458169"/>
                  <a:chOff x="3052354" y="3466131"/>
                  <a:chExt cx="1919023" cy="458169"/>
                </a:xfrm>
              </p:grpSpPr>
              <p:cxnSp>
                <p:nvCxnSpPr>
                  <p:cNvPr id="37" name="Straight Connector 135">
                    <a:extLst>
                      <a:ext uri="{FF2B5EF4-FFF2-40B4-BE49-F238E27FC236}">
                        <a16:creationId xmlns:a16="http://schemas.microsoft.com/office/drawing/2014/main" id="{BD175C12-469E-E830-7725-DC51670588EC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2823754" y="3695700"/>
                    <a:ext cx="457200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" name="Straight Connector 136">
                    <a:extLst>
                      <a:ext uri="{FF2B5EF4-FFF2-40B4-BE49-F238E27FC236}">
                        <a16:creationId xmlns:a16="http://schemas.microsoft.com/office/drawing/2014/main" id="{AA30B725-F01E-744A-8374-C7420802C53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742776" y="3694732"/>
                    <a:ext cx="457201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EE6E75">
                        <a:lumMod val="25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4" name="Group 138">
                <a:extLst>
                  <a:ext uri="{FF2B5EF4-FFF2-40B4-BE49-F238E27FC236}">
                    <a16:creationId xmlns:a16="http://schemas.microsoft.com/office/drawing/2014/main" id="{3AAF017C-CAFA-FF33-216A-9B4B39817A62}"/>
                  </a:ext>
                </a:extLst>
              </p:cNvPr>
              <p:cNvGrpSpPr/>
              <p:nvPr/>
            </p:nvGrpSpPr>
            <p:grpSpPr>
              <a:xfrm>
                <a:off x="8460703" y="5865221"/>
                <a:ext cx="3552935" cy="457202"/>
                <a:chOff x="3290926" y="5865705"/>
                <a:chExt cx="3552935" cy="457202"/>
              </a:xfrm>
            </p:grpSpPr>
            <p:cxnSp>
              <p:nvCxnSpPr>
                <p:cNvPr id="33" name="Straight Connector 147">
                  <a:extLst>
                    <a:ext uri="{FF2B5EF4-FFF2-40B4-BE49-F238E27FC236}">
                      <a16:creationId xmlns:a16="http://schemas.microsoft.com/office/drawing/2014/main" id="{1197AE47-DE32-9B30-19A8-631B8A90B8C6}"/>
                    </a:ext>
                  </a:extLst>
                </p:cNvPr>
                <p:cNvCxnSpPr/>
                <p:nvPr/>
              </p:nvCxnSpPr>
              <p:spPr>
                <a:xfrm rot="5400000">
                  <a:off x="3062326" y="6094307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145">
                  <a:extLst>
                    <a:ext uri="{FF2B5EF4-FFF2-40B4-BE49-F238E27FC236}">
                      <a16:creationId xmlns:a16="http://schemas.microsoft.com/office/drawing/2014/main" id="{3F8C0330-86F0-E3C5-0899-86D400C1BC15}"/>
                    </a:ext>
                  </a:extLst>
                </p:cNvPr>
                <p:cNvCxnSpPr/>
                <p:nvPr/>
              </p:nvCxnSpPr>
              <p:spPr>
                <a:xfrm rot="5400000">
                  <a:off x="4785584" y="6094306"/>
                  <a:ext cx="457201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143">
                  <a:extLst>
                    <a:ext uri="{FF2B5EF4-FFF2-40B4-BE49-F238E27FC236}">
                      <a16:creationId xmlns:a16="http://schemas.microsoft.com/office/drawing/2014/main" id="{5533169A-5576-F925-784A-E0F40D3616C0}"/>
                    </a:ext>
                  </a:extLst>
                </p:cNvPr>
                <p:cNvCxnSpPr/>
                <p:nvPr/>
              </p:nvCxnSpPr>
              <p:spPr>
                <a:xfrm rot="5400000">
                  <a:off x="6615260" y="6094306"/>
                  <a:ext cx="457201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" name="Group 148">
                <a:extLst>
                  <a:ext uri="{FF2B5EF4-FFF2-40B4-BE49-F238E27FC236}">
                    <a16:creationId xmlns:a16="http://schemas.microsoft.com/office/drawing/2014/main" id="{ACC177D8-C314-FE5E-5ADF-767223183290}"/>
                  </a:ext>
                </a:extLst>
              </p:cNvPr>
              <p:cNvGrpSpPr/>
              <p:nvPr/>
            </p:nvGrpSpPr>
            <p:grpSpPr>
              <a:xfrm>
                <a:off x="13675380" y="5846159"/>
                <a:ext cx="3577147" cy="490980"/>
                <a:chOff x="3314968" y="5845675"/>
                <a:chExt cx="3577147" cy="490980"/>
              </a:xfrm>
            </p:grpSpPr>
            <p:cxnSp>
              <p:nvCxnSpPr>
                <p:cNvPr id="24" name="Straight Connector 157">
                  <a:extLst>
                    <a:ext uri="{FF2B5EF4-FFF2-40B4-BE49-F238E27FC236}">
                      <a16:creationId xmlns:a16="http://schemas.microsoft.com/office/drawing/2014/main" id="{BDAEB431-0860-ECD8-A15F-DC4A3DEAF44F}"/>
                    </a:ext>
                  </a:extLst>
                </p:cNvPr>
                <p:cNvCxnSpPr/>
                <p:nvPr/>
              </p:nvCxnSpPr>
              <p:spPr>
                <a:xfrm rot="5400000">
                  <a:off x="3086368" y="6093339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155">
                  <a:extLst>
                    <a:ext uri="{FF2B5EF4-FFF2-40B4-BE49-F238E27FC236}">
                      <a16:creationId xmlns:a16="http://schemas.microsoft.com/office/drawing/2014/main" id="{F201C117-11BD-F021-4A03-6D51AA7ABA9B}"/>
                    </a:ext>
                  </a:extLst>
                </p:cNvPr>
                <p:cNvCxnSpPr/>
                <p:nvPr/>
              </p:nvCxnSpPr>
              <p:spPr>
                <a:xfrm rot="5400000">
                  <a:off x="4960489" y="6108055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153">
                  <a:extLst>
                    <a:ext uri="{FF2B5EF4-FFF2-40B4-BE49-F238E27FC236}">
                      <a16:creationId xmlns:a16="http://schemas.microsoft.com/office/drawing/2014/main" id="{41B7F560-CBC0-8F54-059D-418433682E52}"/>
                    </a:ext>
                  </a:extLst>
                </p:cNvPr>
                <p:cNvCxnSpPr/>
                <p:nvPr/>
              </p:nvCxnSpPr>
              <p:spPr>
                <a:xfrm rot="5400000">
                  <a:off x="6663514" y="6074276"/>
                  <a:ext cx="457201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id="{BCA73EA3-79A1-8AA4-DCE2-4594AD820E34}"/>
              </a:ext>
            </a:extLst>
          </p:cNvPr>
          <p:cNvGrpSpPr/>
          <p:nvPr/>
        </p:nvGrpSpPr>
        <p:grpSpPr>
          <a:xfrm>
            <a:off x="518692" y="2469466"/>
            <a:ext cx="11088477" cy="1018115"/>
            <a:chOff x="869526" y="2794465"/>
            <a:chExt cx="16632716" cy="1527173"/>
          </a:xfrm>
        </p:grpSpPr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id="{94A578F6-4AA7-579A-4842-DAD36879F8B6}"/>
                </a:ext>
              </a:extLst>
            </p:cNvPr>
            <p:cNvSpPr/>
            <p:nvPr/>
          </p:nvSpPr>
          <p:spPr>
            <a:xfrm>
              <a:off x="869526" y="3563130"/>
              <a:ext cx="16383000" cy="73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6 000 000  7 000 000                                                                                               12 000 000  </a:t>
              </a:r>
            </a:p>
          </p:txBody>
        </p:sp>
        <p:sp>
          <p:nvSpPr>
            <p:cNvPr id="45" name="Rounded Rectangle 57">
              <a:extLst>
                <a:ext uri="{FF2B5EF4-FFF2-40B4-BE49-F238E27FC236}">
                  <a16:creationId xmlns:a16="http://schemas.microsoft.com/office/drawing/2014/main" id="{409F6F84-A3E6-E1A0-C514-36FD3AAE8565}"/>
                </a:ext>
              </a:extLst>
            </p:cNvPr>
            <p:cNvSpPr/>
            <p:nvPr/>
          </p:nvSpPr>
          <p:spPr>
            <a:xfrm>
              <a:off x="4828631" y="3590118"/>
              <a:ext cx="2210492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Rounded Rectangle 58">
              <a:extLst>
                <a:ext uri="{FF2B5EF4-FFF2-40B4-BE49-F238E27FC236}">
                  <a16:creationId xmlns:a16="http://schemas.microsoft.com/office/drawing/2014/main" id="{64E0CACD-3AB3-0E1D-0DE1-3141FC596A48}"/>
                </a:ext>
              </a:extLst>
            </p:cNvPr>
            <p:cNvSpPr/>
            <p:nvPr/>
          </p:nvSpPr>
          <p:spPr>
            <a:xfrm>
              <a:off x="7282298" y="3576495"/>
              <a:ext cx="2121408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Rounded Rectangle 59">
              <a:extLst>
                <a:ext uri="{FF2B5EF4-FFF2-40B4-BE49-F238E27FC236}">
                  <a16:creationId xmlns:a16="http://schemas.microsoft.com/office/drawing/2014/main" id="{5239F18A-32BC-9B63-CC96-F618C91D132D}"/>
                </a:ext>
              </a:extLst>
            </p:cNvPr>
            <p:cNvSpPr/>
            <p:nvPr/>
          </p:nvSpPr>
          <p:spPr>
            <a:xfrm>
              <a:off x="9664098" y="3590118"/>
              <a:ext cx="2296367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48" name="Group 87">
              <a:extLst>
                <a:ext uri="{FF2B5EF4-FFF2-40B4-BE49-F238E27FC236}">
                  <a16:creationId xmlns:a16="http://schemas.microsoft.com/office/drawing/2014/main" id="{C6CFCC8C-51B9-B474-C437-E80CCB31A114}"/>
                </a:ext>
              </a:extLst>
            </p:cNvPr>
            <p:cNvGrpSpPr/>
            <p:nvPr/>
          </p:nvGrpSpPr>
          <p:grpSpPr>
            <a:xfrm>
              <a:off x="1043042" y="2794465"/>
              <a:ext cx="16459200" cy="493734"/>
              <a:chOff x="1173480" y="3091772"/>
              <a:chExt cx="16459200" cy="493734"/>
            </a:xfrm>
          </p:grpSpPr>
          <p:cxnSp>
            <p:nvCxnSpPr>
              <p:cNvPr id="50" name="Straight Connector 33">
                <a:extLst>
                  <a:ext uri="{FF2B5EF4-FFF2-40B4-BE49-F238E27FC236}">
                    <a16:creationId xmlns:a16="http://schemas.microsoft.com/office/drawing/2014/main" id="{278C10FC-59D0-4595-B2D2-0D088975427D}"/>
                  </a:ext>
                </a:extLst>
              </p:cNvPr>
              <p:cNvCxnSpPr/>
              <p:nvPr/>
            </p:nvCxnSpPr>
            <p:spPr>
              <a:xfrm flipV="1">
                <a:off x="1173480" y="3349286"/>
                <a:ext cx="16459200" cy="7620"/>
              </a:xfrm>
              <a:prstGeom prst="line">
                <a:avLst/>
              </a:prstGeom>
              <a:noFill/>
              <a:ln w="57150" cap="flat" cmpd="sng" algn="ctr">
                <a:solidFill>
                  <a:srgbClr val="EE6E75">
                    <a:lumMod val="2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id="{73918165-567F-16DB-64B1-A04D157C0FAD}"/>
                  </a:ext>
                </a:extLst>
              </p:cNvPr>
              <p:cNvGrpSpPr/>
              <p:nvPr/>
            </p:nvGrpSpPr>
            <p:grpSpPr>
              <a:xfrm>
                <a:off x="170688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67" name="Straight Connector 55">
                  <a:extLst>
                    <a:ext uri="{FF2B5EF4-FFF2-40B4-BE49-F238E27FC236}">
                      <a16:creationId xmlns:a16="http://schemas.microsoft.com/office/drawing/2014/main" id="{B4F18CB7-3306-518E-1BA0-FA0E36FD50B3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56">
                  <a:extLst>
                    <a:ext uri="{FF2B5EF4-FFF2-40B4-BE49-F238E27FC236}">
                      <a16:creationId xmlns:a16="http://schemas.microsoft.com/office/drawing/2014/main" id="{A22DF3CC-6683-89A9-7EC0-69386252882C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Group 71">
                <a:extLst>
                  <a:ext uri="{FF2B5EF4-FFF2-40B4-BE49-F238E27FC236}">
                    <a16:creationId xmlns:a16="http://schemas.microsoft.com/office/drawing/2014/main" id="{A5E2F125-F86E-97F0-CA1D-A31EF0EF3D22}"/>
                  </a:ext>
                </a:extLst>
              </p:cNvPr>
              <p:cNvGrpSpPr/>
              <p:nvPr/>
            </p:nvGrpSpPr>
            <p:grpSpPr>
              <a:xfrm>
                <a:off x="396240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65" name="Straight Connector 72">
                  <a:extLst>
                    <a:ext uri="{FF2B5EF4-FFF2-40B4-BE49-F238E27FC236}">
                      <a16:creationId xmlns:a16="http://schemas.microsoft.com/office/drawing/2014/main" id="{3E6BBD89-C3F3-EB74-82AC-ADDFCAFF72F3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Straight Connector 73">
                  <a:extLst>
                    <a:ext uri="{FF2B5EF4-FFF2-40B4-BE49-F238E27FC236}">
                      <a16:creationId xmlns:a16="http://schemas.microsoft.com/office/drawing/2014/main" id="{1FABE63D-B444-1524-1089-ECDF557EAD10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Group 74">
                <a:extLst>
                  <a:ext uri="{FF2B5EF4-FFF2-40B4-BE49-F238E27FC236}">
                    <a16:creationId xmlns:a16="http://schemas.microsoft.com/office/drawing/2014/main" id="{7A2B63D0-1C70-8B04-A037-A53DE89A6C0E}"/>
                  </a:ext>
                </a:extLst>
              </p:cNvPr>
              <p:cNvGrpSpPr/>
              <p:nvPr/>
            </p:nvGrpSpPr>
            <p:grpSpPr>
              <a:xfrm>
                <a:off x="6217920" y="3091772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63" name="Straight Connector 75">
                  <a:extLst>
                    <a:ext uri="{FF2B5EF4-FFF2-40B4-BE49-F238E27FC236}">
                      <a16:creationId xmlns:a16="http://schemas.microsoft.com/office/drawing/2014/main" id="{69D7A753-96D3-75CA-05EC-E9BAD5CB5C89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76">
                  <a:extLst>
                    <a:ext uri="{FF2B5EF4-FFF2-40B4-BE49-F238E27FC236}">
                      <a16:creationId xmlns:a16="http://schemas.microsoft.com/office/drawing/2014/main" id="{295B096F-C81A-DDA2-56FC-1181B5925CFA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" name="Group 77">
                <a:extLst>
                  <a:ext uri="{FF2B5EF4-FFF2-40B4-BE49-F238E27FC236}">
                    <a16:creationId xmlns:a16="http://schemas.microsoft.com/office/drawing/2014/main" id="{E213A612-46BD-8CCC-DEC5-BAE3CD014AAA}"/>
                  </a:ext>
                </a:extLst>
              </p:cNvPr>
              <p:cNvGrpSpPr/>
              <p:nvPr/>
            </p:nvGrpSpPr>
            <p:grpSpPr>
              <a:xfrm>
                <a:off x="847344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61" name="Straight Connector 78">
                  <a:extLst>
                    <a:ext uri="{FF2B5EF4-FFF2-40B4-BE49-F238E27FC236}">
                      <a16:creationId xmlns:a16="http://schemas.microsoft.com/office/drawing/2014/main" id="{67E8C9A8-85D0-B37A-68DF-EF8DA181CAF8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79">
                  <a:extLst>
                    <a:ext uri="{FF2B5EF4-FFF2-40B4-BE49-F238E27FC236}">
                      <a16:creationId xmlns:a16="http://schemas.microsoft.com/office/drawing/2014/main" id="{4717C0F3-6079-D409-73AC-94A1F437429F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5" name="Group 80">
                <a:extLst>
                  <a:ext uri="{FF2B5EF4-FFF2-40B4-BE49-F238E27FC236}">
                    <a16:creationId xmlns:a16="http://schemas.microsoft.com/office/drawing/2014/main" id="{D8AD6084-DD54-33CD-49F8-CEFA39A30F42}"/>
                  </a:ext>
                </a:extLst>
              </p:cNvPr>
              <p:cNvGrpSpPr/>
              <p:nvPr/>
            </p:nvGrpSpPr>
            <p:grpSpPr>
              <a:xfrm>
                <a:off x="1072896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59" name="Straight Connector 81">
                  <a:extLst>
                    <a:ext uri="{FF2B5EF4-FFF2-40B4-BE49-F238E27FC236}">
                      <a16:creationId xmlns:a16="http://schemas.microsoft.com/office/drawing/2014/main" id="{34251353-138F-8E9B-26EA-80616DF91764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82">
                  <a:extLst>
                    <a:ext uri="{FF2B5EF4-FFF2-40B4-BE49-F238E27FC236}">
                      <a16:creationId xmlns:a16="http://schemas.microsoft.com/office/drawing/2014/main" id="{F5AEFD71-A0ED-1AA6-8527-8BC96142531D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6" name="Group 83">
                <a:extLst>
                  <a:ext uri="{FF2B5EF4-FFF2-40B4-BE49-F238E27FC236}">
                    <a16:creationId xmlns:a16="http://schemas.microsoft.com/office/drawing/2014/main" id="{DB2CDFA7-5B16-11EC-970B-A20A40B484D2}"/>
                  </a:ext>
                </a:extLst>
              </p:cNvPr>
              <p:cNvGrpSpPr/>
              <p:nvPr/>
            </p:nvGrpSpPr>
            <p:grpSpPr>
              <a:xfrm>
                <a:off x="12984480" y="3120686"/>
                <a:ext cx="2255520" cy="464820"/>
                <a:chOff x="3276600" y="3467100"/>
                <a:chExt cx="2255520" cy="464820"/>
              </a:xfrm>
            </p:grpSpPr>
            <p:cxnSp>
              <p:nvCxnSpPr>
                <p:cNvPr id="57" name="Straight Connector 84">
                  <a:extLst>
                    <a:ext uri="{FF2B5EF4-FFF2-40B4-BE49-F238E27FC236}">
                      <a16:creationId xmlns:a16="http://schemas.microsoft.com/office/drawing/2014/main" id="{042C17B2-9AFF-8B95-97B3-B6C2271241E9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85">
                  <a:extLst>
                    <a:ext uri="{FF2B5EF4-FFF2-40B4-BE49-F238E27FC236}">
                      <a16:creationId xmlns:a16="http://schemas.microsoft.com/office/drawing/2014/main" id="{A7C01FD8-83AC-68CA-47FD-5FF06B1F4575}"/>
                    </a:ext>
                  </a:extLst>
                </p:cNvPr>
                <p:cNvCxnSpPr/>
                <p:nvPr/>
              </p:nvCxnSpPr>
              <p:spPr>
                <a:xfrm rot="5400000">
                  <a:off x="5303520" y="369570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E6E75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9" name="Rounded Rectangle 64">
              <a:extLst>
                <a:ext uri="{FF2B5EF4-FFF2-40B4-BE49-F238E27FC236}">
                  <a16:creationId xmlns:a16="http://schemas.microsoft.com/office/drawing/2014/main" id="{D680CE04-5D77-6D97-9E33-5632F8D42295}"/>
                </a:ext>
              </a:extLst>
            </p:cNvPr>
            <p:cNvSpPr/>
            <p:nvPr/>
          </p:nvSpPr>
          <p:spPr>
            <a:xfrm>
              <a:off x="12067281" y="3576495"/>
              <a:ext cx="2296367" cy="731520"/>
            </a:xfrm>
            <a:prstGeom prst="roundRect">
              <a:avLst/>
            </a:prstGeom>
            <a:noFill/>
            <a:ln w="38100" cap="flat" cmpd="sng" algn="ctr">
              <a:solidFill>
                <a:srgbClr val="EE6E7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9" name="Rectangle 158">
            <a:extLst>
              <a:ext uri="{FF2B5EF4-FFF2-40B4-BE49-F238E27FC236}">
                <a16:creationId xmlns:a16="http://schemas.microsoft.com/office/drawing/2014/main" id="{B3622B16-1C32-C92A-A76C-4BB9F47DA306}"/>
              </a:ext>
            </a:extLst>
          </p:cNvPr>
          <p:cNvSpPr/>
          <p:nvPr/>
        </p:nvSpPr>
        <p:spPr>
          <a:xfrm>
            <a:off x="4966261" y="5195110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6 670 000</a:t>
            </a:r>
          </a:p>
        </p:txBody>
      </p:sp>
      <p:sp>
        <p:nvSpPr>
          <p:cNvPr id="70" name="Rectangle 159">
            <a:extLst>
              <a:ext uri="{FF2B5EF4-FFF2-40B4-BE49-F238E27FC236}">
                <a16:creationId xmlns:a16="http://schemas.microsoft.com/office/drawing/2014/main" id="{09A75FF2-547A-D2C5-03E9-B8B8BC53569B}"/>
              </a:ext>
            </a:extLst>
          </p:cNvPr>
          <p:cNvSpPr/>
          <p:nvPr/>
        </p:nvSpPr>
        <p:spPr>
          <a:xfrm>
            <a:off x="6196009" y="5195108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6 680 000</a:t>
            </a:r>
          </a:p>
        </p:txBody>
      </p:sp>
      <p:sp>
        <p:nvSpPr>
          <p:cNvPr id="71" name="Rectangle 86">
            <a:extLst>
              <a:ext uri="{FF2B5EF4-FFF2-40B4-BE49-F238E27FC236}">
                <a16:creationId xmlns:a16="http://schemas.microsoft.com/office/drawing/2014/main" id="{81637096-A6D1-2AA3-7002-61B7FF0D7764}"/>
              </a:ext>
            </a:extLst>
          </p:cNvPr>
          <p:cNvSpPr/>
          <p:nvPr/>
        </p:nvSpPr>
        <p:spPr>
          <a:xfrm>
            <a:off x="8009917" y="2954434"/>
            <a:ext cx="1726485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11 000 000</a:t>
            </a:r>
          </a:p>
        </p:txBody>
      </p:sp>
      <p:sp>
        <p:nvSpPr>
          <p:cNvPr id="72" name="Rectangle 61">
            <a:extLst>
              <a:ext uri="{FF2B5EF4-FFF2-40B4-BE49-F238E27FC236}">
                <a16:creationId xmlns:a16="http://schemas.microsoft.com/office/drawing/2014/main" id="{29DD5C2C-C543-8848-73D2-2CB220114D21}"/>
              </a:ext>
            </a:extLst>
          </p:cNvPr>
          <p:cNvSpPr/>
          <p:nvPr/>
        </p:nvSpPr>
        <p:spPr>
          <a:xfrm>
            <a:off x="6431222" y="2962364"/>
            <a:ext cx="1726485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10 000 000</a:t>
            </a:r>
          </a:p>
        </p:txBody>
      </p:sp>
      <p:sp>
        <p:nvSpPr>
          <p:cNvPr id="73" name="Rectangle 31">
            <a:extLst>
              <a:ext uri="{FF2B5EF4-FFF2-40B4-BE49-F238E27FC236}">
                <a16:creationId xmlns:a16="http://schemas.microsoft.com/office/drawing/2014/main" id="{0473FEAF-AB12-CED0-8265-3B1369F89F24}"/>
              </a:ext>
            </a:extLst>
          </p:cNvPr>
          <p:cNvSpPr/>
          <p:nvPr/>
        </p:nvSpPr>
        <p:spPr>
          <a:xfrm>
            <a:off x="3214755" y="2973888"/>
            <a:ext cx="1552876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8 000 000</a:t>
            </a: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BF5F0505-0A87-37D1-0D23-DD86EEEEC014}"/>
              </a:ext>
            </a:extLst>
          </p:cNvPr>
          <p:cNvSpPr/>
          <p:nvPr/>
        </p:nvSpPr>
        <p:spPr>
          <a:xfrm>
            <a:off x="4631756" y="1049548"/>
            <a:ext cx="4406976" cy="577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tr22):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?</a:t>
            </a:r>
            <a:endParaRPr lang="en-US" sz="2400" b="1" kern="0" dirty="0">
              <a:cs typeface="Arial"/>
              <a:sym typeface="Arial"/>
            </a:endParaRPr>
          </a:p>
        </p:txBody>
      </p:sp>
      <p:sp>
        <p:nvSpPr>
          <p:cNvPr id="75" name="Rectangle 60">
            <a:extLst>
              <a:ext uri="{FF2B5EF4-FFF2-40B4-BE49-F238E27FC236}">
                <a16:creationId xmlns:a16="http://schemas.microsoft.com/office/drawing/2014/main" id="{48B12DDE-5780-5641-F360-8F361BE3882A}"/>
              </a:ext>
            </a:extLst>
          </p:cNvPr>
          <p:cNvSpPr/>
          <p:nvPr/>
        </p:nvSpPr>
        <p:spPr>
          <a:xfrm>
            <a:off x="4840116" y="2962323"/>
            <a:ext cx="1644371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9 000 000</a:t>
            </a:r>
          </a:p>
        </p:txBody>
      </p:sp>
      <p:sp>
        <p:nvSpPr>
          <p:cNvPr id="76" name="Rectangle 89">
            <a:extLst>
              <a:ext uri="{FF2B5EF4-FFF2-40B4-BE49-F238E27FC236}">
                <a16:creationId xmlns:a16="http://schemas.microsoft.com/office/drawing/2014/main" id="{03830A41-6065-DB78-EB13-5AACFF118790}"/>
              </a:ext>
            </a:extLst>
          </p:cNvPr>
          <p:cNvSpPr/>
          <p:nvPr/>
        </p:nvSpPr>
        <p:spPr>
          <a:xfrm>
            <a:off x="1236963" y="5217365"/>
            <a:ext cx="14302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6 640 000</a:t>
            </a:r>
          </a:p>
        </p:txBody>
      </p:sp>
      <p:sp>
        <p:nvSpPr>
          <p:cNvPr id="77" name="Rectangle 160">
            <a:extLst>
              <a:ext uri="{FF2B5EF4-FFF2-40B4-BE49-F238E27FC236}">
                <a16:creationId xmlns:a16="http://schemas.microsoft.com/office/drawing/2014/main" id="{9F7ADA24-0864-A4C3-7D12-AB205DE6D75F}"/>
              </a:ext>
            </a:extLst>
          </p:cNvPr>
          <p:cNvSpPr/>
          <p:nvPr/>
        </p:nvSpPr>
        <p:spPr>
          <a:xfrm>
            <a:off x="8583599" y="5195974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6 700 000</a:t>
            </a:r>
          </a:p>
        </p:txBody>
      </p:sp>
      <p:sp>
        <p:nvSpPr>
          <p:cNvPr id="78" name="Rectangle 161">
            <a:extLst>
              <a:ext uri="{FF2B5EF4-FFF2-40B4-BE49-F238E27FC236}">
                <a16:creationId xmlns:a16="http://schemas.microsoft.com/office/drawing/2014/main" id="{05DDDE10-E990-2F8B-26D3-64B60A790207}"/>
              </a:ext>
            </a:extLst>
          </p:cNvPr>
          <p:cNvSpPr/>
          <p:nvPr/>
        </p:nvSpPr>
        <p:spPr>
          <a:xfrm>
            <a:off x="9767915" y="5201787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6 710 000</a:t>
            </a:r>
          </a:p>
        </p:txBody>
      </p:sp>
      <p:sp>
        <p:nvSpPr>
          <p:cNvPr id="79" name="Rectangle 162">
            <a:extLst>
              <a:ext uri="{FF2B5EF4-FFF2-40B4-BE49-F238E27FC236}">
                <a16:creationId xmlns:a16="http://schemas.microsoft.com/office/drawing/2014/main" id="{57D61DE4-A815-B740-2E22-C458E3EF86BD}"/>
              </a:ext>
            </a:extLst>
          </p:cNvPr>
          <p:cNvSpPr/>
          <p:nvPr/>
        </p:nvSpPr>
        <p:spPr>
          <a:xfrm>
            <a:off x="10955393" y="5201787"/>
            <a:ext cx="14452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6 720 000</a:t>
            </a:r>
          </a:p>
        </p:txBody>
      </p:sp>
      <p:grpSp>
        <p:nvGrpSpPr>
          <p:cNvPr id="97" name="Google Shape;2712;p49">
            <a:extLst>
              <a:ext uri="{FF2B5EF4-FFF2-40B4-BE49-F238E27FC236}">
                <a16:creationId xmlns:a16="http://schemas.microsoft.com/office/drawing/2014/main" id="{A8C28697-B092-4567-E6D5-C3BD808FF037}"/>
              </a:ext>
            </a:extLst>
          </p:cNvPr>
          <p:cNvGrpSpPr/>
          <p:nvPr/>
        </p:nvGrpSpPr>
        <p:grpSpPr>
          <a:xfrm>
            <a:off x="10959579" y="939158"/>
            <a:ext cx="983378" cy="1038131"/>
            <a:chOff x="1906660" y="2222010"/>
            <a:chExt cx="910177" cy="989551"/>
          </a:xfrm>
        </p:grpSpPr>
        <p:sp>
          <p:nvSpPr>
            <p:cNvPr id="98" name="Google Shape;2713;p49">
              <a:extLst>
                <a:ext uri="{FF2B5EF4-FFF2-40B4-BE49-F238E27FC236}">
                  <a16:creationId xmlns:a16="http://schemas.microsoft.com/office/drawing/2014/main" id="{0979A06A-4F6D-46D7-9B8B-100F27EB04C8}"/>
                </a:ext>
              </a:extLst>
            </p:cNvPr>
            <p:cNvSpPr/>
            <p:nvPr/>
          </p:nvSpPr>
          <p:spPr>
            <a:xfrm>
              <a:off x="1906667" y="2222014"/>
              <a:ext cx="910169" cy="989547"/>
            </a:xfrm>
            <a:custGeom>
              <a:avLst/>
              <a:gdLst/>
              <a:ahLst/>
              <a:cxnLst/>
              <a:rect l="l" t="t" r="r" b="b"/>
              <a:pathLst>
                <a:path w="20364" h="22140" extrusionOk="0">
                  <a:moveTo>
                    <a:pt x="10149" y="0"/>
                  </a:moveTo>
                  <a:cubicBezTo>
                    <a:pt x="10144" y="0"/>
                    <a:pt x="10139" y="0"/>
                    <a:pt x="10135" y="0"/>
                  </a:cubicBezTo>
                  <a:cubicBezTo>
                    <a:pt x="9369" y="0"/>
                    <a:pt x="8753" y="624"/>
                    <a:pt x="8753" y="1389"/>
                  </a:cubicBezTo>
                  <a:cubicBezTo>
                    <a:pt x="8753" y="1468"/>
                    <a:pt x="8761" y="1579"/>
                    <a:pt x="8777" y="1705"/>
                  </a:cubicBezTo>
                  <a:cubicBezTo>
                    <a:pt x="8730" y="1642"/>
                    <a:pt x="8682" y="1595"/>
                    <a:pt x="8643" y="1555"/>
                  </a:cubicBezTo>
                  <a:cubicBezTo>
                    <a:pt x="8372" y="1288"/>
                    <a:pt x="8018" y="1154"/>
                    <a:pt x="7665" y="1154"/>
                  </a:cubicBezTo>
                  <a:cubicBezTo>
                    <a:pt x="7310" y="1154"/>
                    <a:pt x="6955" y="1290"/>
                    <a:pt x="6685" y="1563"/>
                  </a:cubicBezTo>
                  <a:cubicBezTo>
                    <a:pt x="6149" y="2108"/>
                    <a:pt x="6149" y="2984"/>
                    <a:pt x="6693" y="3520"/>
                  </a:cubicBezTo>
                  <a:cubicBezTo>
                    <a:pt x="7080" y="3907"/>
                    <a:pt x="8359" y="4728"/>
                    <a:pt x="9251" y="4949"/>
                  </a:cubicBezTo>
                  <a:lnTo>
                    <a:pt x="9251" y="4996"/>
                  </a:lnTo>
                  <a:lnTo>
                    <a:pt x="9251" y="5517"/>
                  </a:lnTo>
                  <a:cubicBezTo>
                    <a:pt x="7885" y="5754"/>
                    <a:pt x="6693" y="6504"/>
                    <a:pt x="5880" y="7561"/>
                  </a:cubicBezTo>
                  <a:lnTo>
                    <a:pt x="5360" y="7269"/>
                  </a:lnTo>
                  <a:lnTo>
                    <a:pt x="5320" y="7238"/>
                  </a:lnTo>
                  <a:cubicBezTo>
                    <a:pt x="5557" y="6362"/>
                    <a:pt x="5478" y="4846"/>
                    <a:pt x="5336" y="4310"/>
                  </a:cubicBezTo>
                  <a:cubicBezTo>
                    <a:pt x="5164" y="3696"/>
                    <a:pt x="4606" y="3291"/>
                    <a:pt x="3993" y="3291"/>
                  </a:cubicBezTo>
                  <a:cubicBezTo>
                    <a:pt x="3874" y="3291"/>
                    <a:pt x="3752" y="3307"/>
                    <a:pt x="3631" y="3339"/>
                  </a:cubicBezTo>
                  <a:cubicBezTo>
                    <a:pt x="2897" y="3544"/>
                    <a:pt x="2463" y="4302"/>
                    <a:pt x="2660" y="5044"/>
                  </a:cubicBezTo>
                  <a:cubicBezTo>
                    <a:pt x="2676" y="5099"/>
                    <a:pt x="2700" y="5162"/>
                    <a:pt x="2723" y="5233"/>
                  </a:cubicBezTo>
                  <a:cubicBezTo>
                    <a:pt x="2629" y="5162"/>
                    <a:pt x="2534" y="5099"/>
                    <a:pt x="2463" y="5060"/>
                  </a:cubicBezTo>
                  <a:cubicBezTo>
                    <a:pt x="2246" y="4936"/>
                    <a:pt x="2009" y="4877"/>
                    <a:pt x="1775" y="4877"/>
                  </a:cubicBezTo>
                  <a:cubicBezTo>
                    <a:pt x="1293" y="4877"/>
                    <a:pt x="824" y="5126"/>
                    <a:pt x="569" y="5573"/>
                  </a:cubicBezTo>
                  <a:cubicBezTo>
                    <a:pt x="190" y="6236"/>
                    <a:pt x="419" y="7080"/>
                    <a:pt x="1082" y="7459"/>
                  </a:cubicBezTo>
                  <a:cubicBezTo>
                    <a:pt x="1161" y="7506"/>
                    <a:pt x="1255" y="7554"/>
                    <a:pt x="1366" y="7601"/>
                  </a:cubicBezTo>
                  <a:cubicBezTo>
                    <a:pt x="1295" y="7609"/>
                    <a:pt x="1232" y="7625"/>
                    <a:pt x="1176" y="7640"/>
                  </a:cubicBezTo>
                  <a:cubicBezTo>
                    <a:pt x="435" y="7846"/>
                    <a:pt x="0" y="8603"/>
                    <a:pt x="198" y="9345"/>
                  </a:cubicBezTo>
                  <a:cubicBezTo>
                    <a:pt x="369" y="9959"/>
                    <a:pt x="928" y="10364"/>
                    <a:pt x="1540" y="10364"/>
                  </a:cubicBezTo>
                  <a:cubicBezTo>
                    <a:pt x="1660" y="10364"/>
                    <a:pt x="1781" y="10348"/>
                    <a:pt x="1903" y="10316"/>
                  </a:cubicBezTo>
                  <a:cubicBezTo>
                    <a:pt x="2431" y="10174"/>
                    <a:pt x="3781" y="9472"/>
                    <a:pt x="4420" y="8816"/>
                  </a:cubicBezTo>
                  <a:lnTo>
                    <a:pt x="4460" y="8840"/>
                  </a:lnTo>
                  <a:lnTo>
                    <a:pt x="5028" y="9164"/>
                  </a:lnTo>
                  <a:cubicBezTo>
                    <a:pt x="4846" y="9700"/>
                    <a:pt x="4752" y="10277"/>
                    <a:pt x="4752" y="10869"/>
                  </a:cubicBezTo>
                  <a:cubicBezTo>
                    <a:pt x="4752" y="11303"/>
                    <a:pt x="4799" y="11721"/>
                    <a:pt x="4902" y="12123"/>
                  </a:cubicBezTo>
                  <a:cubicBezTo>
                    <a:pt x="4965" y="12400"/>
                    <a:pt x="5052" y="12676"/>
                    <a:pt x="5162" y="12944"/>
                  </a:cubicBezTo>
                  <a:lnTo>
                    <a:pt x="4476" y="13347"/>
                  </a:lnTo>
                  <a:lnTo>
                    <a:pt x="4436" y="13370"/>
                  </a:lnTo>
                  <a:cubicBezTo>
                    <a:pt x="3789" y="12715"/>
                    <a:pt x="2439" y="12029"/>
                    <a:pt x="1910" y="11887"/>
                  </a:cubicBezTo>
                  <a:cubicBezTo>
                    <a:pt x="1791" y="11855"/>
                    <a:pt x="1671" y="11840"/>
                    <a:pt x="1553" y="11840"/>
                  </a:cubicBezTo>
                  <a:cubicBezTo>
                    <a:pt x="939" y="11840"/>
                    <a:pt x="379" y="12251"/>
                    <a:pt x="214" y="12873"/>
                  </a:cubicBezTo>
                  <a:cubicBezTo>
                    <a:pt x="24" y="13615"/>
                    <a:pt x="466" y="14373"/>
                    <a:pt x="1200" y="14570"/>
                  </a:cubicBezTo>
                  <a:cubicBezTo>
                    <a:pt x="1255" y="14586"/>
                    <a:pt x="1326" y="14594"/>
                    <a:pt x="1397" y="14610"/>
                  </a:cubicBezTo>
                  <a:cubicBezTo>
                    <a:pt x="1287" y="14657"/>
                    <a:pt x="1192" y="14704"/>
                    <a:pt x="1113" y="14744"/>
                  </a:cubicBezTo>
                  <a:cubicBezTo>
                    <a:pt x="458" y="15131"/>
                    <a:pt x="229" y="15983"/>
                    <a:pt x="616" y="16646"/>
                  </a:cubicBezTo>
                  <a:cubicBezTo>
                    <a:pt x="875" y="17084"/>
                    <a:pt x="1338" y="17332"/>
                    <a:pt x="1816" y="17332"/>
                  </a:cubicBezTo>
                  <a:cubicBezTo>
                    <a:pt x="2052" y="17332"/>
                    <a:pt x="2291" y="17271"/>
                    <a:pt x="2510" y="17143"/>
                  </a:cubicBezTo>
                  <a:cubicBezTo>
                    <a:pt x="2581" y="17096"/>
                    <a:pt x="2676" y="17041"/>
                    <a:pt x="2771" y="16962"/>
                  </a:cubicBezTo>
                  <a:lnTo>
                    <a:pt x="2771" y="16962"/>
                  </a:lnTo>
                  <a:cubicBezTo>
                    <a:pt x="2747" y="17033"/>
                    <a:pt x="2723" y="17104"/>
                    <a:pt x="2708" y="17151"/>
                  </a:cubicBezTo>
                  <a:cubicBezTo>
                    <a:pt x="2518" y="17893"/>
                    <a:pt x="2960" y="18651"/>
                    <a:pt x="3694" y="18848"/>
                  </a:cubicBezTo>
                  <a:cubicBezTo>
                    <a:pt x="3814" y="18880"/>
                    <a:pt x="3934" y="18895"/>
                    <a:pt x="4052" y="18895"/>
                  </a:cubicBezTo>
                  <a:cubicBezTo>
                    <a:pt x="4666" y="18895"/>
                    <a:pt x="5226" y="18484"/>
                    <a:pt x="5391" y="17861"/>
                  </a:cubicBezTo>
                  <a:cubicBezTo>
                    <a:pt x="5533" y="17325"/>
                    <a:pt x="5596" y="15817"/>
                    <a:pt x="5352" y="14933"/>
                  </a:cubicBezTo>
                  <a:lnTo>
                    <a:pt x="5391" y="14910"/>
                  </a:lnTo>
                  <a:lnTo>
                    <a:pt x="6125" y="14475"/>
                  </a:lnTo>
                  <a:cubicBezTo>
                    <a:pt x="6457" y="14854"/>
                    <a:pt x="6843" y="15178"/>
                    <a:pt x="7262" y="15446"/>
                  </a:cubicBezTo>
                  <a:cubicBezTo>
                    <a:pt x="7869" y="15833"/>
                    <a:pt x="8556" y="16101"/>
                    <a:pt x="9298" y="16228"/>
                  </a:cubicBezTo>
                  <a:lnTo>
                    <a:pt x="9298" y="17143"/>
                  </a:lnTo>
                  <a:lnTo>
                    <a:pt x="9298" y="17191"/>
                  </a:lnTo>
                  <a:cubicBezTo>
                    <a:pt x="8414" y="17427"/>
                    <a:pt x="7143" y="18248"/>
                    <a:pt x="6757" y="18643"/>
                  </a:cubicBezTo>
                  <a:cubicBezTo>
                    <a:pt x="6220" y="19187"/>
                    <a:pt x="6220" y="20063"/>
                    <a:pt x="6764" y="20600"/>
                  </a:cubicBezTo>
                  <a:cubicBezTo>
                    <a:pt x="7036" y="20868"/>
                    <a:pt x="7389" y="21002"/>
                    <a:pt x="7742" y="21002"/>
                  </a:cubicBezTo>
                  <a:cubicBezTo>
                    <a:pt x="8098" y="21002"/>
                    <a:pt x="8452" y="20866"/>
                    <a:pt x="8722" y="20592"/>
                  </a:cubicBezTo>
                  <a:cubicBezTo>
                    <a:pt x="8761" y="20553"/>
                    <a:pt x="8809" y="20498"/>
                    <a:pt x="8856" y="20442"/>
                  </a:cubicBezTo>
                  <a:lnTo>
                    <a:pt x="8856" y="20442"/>
                  </a:lnTo>
                  <a:cubicBezTo>
                    <a:pt x="8840" y="20569"/>
                    <a:pt x="8832" y="20671"/>
                    <a:pt x="8832" y="20758"/>
                  </a:cubicBezTo>
                  <a:cubicBezTo>
                    <a:pt x="8840" y="21524"/>
                    <a:pt x="9464" y="22139"/>
                    <a:pt x="10229" y="22139"/>
                  </a:cubicBezTo>
                  <a:cubicBezTo>
                    <a:pt x="10995" y="22131"/>
                    <a:pt x="11610" y="21508"/>
                    <a:pt x="11610" y="20742"/>
                  </a:cubicBezTo>
                  <a:cubicBezTo>
                    <a:pt x="11610" y="20663"/>
                    <a:pt x="11603" y="20553"/>
                    <a:pt x="11587" y="20434"/>
                  </a:cubicBezTo>
                  <a:lnTo>
                    <a:pt x="11587" y="20434"/>
                  </a:lnTo>
                  <a:cubicBezTo>
                    <a:pt x="11634" y="20490"/>
                    <a:pt x="11674" y="20537"/>
                    <a:pt x="11721" y="20584"/>
                  </a:cubicBezTo>
                  <a:cubicBezTo>
                    <a:pt x="11990" y="20850"/>
                    <a:pt x="12341" y="20982"/>
                    <a:pt x="12691" y="20982"/>
                  </a:cubicBezTo>
                  <a:cubicBezTo>
                    <a:pt x="13049" y="20982"/>
                    <a:pt x="13407" y="20844"/>
                    <a:pt x="13678" y="20569"/>
                  </a:cubicBezTo>
                  <a:cubicBezTo>
                    <a:pt x="14215" y="20032"/>
                    <a:pt x="14215" y="19148"/>
                    <a:pt x="13670" y="18611"/>
                  </a:cubicBezTo>
                  <a:cubicBezTo>
                    <a:pt x="13276" y="18224"/>
                    <a:pt x="11997" y="17412"/>
                    <a:pt x="11113" y="17183"/>
                  </a:cubicBezTo>
                  <a:lnTo>
                    <a:pt x="11113" y="17135"/>
                  </a:lnTo>
                  <a:lnTo>
                    <a:pt x="11105" y="16220"/>
                  </a:lnTo>
                  <a:cubicBezTo>
                    <a:pt x="11942" y="16070"/>
                    <a:pt x="12708" y="15738"/>
                    <a:pt x="13371" y="15265"/>
                  </a:cubicBezTo>
                  <a:cubicBezTo>
                    <a:pt x="13694" y="15028"/>
                    <a:pt x="13994" y="14752"/>
                    <a:pt x="14262" y="14444"/>
                  </a:cubicBezTo>
                  <a:lnTo>
                    <a:pt x="15004" y="14870"/>
                  </a:lnTo>
                  <a:lnTo>
                    <a:pt x="15044" y="14894"/>
                  </a:lnTo>
                  <a:cubicBezTo>
                    <a:pt x="14807" y="15778"/>
                    <a:pt x="14886" y="17285"/>
                    <a:pt x="15028" y="17822"/>
                  </a:cubicBezTo>
                  <a:cubicBezTo>
                    <a:pt x="15193" y="18434"/>
                    <a:pt x="15752" y="18843"/>
                    <a:pt x="16364" y="18843"/>
                  </a:cubicBezTo>
                  <a:cubicBezTo>
                    <a:pt x="16486" y="18843"/>
                    <a:pt x="16610" y="18827"/>
                    <a:pt x="16733" y="18793"/>
                  </a:cubicBezTo>
                  <a:cubicBezTo>
                    <a:pt x="17467" y="18595"/>
                    <a:pt x="17901" y="17830"/>
                    <a:pt x="17704" y="17088"/>
                  </a:cubicBezTo>
                  <a:cubicBezTo>
                    <a:pt x="17688" y="17041"/>
                    <a:pt x="17664" y="16970"/>
                    <a:pt x="17640" y="16898"/>
                  </a:cubicBezTo>
                  <a:lnTo>
                    <a:pt x="17640" y="16898"/>
                  </a:lnTo>
                  <a:cubicBezTo>
                    <a:pt x="17735" y="16977"/>
                    <a:pt x="17830" y="17033"/>
                    <a:pt x="17901" y="17080"/>
                  </a:cubicBezTo>
                  <a:cubicBezTo>
                    <a:pt x="18117" y="17204"/>
                    <a:pt x="18353" y="17263"/>
                    <a:pt x="18585" y="17263"/>
                  </a:cubicBezTo>
                  <a:cubicBezTo>
                    <a:pt x="19066" y="17263"/>
                    <a:pt x="19535" y="17011"/>
                    <a:pt x="19795" y="16559"/>
                  </a:cubicBezTo>
                  <a:cubicBezTo>
                    <a:pt x="20174" y="15896"/>
                    <a:pt x="19937" y="15052"/>
                    <a:pt x="19274" y="14673"/>
                  </a:cubicBezTo>
                  <a:cubicBezTo>
                    <a:pt x="19203" y="14625"/>
                    <a:pt x="19108" y="14586"/>
                    <a:pt x="18990" y="14531"/>
                  </a:cubicBezTo>
                  <a:cubicBezTo>
                    <a:pt x="19069" y="14523"/>
                    <a:pt x="19132" y="14507"/>
                    <a:pt x="19187" y="14491"/>
                  </a:cubicBezTo>
                  <a:cubicBezTo>
                    <a:pt x="19929" y="14294"/>
                    <a:pt x="20363" y="13528"/>
                    <a:pt x="20158" y="12794"/>
                  </a:cubicBezTo>
                  <a:cubicBezTo>
                    <a:pt x="19993" y="12173"/>
                    <a:pt x="19435" y="11768"/>
                    <a:pt x="18823" y="11768"/>
                  </a:cubicBezTo>
                  <a:cubicBezTo>
                    <a:pt x="18704" y="11768"/>
                    <a:pt x="18582" y="11783"/>
                    <a:pt x="18461" y="11816"/>
                  </a:cubicBezTo>
                  <a:cubicBezTo>
                    <a:pt x="17932" y="11966"/>
                    <a:pt x="16583" y="12660"/>
                    <a:pt x="15944" y="13315"/>
                  </a:cubicBezTo>
                  <a:lnTo>
                    <a:pt x="15904" y="13292"/>
                  </a:lnTo>
                  <a:lnTo>
                    <a:pt x="15217" y="12905"/>
                  </a:lnTo>
                  <a:cubicBezTo>
                    <a:pt x="15352" y="12558"/>
                    <a:pt x="15462" y="12202"/>
                    <a:pt x="15525" y="11824"/>
                  </a:cubicBezTo>
                  <a:cubicBezTo>
                    <a:pt x="15580" y="11516"/>
                    <a:pt x="15612" y="11192"/>
                    <a:pt x="15612" y="10869"/>
                  </a:cubicBezTo>
                  <a:cubicBezTo>
                    <a:pt x="15612" y="10253"/>
                    <a:pt x="15509" y="9669"/>
                    <a:pt x="15320" y="9116"/>
                  </a:cubicBezTo>
                  <a:lnTo>
                    <a:pt x="15888" y="8793"/>
                  </a:lnTo>
                  <a:lnTo>
                    <a:pt x="15928" y="8769"/>
                  </a:lnTo>
                  <a:cubicBezTo>
                    <a:pt x="16567" y="9416"/>
                    <a:pt x="17925" y="10103"/>
                    <a:pt x="18453" y="10245"/>
                  </a:cubicBezTo>
                  <a:cubicBezTo>
                    <a:pt x="18573" y="10277"/>
                    <a:pt x="18693" y="10292"/>
                    <a:pt x="18811" y="10292"/>
                  </a:cubicBezTo>
                  <a:cubicBezTo>
                    <a:pt x="19425" y="10292"/>
                    <a:pt x="19985" y="9881"/>
                    <a:pt x="20150" y="9258"/>
                  </a:cubicBezTo>
                  <a:cubicBezTo>
                    <a:pt x="20340" y="8516"/>
                    <a:pt x="19898" y="7759"/>
                    <a:pt x="19164" y="7569"/>
                  </a:cubicBezTo>
                  <a:cubicBezTo>
                    <a:pt x="19108" y="7554"/>
                    <a:pt x="19037" y="7538"/>
                    <a:pt x="18966" y="7522"/>
                  </a:cubicBezTo>
                  <a:cubicBezTo>
                    <a:pt x="19077" y="7475"/>
                    <a:pt x="19172" y="7427"/>
                    <a:pt x="19251" y="7388"/>
                  </a:cubicBezTo>
                  <a:cubicBezTo>
                    <a:pt x="19906" y="7001"/>
                    <a:pt x="20135" y="6157"/>
                    <a:pt x="19748" y="5494"/>
                  </a:cubicBezTo>
                  <a:cubicBezTo>
                    <a:pt x="19490" y="5052"/>
                    <a:pt x="19025" y="4806"/>
                    <a:pt x="18550" y="4806"/>
                  </a:cubicBezTo>
                  <a:cubicBezTo>
                    <a:pt x="18312" y="4806"/>
                    <a:pt x="18072" y="4867"/>
                    <a:pt x="17854" y="4996"/>
                  </a:cubicBezTo>
                  <a:cubicBezTo>
                    <a:pt x="17775" y="5036"/>
                    <a:pt x="17688" y="5099"/>
                    <a:pt x="17593" y="5170"/>
                  </a:cubicBezTo>
                  <a:cubicBezTo>
                    <a:pt x="17617" y="5099"/>
                    <a:pt x="17640" y="5036"/>
                    <a:pt x="17648" y="4981"/>
                  </a:cubicBezTo>
                  <a:cubicBezTo>
                    <a:pt x="17846" y="4239"/>
                    <a:pt x="17404" y="3481"/>
                    <a:pt x="16662" y="3284"/>
                  </a:cubicBezTo>
                  <a:cubicBezTo>
                    <a:pt x="16547" y="3254"/>
                    <a:pt x="16431" y="3240"/>
                    <a:pt x="16317" y="3240"/>
                  </a:cubicBezTo>
                  <a:cubicBezTo>
                    <a:pt x="15704" y="3240"/>
                    <a:pt x="15139" y="3651"/>
                    <a:pt x="14973" y="4270"/>
                  </a:cubicBezTo>
                  <a:cubicBezTo>
                    <a:pt x="14831" y="4807"/>
                    <a:pt x="14768" y="6322"/>
                    <a:pt x="15012" y="7198"/>
                  </a:cubicBezTo>
                  <a:lnTo>
                    <a:pt x="14973" y="7222"/>
                  </a:lnTo>
                  <a:lnTo>
                    <a:pt x="14460" y="7522"/>
                  </a:lnTo>
                  <a:cubicBezTo>
                    <a:pt x="13639" y="6472"/>
                    <a:pt x="12439" y="5738"/>
                    <a:pt x="11066" y="5509"/>
                  </a:cubicBezTo>
                  <a:lnTo>
                    <a:pt x="11066" y="4988"/>
                  </a:lnTo>
                  <a:lnTo>
                    <a:pt x="11066" y="4941"/>
                  </a:lnTo>
                  <a:cubicBezTo>
                    <a:pt x="11950" y="4712"/>
                    <a:pt x="13221" y="3884"/>
                    <a:pt x="13607" y="3489"/>
                  </a:cubicBezTo>
                  <a:cubicBezTo>
                    <a:pt x="14144" y="2952"/>
                    <a:pt x="14144" y="2068"/>
                    <a:pt x="13599" y="1531"/>
                  </a:cubicBezTo>
                  <a:cubicBezTo>
                    <a:pt x="13328" y="1264"/>
                    <a:pt x="12975" y="1130"/>
                    <a:pt x="12622" y="1130"/>
                  </a:cubicBezTo>
                  <a:cubicBezTo>
                    <a:pt x="12266" y="1130"/>
                    <a:pt x="11911" y="1266"/>
                    <a:pt x="11642" y="1539"/>
                  </a:cubicBezTo>
                  <a:cubicBezTo>
                    <a:pt x="11603" y="1579"/>
                    <a:pt x="11555" y="1634"/>
                    <a:pt x="11508" y="1689"/>
                  </a:cubicBezTo>
                  <a:cubicBezTo>
                    <a:pt x="11516" y="1571"/>
                    <a:pt x="11524" y="1460"/>
                    <a:pt x="11524" y="1374"/>
                  </a:cubicBezTo>
                  <a:cubicBezTo>
                    <a:pt x="11524" y="613"/>
                    <a:pt x="10908" y="0"/>
                    <a:pt x="10149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99" name="Google Shape;2714;p49">
              <a:extLst>
                <a:ext uri="{FF2B5EF4-FFF2-40B4-BE49-F238E27FC236}">
                  <a16:creationId xmlns:a16="http://schemas.microsoft.com/office/drawing/2014/main" id="{8CD677DC-EC1B-B37D-13D7-E3164707836B}"/>
                </a:ext>
              </a:extLst>
            </p:cNvPr>
            <p:cNvGrpSpPr/>
            <p:nvPr/>
          </p:nvGrpSpPr>
          <p:grpSpPr>
            <a:xfrm>
              <a:off x="1906660" y="2222010"/>
              <a:ext cx="910169" cy="989547"/>
              <a:chOff x="3282750" y="815225"/>
              <a:chExt cx="509100" cy="553500"/>
            </a:xfrm>
          </p:grpSpPr>
          <p:sp>
            <p:nvSpPr>
              <p:cNvPr id="100" name="Google Shape;2715;p49">
                <a:extLst>
                  <a:ext uri="{FF2B5EF4-FFF2-40B4-BE49-F238E27FC236}">
                    <a16:creationId xmlns:a16="http://schemas.microsoft.com/office/drawing/2014/main" id="{1BE955A8-9EEA-D1BF-9AB4-B61457935920}"/>
                  </a:ext>
                </a:extLst>
              </p:cNvPr>
              <p:cNvSpPr/>
              <p:nvPr/>
            </p:nvSpPr>
            <p:spPr>
              <a:xfrm>
                <a:off x="3282750" y="815225"/>
                <a:ext cx="509100" cy="553500"/>
              </a:xfrm>
              <a:custGeom>
                <a:avLst/>
                <a:gdLst/>
                <a:ahLst/>
                <a:cxnLst/>
                <a:rect l="l" t="t" r="r" b="b"/>
                <a:pathLst>
                  <a:path w="20364" h="22140" extrusionOk="0">
                    <a:moveTo>
                      <a:pt x="10149" y="1"/>
                    </a:moveTo>
                    <a:cubicBezTo>
                      <a:pt x="10144" y="1"/>
                      <a:pt x="10139" y="1"/>
                      <a:pt x="10135" y="1"/>
                    </a:cubicBezTo>
                    <a:cubicBezTo>
                      <a:pt x="9369" y="1"/>
                      <a:pt x="8753" y="624"/>
                      <a:pt x="8753" y="1390"/>
                    </a:cubicBezTo>
                    <a:cubicBezTo>
                      <a:pt x="8753" y="1477"/>
                      <a:pt x="8761" y="1579"/>
                      <a:pt x="8777" y="1705"/>
                    </a:cubicBezTo>
                    <a:cubicBezTo>
                      <a:pt x="8730" y="1642"/>
                      <a:pt x="8682" y="1595"/>
                      <a:pt x="8643" y="1555"/>
                    </a:cubicBezTo>
                    <a:cubicBezTo>
                      <a:pt x="8372" y="1288"/>
                      <a:pt x="8018" y="1154"/>
                      <a:pt x="7665" y="1154"/>
                    </a:cubicBezTo>
                    <a:cubicBezTo>
                      <a:pt x="7310" y="1154"/>
                      <a:pt x="6955" y="1290"/>
                      <a:pt x="6685" y="1563"/>
                    </a:cubicBezTo>
                    <a:cubicBezTo>
                      <a:pt x="6149" y="2108"/>
                      <a:pt x="6149" y="2984"/>
                      <a:pt x="6693" y="3521"/>
                    </a:cubicBezTo>
                    <a:cubicBezTo>
                      <a:pt x="7080" y="3907"/>
                      <a:pt x="8359" y="4728"/>
                      <a:pt x="9251" y="4949"/>
                    </a:cubicBezTo>
                    <a:lnTo>
                      <a:pt x="9251" y="4997"/>
                    </a:lnTo>
                    <a:lnTo>
                      <a:pt x="9251" y="5518"/>
                    </a:lnTo>
                    <a:cubicBezTo>
                      <a:pt x="7885" y="5754"/>
                      <a:pt x="6693" y="6504"/>
                      <a:pt x="5880" y="7562"/>
                    </a:cubicBezTo>
                    <a:lnTo>
                      <a:pt x="5360" y="7270"/>
                    </a:lnTo>
                    <a:lnTo>
                      <a:pt x="5320" y="7238"/>
                    </a:lnTo>
                    <a:cubicBezTo>
                      <a:pt x="5557" y="6362"/>
                      <a:pt x="5478" y="4847"/>
                      <a:pt x="5336" y="4310"/>
                    </a:cubicBezTo>
                    <a:cubicBezTo>
                      <a:pt x="5164" y="3696"/>
                      <a:pt x="4606" y="3292"/>
                      <a:pt x="3993" y="3292"/>
                    </a:cubicBezTo>
                    <a:cubicBezTo>
                      <a:pt x="3874" y="3292"/>
                      <a:pt x="3752" y="3307"/>
                      <a:pt x="3631" y="3339"/>
                    </a:cubicBezTo>
                    <a:cubicBezTo>
                      <a:pt x="2897" y="3544"/>
                      <a:pt x="2463" y="4302"/>
                      <a:pt x="2660" y="5044"/>
                    </a:cubicBezTo>
                    <a:cubicBezTo>
                      <a:pt x="2676" y="5099"/>
                      <a:pt x="2700" y="5162"/>
                      <a:pt x="2723" y="5233"/>
                    </a:cubicBezTo>
                    <a:cubicBezTo>
                      <a:pt x="2629" y="5162"/>
                      <a:pt x="2534" y="5099"/>
                      <a:pt x="2463" y="5060"/>
                    </a:cubicBezTo>
                    <a:cubicBezTo>
                      <a:pt x="2246" y="4936"/>
                      <a:pt x="2009" y="4877"/>
                      <a:pt x="1775" y="4877"/>
                    </a:cubicBezTo>
                    <a:cubicBezTo>
                      <a:pt x="1293" y="4877"/>
                      <a:pt x="824" y="5127"/>
                      <a:pt x="569" y="5573"/>
                    </a:cubicBezTo>
                    <a:cubicBezTo>
                      <a:pt x="190" y="6236"/>
                      <a:pt x="419" y="7080"/>
                      <a:pt x="1082" y="7459"/>
                    </a:cubicBezTo>
                    <a:cubicBezTo>
                      <a:pt x="1161" y="7506"/>
                      <a:pt x="1255" y="7554"/>
                      <a:pt x="1366" y="7601"/>
                    </a:cubicBezTo>
                    <a:cubicBezTo>
                      <a:pt x="1295" y="7609"/>
                      <a:pt x="1232" y="7625"/>
                      <a:pt x="1176" y="7641"/>
                    </a:cubicBezTo>
                    <a:cubicBezTo>
                      <a:pt x="435" y="7846"/>
                      <a:pt x="0" y="8604"/>
                      <a:pt x="198" y="9345"/>
                    </a:cubicBezTo>
                    <a:cubicBezTo>
                      <a:pt x="369" y="9960"/>
                      <a:pt x="928" y="10364"/>
                      <a:pt x="1540" y="10364"/>
                    </a:cubicBezTo>
                    <a:cubicBezTo>
                      <a:pt x="1660" y="10364"/>
                      <a:pt x="1781" y="10348"/>
                      <a:pt x="1903" y="10316"/>
                    </a:cubicBezTo>
                    <a:cubicBezTo>
                      <a:pt x="2431" y="10174"/>
                      <a:pt x="3781" y="9472"/>
                      <a:pt x="4420" y="8817"/>
                    </a:cubicBezTo>
                    <a:lnTo>
                      <a:pt x="4460" y="8840"/>
                    </a:lnTo>
                    <a:lnTo>
                      <a:pt x="5028" y="9164"/>
                    </a:lnTo>
                    <a:cubicBezTo>
                      <a:pt x="4846" y="9701"/>
                      <a:pt x="4752" y="10277"/>
                      <a:pt x="4752" y="10869"/>
                    </a:cubicBezTo>
                    <a:cubicBezTo>
                      <a:pt x="4752" y="11303"/>
                      <a:pt x="4799" y="11721"/>
                      <a:pt x="4902" y="12124"/>
                    </a:cubicBezTo>
                    <a:lnTo>
                      <a:pt x="5391" y="12810"/>
                    </a:lnTo>
                    <a:lnTo>
                      <a:pt x="4476" y="13347"/>
                    </a:lnTo>
                    <a:lnTo>
                      <a:pt x="4436" y="13371"/>
                    </a:lnTo>
                    <a:cubicBezTo>
                      <a:pt x="3789" y="12716"/>
                      <a:pt x="2439" y="12029"/>
                      <a:pt x="1910" y="11887"/>
                    </a:cubicBezTo>
                    <a:cubicBezTo>
                      <a:pt x="1791" y="11855"/>
                      <a:pt x="1671" y="11840"/>
                      <a:pt x="1553" y="11840"/>
                    </a:cubicBezTo>
                    <a:cubicBezTo>
                      <a:pt x="939" y="11840"/>
                      <a:pt x="379" y="12251"/>
                      <a:pt x="214" y="12874"/>
                    </a:cubicBezTo>
                    <a:cubicBezTo>
                      <a:pt x="24" y="13615"/>
                      <a:pt x="466" y="14373"/>
                      <a:pt x="1200" y="14570"/>
                    </a:cubicBezTo>
                    <a:cubicBezTo>
                      <a:pt x="1255" y="14586"/>
                      <a:pt x="1326" y="14594"/>
                      <a:pt x="1397" y="14610"/>
                    </a:cubicBezTo>
                    <a:cubicBezTo>
                      <a:pt x="1287" y="14657"/>
                      <a:pt x="1192" y="14705"/>
                      <a:pt x="1113" y="14744"/>
                    </a:cubicBezTo>
                    <a:cubicBezTo>
                      <a:pt x="458" y="15131"/>
                      <a:pt x="229" y="15983"/>
                      <a:pt x="616" y="16646"/>
                    </a:cubicBezTo>
                    <a:cubicBezTo>
                      <a:pt x="875" y="17084"/>
                      <a:pt x="1338" y="17332"/>
                      <a:pt x="1816" y="17332"/>
                    </a:cubicBezTo>
                    <a:cubicBezTo>
                      <a:pt x="2052" y="17332"/>
                      <a:pt x="2291" y="17271"/>
                      <a:pt x="2510" y="17143"/>
                    </a:cubicBezTo>
                    <a:cubicBezTo>
                      <a:pt x="2581" y="17096"/>
                      <a:pt x="2676" y="17041"/>
                      <a:pt x="2771" y="16962"/>
                    </a:cubicBezTo>
                    <a:lnTo>
                      <a:pt x="2771" y="16962"/>
                    </a:lnTo>
                    <a:cubicBezTo>
                      <a:pt x="2747" y="17033"/>
                      <a:pt x="2723" y="17104"/>
                      <a:pt x="2708" y="17159"/>
                    </a:cubicBezTo>
                    <a:cubicBezTo>
                      <a:pt x="2518" y="17893"/>
                      <a:pt x="2960" y="18651"/>
                      <a:pt x="3694" y="18848"/>
                    </a:cubicBezTo>
                    <a:cubicBezTo>
                      <a:pt x="3814" y="18880"/>
                      <a:pt x="3934" y="18895"/>
                      <a:pt x="4052" y="18895"/>
                    </a:cubicBezTo>
                    <a:cubicBezTo>
                      <a:pt x="4666" y="18895"/>
                      <a:pt x="5226" y="18484"/>
                      <a:pt x="5391" y="17862"/>
                    </a:cubicBezTo>
                    <a:cubicBezTo>
                      <a:pt x="5533" y="17325"/>
                      <a:pt x="5596" y="15817"/>
                      <a:pt x="5352" y="14933"/>
                    </a:cubicBezTo>
                    <a:lnTo>
                      <a:pt x="5391" y="14910"/>
                    </a:lnTo>
                    <a:lnTo>
                      <a:pt x="6441" y="14294"/>
                    </a:lnTo>
                    <a:lnTo>
                      <a:pt x="7262" y="15447"/>
                    </a:lnTo>
                    <a:cubicBezTo>
                      <a:pt x="7869" y="15833"/>
                      <a:pt x="8556" y="16102"/>
                      <a:pt x="9298" y="16228"/>
                    </a:cubicBezTo>
                    <a:lnTo>
                      <a:pt x="9298" y="17143"/>
                    </a:lnTo>
                    <a:lnTo>
                      <a:pt x="9298" y="17191"/>
                    </a:lnTo>
                    <a:cubicBezTo>
                      <a:pt x="8414" y="17428"/>
                      <a:pt x="7143" y="18248"/>
                      <a:pt x="6757" y="18643"/>
                    </a:cubicBezTo>
                    <a:cubicBezTo>
                      <a:pt x="6220" y="19188"/>
                      <a:pt x="6220" y="20064"/>
                      <a:pt x="6764" y="20600"/>
                    </a:cubicBezTo>
                    <a:cubicBezTo>
                      <a:pt x="7036" y="20868"/>
                      <a:pt x="7389" y="21002"/>
                      <a:pt x="7742" y="21002"/>
                    </a:cubicBezTo>
                    <a:cubicBezTo>
                      <a:pt x="8098" y="21002"/>
                      <a:pt x="8452" y="20866"/>
                      <a:pt x="8722" y="20593"/>
                    </a:cubicBezTo>
                    <a:cubicBezTo>
                      <a:pt x="8761" y="20553"/>
                      <a:pt x="8809" y="20498"/>
                      <a:pt x="8856" y="20443"/>
                    </a:cubicBezTo>
                    <a:lnTo>
                      <a:pt x="8856" y="20443"/>
                    </a:lnTo>
                    <a:cubicBezTo>
                      <a:pt x="8840" y="20569"/>
                      <a:pt x="8832" y="20671"/>
                      <a:pt x="8832" y="20758"/>
                    </a:cubicBezTo>
                    <a:cubicBezTo>
                      <a:pt x="8840" y="21524"/>
                      <a:pt x="9464" y="22139"/>
                      <a:pt x="10229" y="22139"/>
                    </a:cubicBezTo>
                    <a:cubicBezTo>
                      <a:pt x="10995" y="22132"/>
                      <a:pt x="11610" y="21508"/>
                      <a:pt x="11610" y="20750"/>
                    </a:cubicBezTo>
                    <a:cubicBezTo>
                      <a:pt x="11610" y="20664"/>
                      <a:pt x="11603" y="20553"/>
                      <a:pt x="11587" y="20435"/>
                    </a:cubicBezTo>
                    <a:lnTo>
                      <a:pt x="11587" y="20435"/>
                    </a:lnTo>
                    <a:cubicBezTo>
                      <a:pt x="11634" y="20490"/>
                      <a:pt x="11674" y="20537"/>
                      <a:pt x="11721" y="20585"/>
                    </a:cubicBezTo>
                    <a:cubicBezTo>
                      <a:pt x="11990" y="20850"/>
                      <a:pt x="12341" y="20982"/>
                      <a:pt x="12691" y="20982"/>
                    </a:cubicBezTo>
                    <a:cubicBezTo>
                      <a:pt x="13049" y="20982"/>
                      <a:pt x="13407" y="20844"/>
                      <a:pt x="13678" y="20569"/>
                    </a:cubicBezTo>
                    <a:cubicBezTo>
                      <a:pt x="14215" y="20032"/>
                      <a:pt x="14215" y="19148"/>
                      <a:pt x="13670" y="18611"/>
                    </a:cubicBezTo>
                    <a:cubicBezTo>
                      <a:pt x="13276" y="18225"/>
                      <a:pt x="11997" y="17412"/>
                      <a:pt x="11113" y="17183"/>
                    </a:cubicBezTo>
                    <a:lnTo>
                      <a:pt x="11113" y="17136"/>
                    </a:lnTo>
                    <a:lnTo>
                      <a:pt x="11105" y="16220"/>
                    </a:lnTo>
                    <a:cubicBezTo>
                      <a:pt x="11942" y="16078"/>
                      <a:pt x="12708" y="15739"/>
                      <a:pt x="13371" y="15265"/>
                    </a:cubicBezTo>
                    <a:lnTo>
                      <a:pt x="13978" y="14286"/>
                    </a:lnTo>
                    <a:lnTo>
                      <a:pt x="15004" y="14870"/>
                    </a:lnTo>
                    <a:lnTo>
                      <a:pt x="15044" y="14894"/>
                    </a:lnTo>
                    <a:cubicBezTo>
                      <a:pt x="14807" y="15778"/>
                      <a:pt x="14886" y="17293"/>
                      <a:pt x="15028" y="17822"/>
                    </a:cubicBezTo>
                    <a:cubicBezTo>
                      <a:pt x="15193" y="18434"/>
                      <a:pt x="15752" y="18843"/>
                      <a:pt x="16364" y="18843"/>
                    </a:cubicBezTo>
                    <a:cubicBezTo>
                      <a:pt x="16486" y="18843"/>
                      <a:pt x="16610" y="18827"/>
                      <a:pt x="16733" y="18793"/>
                    </a:cubicBezTo>
                    <a:cubicBezTo>
                      <a:pt x="17467" y="18596"/>
                      <a:pt x="17901" y="17830"/>
                      <a:pt x="17704" y="17096"/>
                    </a:cubicBezTo>
                    <a:cubicBezTo>
                      <a:pt x="17688" y="17041"/>
                      <a:pt x="17664" y="16970"/>
                      <a:pt x="17640" y="16899"/>
                    </a:cubicBezTo>
                    <a:lnTo>
                      <a:pt x="17640" y="16899"/>
                    </a:lnTo>
                    <a:cubicBezTo>
                      <a:pt x="17735" y="16978"/>
                      <a:pt x="17830" y="17033"/>
                      <a:pt x="17901" y="17080"/>
                    </a:cubicBezTo>
                    <a:cubicBezTo>
                      <a:pt x="18117" y="17204"/>
                      <a:pt x="18353" y="17263"/>
                      <a:pt x="18585" y="17263"/>
                    </a:cubicBezTo>
                    <a:cubicBezTo>
                      <a:pt x="19066" y="17263"/>
                      <a:pt x="19535" y="17011"/>
                      <a:pt x="19795" y="16559"/>
                    </a:cubicBezTo>
                    <a:cubicBezTo>
                      <a:pt x="20174" y="15896"/>
                      <a:pt x="19945" y="15052"/>
                      <a:pt x="19274" y="14673"/>
                    </a:cubicBezTo>
                    <a:cubicBezTo>
                      <a:pt x="19203" y="14634"/>
                      <a:pt x="19108" y="14586"/>
                      <a:pt x="18990" y="14539"/>
                    </a:cubicBezTo>
                    <a:cubicBezTo>
                      <a:pt x="19069" y="14523"/>
                      <a:pt x="19132" y="14507"/>
                      <a:pt x="19187" y="14491"/>
                    </a:cubicBezTo>
                    <a:cubicBezTo>
                      <a:pt x="19929" y="14294"/>
                      <a:pt x="20363" y="13529"/>
                      <a:pt x="20158" y="12795"/>
                    </a:cubicBezTo>
                    <a:cubicBezTo>
                      <a:pt x="19993" y="12174"/>
                      <a:pt x="19435" y="11768"/>
                      <a:pt x="18823" y="11768"/>
                    </a:cubicBezTo>
                    <a:cubicBezTo>
                      <a:pt x="18704" y="11768"/>
                      <a:pt x="18582" y="11784"/>
                      <a:pt x="18461" y="11816"/>
                    </a:cubicBezTo>
                    <a:cubicBezTo>
                      <a:pt x="17932" y="11966"/>
                      <a:pt x="16583" y="12660"/>
                      <a:pt x="15944" y="13323"/>
                    </a:cubicBezTo>
                    <a:lnTo>
                      <a:pt x="15904" y="13300"/>
                    </a:lnTo>
                    <a:lnTo>
                      <a:pt x="14949" y="12747"/>
                    </a:lnTo>
                    <a:lnTo>
                      <a:pt x="15525" y="11824"/>
                    </a:lnTo>
                    <a:cubicBezTo>
                      <a:pt x="15580" y="11516"/>
                      <a:pt x="15612" y="11192"/>
                      <a:pt x="15612" y="10869"/>
                    </a:cubicBezTo>
                    <a:cubicBezTo>
                      <a:pt x="15612" y="10253"/>
                      <a:pt x="15509" y="9669"/>
                      <a:pt x="15320" y="9117"/>
                    </a:cubicBezTo>
                    <a:lnTo>
                      <a:pt x="15888" y="8793"/>
                    </a:lnTo>
                    <a:lnTo>
                      <a:pt x="15928" y="8769"/>
                    </a:lnTo>
                    <a:cubicBezTo>
                      <a:pt x="16567" y="9417"/>
                      <a:pt x="17925" y="10103"/>
                      <a:pt x="18453" y="10245"/>
                    </a:cubicBezTo>
                    <a:cubicBezTo>
                      <a:pt x="18573" y="10277"/>
                      <a:pt x="18693" y="10292"/>
                      <a:pt x="18811" y="10292"/>
                    </a:cubicBezTo>
                    <a:cubicBezTo>
                      <a:pt x="19425" y="10292"/>
                      <a:pt x="19985" y="9881"/>
                      <a:pt x="20150" y="9259"/>
                    </a:cubicBezTo>
                    <a:cubicBezTo>
                      <a:pt x="20340" y="8517"/>
                      <a:pt x="19898" y="7759"/>
                      <a:pt x="19164" y="7570"/>
                    </a:cubicBezTo>
                    <a:cubicBezTo>
                      <a:pt x="19108" y="7554"/>
                      <a:pt x="19037" y="7538"/>
                      <a:pt x="18966" y="7522"/>
                    </a:cubicBezTo>
                    <a:cubicBezTo>
                      <a:pt x="19077" y="7475"/>
                      <a:pt x="19172" y="7428"/>
                      <a:pt x="19251" y="7388"/>
                    </a:cubicBezTo>
                    <a:cubicBezTo>
                      <a:pt x="19906" y="7001"/>
                      <a:pt x="20135" y="6157"/>
                      <a:pt x="19748" y="5494"/>
                    </a:cubicBezTo>
                    <a:cubicBezTo>
                      <a:pt x="19490" y="5052"/>
                      <a:pt x="19025" y="4806"/>
                      <a:pt x="18550" y="4806"/>
                    </a:cubicBezTo>
                    <a:cubicBezTo>
                      <a:pt x="18312" y="4806"/>
                      <a:pt x="18072" y="4868"/>
                      <a:pt x="17854" y="4997"/>
                    </a:cubicBezTo>
                    <a:cubicBezTo>
                      <a:pt x="17775" y="5036"/>
                      <a:pt x="17688" y="5099"/>
                      <a:pt x="17593" y="5170"/>
                    </a:cubicBezTo>
                    <a:cubicBezTo>
                      <a:pt x="17617" y="5099"/>
                      <a:pt x="17640" y="5036"/>
                      <a:pt x="17648" y="4981"/>
                    </a:cubicBezTo>
                    <a:cubicBezTo>
                      <a:pt x="17846" y="4239"/>
                      <a:pt x="17404" y="3481"/>
                      <a:pt x="16662" y="3284"/>
                    </a:cubicBezTo>
                    <a:cubicBezTo>
                      <a:pt x="16547" y="3254"/>
                      <a:pt x="16431" y="3240"/>
                      <a:pt x="16317" y="3240"/>
                    </a:cubicBezTo>
                    <a:cubicBezTo>
                      <a:pt x="15704" y="3240"/>
                      <a:pt x="15139" y="3651"/>
                      <a:pt x="14973" y="4271"/>
                    </a:cubicBezTo>
                    <a:cubicBezTo>
                      <a:pt x="14831" y="4807"/>
                      <a:pt x="14768" y="6323"/>
                      <a:pt x="15012" y="7199"/>
                    </a:cubicBezTo>
                    <a:lnTo>
                      <a:pt x="14973" y="7222"/>
                    </a:lnTo>
                    <a:lnTo>
                      <a:pt x="14460" y="7522"/>
                    </a:lnTo>
                    <a:cubicBezTo>
                      <a:pt x="13639" y="6473"/>
                      <a:pt x="12439" y="5739"/>
                      <a:pt x="11066" y="5510"/>
                    </a:cubicBezTo>
                    <a:lnTo>
                      <a:pt x="11066" y="4989"/>
                    </a:lnTo>
                    <a:lnTo>
                      <a:pt x="11066" y="4941"/>
                    </a:lnTo>
                    <a:cubicBezTo>
                      <a:pt x="11950" y="4712"/>
                      <a:pt x="13221" y="3884"/>
                      <a:pt x="13607" y="3489"/>
                    </a:cubicBezTo>
                    <a:cubicBezTo>
                      <a:pt x="14144" y="2952"/>
                      <a:pt x="14144" y="2068"/>
                      <a:pt x="13599" y="1532"/>
                    </a:cubicBezTo>
                    <a:cubicBezTo>
                      <a:pt x="13328" y="1264"/>
                      <a:pt x="12975" y="1130"/>
                      <a:pt x="12622" y="1130"/>
                    </a:cubicBezTo>
                    <a:cubicBezTo>
                      <a:pt x="12266" y="1130"/>
                      <a:pt x="11911" y="1266"/>
                      <a:pt x="11642" y="1540"/>
                    </a:cubicBezTo>
                    <a:cubicBezTo>
                      <a:pt x="11603" y="1579"/>
                      <a:pt x="11555" y="1634"/>
                      <a:pt x="11508" y="1690"/>
                    </a:cubicBezTo>
                    <a:cubicBezTo>
                      <a:pt x="11516" y="1571"/>
                      <a:pt x="11524" y="1461"/>
                      <a:pt x="11524" y="1374"/>
                    </a:cubicBezTo>
                    <a:cubicBezTo>
                      <a:pt x="11524" y="613"/>
                      <a:pt x="10908" y="1"/>
                      <a:pt x="10149" y="1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2716;p49">
                <a:extLst>
                  <a:ext uri="{FF2B5EF4-FFF2-40B4-BE49-F238E27FC236}">
                    <a16:creationId xmlns:a16="http://schemas.microsoft.com/office/drawing/2014/main" id="{4F461834-2992-21BE-F19C-B2A42A3535B8}"/>
                  </a:ext>
                </a:extLst>
              </p:cNvPr>
              <p:cNvSpPr/>
              <p:nvPr/>
            </p:nvSpPr>
            <p:spPr>
              <a:xfrm>
                <a:off x="3454225" y="1112125"/>
                <a:ext cx="17050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2758" extrusionOk="0">
                    <a:moveTo>
                      <a:pt x="5455" y="0"/>
                    </a:moveTo>
                    <a:cubicBezTo>
                      <a:pt x="5379" y="0"/>
                      <a:pt x="5302" y="7"/>
                      <a:pt x="5225" y="20"/>
                    </a:cubicBezTo>
                    <a:cubicBezTo>
                      <a:pt x="5209" y="20"/>
                      <a:pt x="5193" y="20"/>
                      <a:pt x="5178" y="28"/>
                    </a:cubicBezTo>
                    <a:cubicBezTo>
                      <a:pt x="4720" y="123"/>
                      <a:pt x="4365" y="446"/>
                      <a:pt x="4207" y="849"/>
                    </a:cubicBezTo>
                    <a:cubicBezTo>
                      <a:pt x="4120" y="1086"/>
                      <a:pt x="4096" y="1338"/>
                      <a:pt x="4152" y="1599"/>
                    </a:cubicBezTo>
                    <a:cubicBezTo>
                      <a:pt x="4283" y="2226"/>
                      <a:pt x="4835" y="2661"/>
                      <a:pt x="5452" y="2661"/>
                    </a:cubicBezTo>
                    <a:cubicBezTo>
                      <a:pt x="5541" y="2661"/>
                      <a:pt x="5631" y="2652"/>
                      <a:pt x="5722" y="2633"/>
                    </a:cubicBezTo>
                    <a:cubicBezTo>
                      <a:pt x="6133" y="2546"/>
                      <a:pt x="6448" y="2285"/>
                      <a:pt x="6630" y="1938"/>
                    </a:cubicBezTo>
                    <a:cubicBezTo>
                      <a:pt x="6764" y="1678"/>
                      <a:pt x="6819" y="1370"/>
                      <a:pt x="6756" y="1054"/>
                    </a:cubicBezTo>
                    <a:cubicBezTo>
                      <a:pt x="6717" y="896"/>
                      <a:pt x="6661" y="746"/>
                      <a:pt x="6575" y="620"/>
                    </a:cubicBezTo>
                    <a:cubicBezTo>
                      <a:pt x="6331" y="235"/>
                      <a:pt x="5909" y="0"/>
                      <a:pt x="5455" y="0"/>
                    </a:cubicBezTo>
                    <a:close/>
                    <a:moveTo>
                      <a:pt x="1402" y="55"/>
                    </a:moveTo>
                    <a:cubicBezTo>
                      <a:pt x="1240" y="55"/>
                      <a:pt x="1075" y="84"/>
                      <a:pt x="916" y="147"/>
                    </a:cubicBezTo>
                    <a:cubicBezTo>
                      <a:pt x="900" y="147"/>
                      <a:pt x="884" y="154"/>
                      <a:pt x="868" y="162"/>
                    </a:cubicBezTo>
                    <a:cubicBezTo>
                      <a:pt x="537" y="304"/>
                      <a:pt x="292" y="557"/>
                      <a:pt x="158" y="865"/>
                    </a:cubicBezTo>
                    <a:cubicBezTo>
                      <a:pt x="16" y="1196"/>
                      <a:pt x="0" y="1575"/>
                      <a:pt x="158" y="1938"/>
                    </a:cubicBezTo>
                    <a:cubicBezTo>
                      <a:pt x="370" y="2451"/>
                      <a:pt x="869" y="2757"/>
                      <a:pt x="1394" y="2757"/>
                    </a:cubicBezTo>
                    <a:cubicBezTo>
                      <a:pt x="1572" y="2757"/>
                      <a:pt x="1752" y="2722"/>
                      <a:pt x="1926" y="2649"/>
                    </a:cubicBezTo>
                    <a:cubicBezTo>
                      <a:pt x="2313" y="2491"/>
                      <a:pt x="2589" y="2167"/>
                      <a:pt x="2699" y="1788"/>
                    </a:cubicBezTo>
                    <a:cubicBezTo>
                      <a:pt x="2786" y="1496"/>
                      <a:pt x="2770" y="1180"/>
                      <a:pt x="2644" y="881"/>
                    </a:cubicBezTo>
                    <a:cubicBezTo>
                      <a:pt x="2628" y="849"/>
                      <a:pt x="2620" y="817"/>
                      <a:pt x="2605" y="794"/>
                    </a:cubicBezTo>
                    <a:cubicBezTo>
                      <a:pt x="2367" y="330"/>
                      <a:pt x="1896" y="55"/>
                      <a:pt x="1402" y="55"/>
                    </a:cubicBezTo>
                    <a:close/>
                  </a:path>
                </a:pathLst>
              </a:custGeom>
              <a:solidFill>
                <a:srgbClr val="FFFBF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2717;p49">
                <a:extLst>
                  <a:ext uri="{FF2B5EF4-FFF2-40B4-BE49-F238E27FC236}">
                    <a16:creationId xmlns:a16="http://schemas.microsoft.com/office/drawing/2014/main" id="{1A547288-1606-AAE9-D485-BE94D705F1C5}"/>
                  </a:ext>
                </a:extLst>
              </p:cNvPr>
              <p:cNvSpPr/>
              <p:nvPr/>
            </p:nvSpPr>
            <p:spPr>
              <a:xfrm>
                <a:off x="3446325" y="1093475"/>
                <a:ext cx="1776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5992" extrusionOk="0">
                    <a:moveTo>
                      <a:pt x="5936" y="0"/>
                    </a:moveTo>
                    <a:cubicBezTo>
                      <a:pt x="5714" y="0"/>
                      <a:pt x="5496" y="65"/>
                      <a:pt x="5320" y="214"/>
                    </a:cubicBezTo>
                    <a:cubicBezTo>
                      <a:pt x="5291" y="236"/>
                      <a:pt x="5309" y="278"/>
                      <a:pt x="5337" y="278"/>
                    </a:cubicBezTo>
                    <a:cubicBezTo>
                      <a:pt x="5339" y="278"/>
                      <a:pt x="5341" y="278"/>
                      <a:pt x="5344" y="277"/>
                    </a:cubicBezTo>
                    <a:cubicBezTo>
                      <a:pt x="5410" y="274"/>
                      <a:pt x="5475" y="272"/>
                      <a:pt x="5538" y="272"/>
                    </a:cubicBezTo>
                    <a:cubicBezTo>
                      <a:pt x="5771" y="272"/>
                      <a:pt x="5989" y="297"/>
                      <a:pt x="6212" y="372"/>
                    </a:cubicBezTo>
                    <a:cubicBezTo>
                      <a:pt x="6504" y="466"/>
                      <a:pt x="6756" y="608"/>
                      <a:pt x="7049" y="727"/>
                    </a:cubicBezTo>
                    <a:cubicBezTo>
                      <a:pt x="7052" y="731"/>
                      <a:pt x="7056" y="733"/>
                      <a:pt x="7061" y="733"/>
                    </a:cubicBezTo>
                    <a:cubicBezTo>
                      <a:pt x="7066" y="733"/>
                      <a:pt x="7072" y="731"/>
                      <a:pt x="7080" y="727"/>
                    </a:cubicBezTo>
                    <a:cubicBezTo>
                      <a:pt x="7096" y="719"/>
                      <a:pt x="7104" y="695"/>
                      <a:pt x="7096" y="679"/>
                    </a:cubicBezTo>
                    <a:cubicBezTo>
                      <a:pt x="7009" y="529"/>
                      <a:pt x="6899" y="403"/>
                      <a:pt x="6764" y="301"/>
                    </a:cubicBezTo>
                    <a:cubicBezTo>
                      <a:pt x="6539" y="116"/>
                      <a:pt x="6233" y="0"/>
                      <a:pt x="5936" y="0"/>
                    </a:cubicBezTo>
                    <a:close/>
                    <a:moveTo>
                      <a:pt x="1346" y="193"/>
                    </a:moveTo>
                    <a:cubicBezTo>
                      <a:pt x="775" y="193"/>
                      <a:pt x="185" y="591"/>
                      <a:pt x="0" y="1114"/>
                    </a:cubicBezTo>
                    <a:cubicBezTo>
                      <a:pt x="5" y="1129"/>
                      <a:pt x="17" y="1134"/>
                      <a:pt x="30" y="1134"/>
                    </a:cubicBezTo>
                    <a:cubicBezTo>
                      <a:pt x="38" y="1134"/>
                      <a:pt x="47" y="1132"/>
                      <a:pt x="56" y="1129"/>
                    </a:cubicBezTo>
                    <a:cubicBezTo>
                      <a:pt x="356" y="948"/>
                      <a:pt x="608" y="750"/>
                      <a:pt x="916" y="616"/>
                    </a:cubicBezTo>
                    <a:cubicBezTo>
                      <a:pt x="1224" y="474"/>
                      <a:pt x="1524" y="419"/>
                      <a:pt x="1871" y="395"/>
                    </a:cubicBezTo>
                    <a:cubicBezTo>
                      <a:pt x="1903" y="395"/>
                      <a:pt x="1918" y="348"/>
                      <a:pt x="1887" y="332"/>
                    </a:cubicBezTo>
                    <a:cubicBezTo>
                      <a:pt x="1719" y="236"/>
                      <a:pt x="1533" y="193"/>
                      <a:pt x="1346" y="193"/>
                    </a:cubicBezTo>
                    <a:close/>
                    <a:moveTo>
                      <a:pt x="1712" y="788"/>
                    </a:moveTo>
                    <a:cubicBezTo>
                      <a:pt x="1550" y="788"/>
                      <a:pt x="1385" y="817"/>
                      <a:pt x="1224" y="877"/>
                    </a:cubicBezTo>
                    <a:cubicBezTo>
                      <a:pt x="1208" y="885"/>
                      <a:pt x="1200" y="885"/>
                      <a:pt x="1184" y="893"/>
                    </a:cubicBezTo>
                    <a:cubicBezTo>
                      <a:pt x="1042" y="956"/>
                      <a:pt x="908" y="1042"/>
                      <a:pt x="798" y="1137"/>
                    </a:cubicBezTo>
                    <a:cubicBezTo>
                      <a:pt x="521" y="1398"/>
                      <a:pt x="403" y="1792"/>
                      <a:pt x="506" y="2155"/>
                    </a:cubicBezTo>
                    <a:cubicBezTo>
                      <a:pt x="506" y="2155"/>
                      <a:pt x="506" y="2163"/>
                      <a:pt x="513" y="2163"/>
                    </a:cubicBezTo>
                    <a:cubicBezTo>
                      <a:pt x="671" y="2692"/>
                      <a:pt x="1170" y="3048"/>
                      <a:pt x="1708" y="3048"/>
                    </a:cubicBezTo>
                    <a:cubicBezTo>
                      <a:pt x="1788" y="3048"/>
                      <a:pt x="1869" y="3040"/>
                      <a:pt x="1950" y="3024"/>
                    </a:cubicBezTo>
                    <a:cubicBezTo>
                      <a:pt x="2431" y="2929"/>
                      <a:pt x="2787" y="2566"/>
                      <a:pt x="2905" y="2124"/>
                    </a:cubicBezTo>
                    <a:cubicBezTo>
                      <a:pt x="3007" y="1745"/>
                      <a:pt x="2865" y="1327"/>
                      <a:pt x="2558" y="1082"/>
                    </a:cubicBezTo>
                    <a:cubicBezTo>
                      <a:pt x="2315" y="891"/>
                      <a:pt x="2018" y="788"/>
                      <a:pt x="1712" y="788"/>
                    </a:cubicBezTo>
                    <a:close/>
                    <a:moveTo>
                      <a:pt x="5769" y="730"/>
                    </a:moveTo>
                    <a:cubicBezTo>
                      <a:pt x="5693" y="730"/>
                      <a:pt x="5617" y="737"/>
                      <a:pt x="5541" y="750"/>
                    </a:cubicBezTo>
                    <a:cubicBezTo>
                      <a:pt x="5525" y="750"/>
                      <a:pt x="5509" y="758"/>
                      <a:pt x="5494" y="758"/>
                    </a:cubicBezTo>
                    <a:cubicBezTo>
                      <a:pt x="5107" y="837"/>
                      <a:pt x="4799" y="1074"/>
                      <a:pt x="4618" y="1390"/>
                    </a:cubicBezTo>
                    <a:cubicBezTo>
                      <a:pt x="4539" y="1524"/>
                      <a:pt x="4499" y="1682"/>
                      <a:pt x="4499" y="1840"/>
                    </a:cubicBezTo>
                    <a:cubicBezTo>
                      <a:pt x="4499" y="2526"/>
                      <a:pt x="5060" y="3087"/>
                      <a:pt x="5746" y="3087"/>
                    </a:cubicBezTo>
                    <a:cubicBezTo>
                      <a:pt x="6433" y="3087"/>
                      <a:pt x="6993" y="2526"/>
                      <a:pt x="6993" y="1840"/>
                    </a:cubicBezTo>
                    <a:cubicBezTo>
                      <a:pt x="6993" y="1769"/>
                      <a:pt x="6985" y="1698"/>
                      <a:pt x="6977" y="1627"/>
                    </a:cubicBezTo>
                    <a:cubicBezTo>
                      <a:pt x="6938" y="1437"/>
                      <a:pt x="6851" y="1263"/>
                      <a:pt x="6717" y="1129"/>
                    </a:cubicBezTo>
                    <a:cubicBezTo>
                      <a:pt x="6469" y="881"/>
                      <a:pt x="6129" y="730"/>
                      <a:pt x="5769" y="730"/>
                    </a:cubicBezTo>
                    <a:close/>
                    <a:moveTo>
                      <a:pt x="3873" y="3689"/>
                    </a:moveTo>
                    <a:cubicBezTo>
                      <a:pt x="3167" y="3689"/>
                      <a:pt x="2461" y="3772"/>
                      <a:pt x="1753" y="3939"/>
                    </a:cubicBezTo>
                    <a:lnTo>
                      <a:pt x="1753" y="3955"/>
                    </a:lnTo>
                    <a:cubicBezTo>
                      <a:pt x="1760" y="4634"/>
                      <a:pt x="2100" y="5233"/>
                      <a:pt x="2613" y="5604"/>
                    </a:cubicBezTo>
                    <a:cubicBezTo>
                      <a:pt x="2613" y="5604"/>
                      <a:pt x="3371" y="5991"/>
                      <a:pt x="3820" y="5991"/>
                    </a:cubicBezTo>
                    <a:cubicBezTo>
                      <a:pt x="4357" y="5983"/>
                      <a:pt x="5202" y="5439"/>
                      <a:pt x="5202" y="5439"/>
                    </a:cubicBezTo>
                    <a:cubicBezTo>
                      <a:pt x="5612" y="5060"/>
                      <a:pt x="5865" y="4523"/>
                      <a:pt x="5857" y="3923"/>
                    </a:cubicBezTo>
                    <a:cubicBezTo>
                      <a:pt x="5857" y="3915"/>
                      <a:pt x="5857" y="3915"/>
                      <a:pt x="5857" y="3908"/>
                    </a:cubicBezTo>
                    <a:cubicBezTo>
                      <a:pt x="5196" y="3762"/>
                      <a:pt x="4535" y="3689"/>
                      <a:pt x="3873" y="368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2718;p49">
                <a:extLst>
                  <a:ext uri="{FF2B5EF4-FFF2-40B4-BE49-F238E27FC236}">
                    <a16:creationId xmlns:a16="http://schemas.microsoft.com/office/drawing/2014/main" id="{83D67933-8511-FBAE-C479-1DB70818374E}"/>
                  </a:ext>
                </a:extLst>
              </p:cNvPr>
              <p:cNvSpPr/>
              <p:nvPr/>
            </p:nvSpPr>
            <p:spPr>
              <a:xfrm>
                <a:off x="3405275" y="1182475"/>
                <a:ext cx="26562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10625" h="3805" extrusionOk="0">
                    <a:moveTo>
                      <a:pt x="5562" y="805"/>
                    </a:moveTo>
                    <a:cubicBezTo>
                      <a:pt x="5555" y="805"/>
                      <a:pt x="5548" y="805"/>
                      <a:pt x="5541" y="805"/>
                    </a:cubicBezTo>
                    <a:cubicBezTo>
                      <a:pt x="4823" y="813"/>
                      <a:pt x="4247" y="1247"/>
                      <a:pt x="4247" y="1966"/>
                    </a:cubicBezTo>
                    <a:cubicBezTo>
                      <a:pt x="4247" y="1997"/>
                      <a:pt x="4255" y="2013"/>
                      <a:pt x="4255" y="2044"/>
                    </a:cubicBezTo>
                    <a:cubicBezTo>
                      <a:pt x="4586" y="2284"/>
                      <a:pt x="4993" y="2447"/>
                      <a:pt x="5432" y="2447"/>
                    </a:cubicBezTo>
                    <a:cubicBezTo>
                      <a:pt x="5442" y="2447"/>
                      <a:pt x="5452" y="2447"/>
                      <a:pt x="5462" y="2447"/>
                    </a:cubicBezTo>
                    <a:cubicBezTo>
                      <a:pt x="5999" y="2447"/>
                      <a:pt x="6481" y="2226"/>
                      <a:pt x="6836" y="1887"/>
                    </a:cubicBezTo>
                    <a:cubicBezTo>
                      <a:pt x="6812" y="1199"/>
                      <a:pt x="6247" y="805"/>
                      <a:pt x="5562" y="805"/>
                    </a:cubicBezTo>
                    <a:close/>
                    <a:moveTo>
                      <a:pt x="9780" y="0"/>
                    </a:moveTo>
                    <a:cubicBezTo>
                      <a:pt x="8651" y="0"/>
                      <a:pt x="7728" y="924"/>
                      <a:pt x="7728" y="2052"/>
                    </a:cubicBezTo>
                    <a:cubicBezTo>
                      <a:pt x="7728" y="2684"/>
                      <a:pt x="8020" y="3244"/>
                      <a:pt x="8470" y="3623"/>
                    </a:cubicBezTo>
                    <a:cubicBezTo>
                      <a:pt x="9582" y="2818"/>
                      <a:pt x="10372" y="1595"/>
                      <a:pt x="10624" y="182"/>
                    </a:cubicBezTo>
                    <a:cubicBezTo>
                      <a:pt x="10364" y="71"/>
                      <a:pt x="10080" y="0"/>
                      <a:pt x="9780" y="0"/>
                    </a:cubicBezTo>
                    <a:close/>
                    <a:moveTo>
                      <a:pt x="1311" y="0"/>
                    </a:moveTo>
                    <a:cubicBezTo>
                      <a:pt x="814" y="0"/>
                      <a:pt x="356" y="182"/>
                      <a:pt x="1" y="482"/>
                    </a:cubicBezTo>
                    <a:cubicBezTo>
                      <a:pt x="324" y="1871"/>
                      <a:pt x="1193" y="3055"/>
                      <a:pt x="2361" y="3805"/>
                    </a:cubicBezTo>
                    <a:cubicBezTo>
                      <a:pt x="2960" y="3449"/>
                      <a:pt x="3355" y="2794"/>
                      <a:pt x="3355" y="2052"/>
                    </a:cubicBezTo>
                    <a:cubicBezTo>
                      <a:pt x="3355" y="924"/>
                      <a:pt x="2440" y="0"/>
                      <a:pt x="1311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3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7F12842-5DF0-8200-93C9-2361ADA0AABA}"/>
              </a:ext>
            </a:extLst>
          </p:cNvPr>
          <p:cNvSpPr/>
          <p:nvPr/>
        </p:nvSpPr>
        <p:spPr>
          <a:xfrm>
            <a:off x="3867651" y="5805508"/>
            <a:ext cx="4927600" cy="501986"/>
          </a:xfrm>
          <a:prstGeom prst="rect">
            <a:avLst/>
          </a:prstGeom>
          <a:solidFill>
            <a:srgbClr val="C9C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8CBC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7B5C2D2-71C1-5197-A1B0-DDB257116839}"/>
              </a:ext>
            </a:extLst>
          </p:cNvPr>
          <p:cNvSpPr/>
          <p:nvPr/>
        </p:nvSpPr>
        <p:spPr>
          <a:xfrm>
            <a:off x="819652" y="4104539"/>
            <a:ext cx="11023600" cy="501986"/>
          </a:xfrm>
          <a:prstGeom prst="rect">
            <a:avLst/>
          </a:prstGeom>
          <a:solidFill>
            <a:srgbClr val="C9C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8CBC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D19A8-5305-A31E-950D-88313EAB1632}"/>
              </a:ext>
            </a:extLst>
          </p:cNvPr>
          <p:cNvSpPr/>
          <p:nvPr/>
        </p:nvSpPr>
        <p:spPr>
          <a:xfrm>
            <a:off x="928712" y="2412168"/>
            <a:ext cx="11023600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a) Đọc các số sau và cho biết chữ số 7 trong mỗi số đó thuộc hàng nào, lớp nào: 3 720 598, 72 564 000, 897 560 212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b) Viết mỗi số sau thành tổng (theo mẫu):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Mẫu: 9 156 372 = 9 000 000 + 100 000 + 50 000 + 6 000 + 300 + 70 + 2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8 151 821, 2 669 000, 6 348 800, 6 507 023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c) Sử dụng đơn vị là triệu viết lại mỗi số sau (theo mẫu):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Mẫu: 32 000 000 viết là 32 triệu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2 000 000, 380 000 000, 456 000 000, 71 000 000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2704B2-F84E-45C1-D5F9-6DA6151AFABC}"/>
              </a:ext>
            </a:extLst>
          </p:cNvPr>
          <p:cNvSpPr/>
          <p:nvPr/>
        </p:nvSpPr>
        <p:spPr>
          <a:xfrm>
            <a:off x="4534324" y="1661507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3 (SGK – tr22)</a:t>
            </a:r>
          </a:p>
        </p:txBody>
      </p:sp>
      <p:grpSp>
        <p:nvGrpSpPr>
          <p:cNvPr id="7" name="Google Shape;2552;p45">
            <a:extLst>
              <a:ext uri="{FF2B5EF4-FFF2-40B4-BE49-F238E27FC236}">
                <a16:creationId xmlns:a16="http://schemas.microsoft.com/office/drawing/2014/main" id="{C554A328-5CBD-4776-CFFA-265316B3F819}"/>
              </a:ext>
            </a:extLst>
          </p:cNvPr>
          <p:cNvGrpSpPr/>
          <p:nvPr/>
        </p:nvGrpSpPr>
        <p:grpSpPr>
          <a:xfrm>
            <a:off x="10485190" y="947425"/>
            <a:ext cx="1286495" cy="992867"/>
            <a:chOff x="479043" y="907777"/>
            <a:chExt cx="2000944" cy="1645722"/>
          </a:xfrm>
        </p:grpSpPr>
        <p:sp>
          <p:nvSpPr>
            <p:cNvPr id="8" name="Google Shape;2553;p45">
              <a:extLst>
                <a:ext uri="{FF2B5EF4-FFF2-40B4-BE49-F238E27FC236}">
                  <a16:creationId xmlns:a16="http://schemas.microsoft.com/office/drawing/2014/main" id="{C89B098B-EA86-88C7-BEF8-F7E68B99974F}"/>
                </a:ext>
              </a:extLst>
            </p:cNvPr>
            <p:cNvSpPr/>
            <p:nvPr/>
          </p:nvSpPr>
          <p:spPr>
            <a:xfrm flipH="1">
              <a:off x="479043" y="907777"/>
              <a:ext cx="2000942" cy="1645722"/>
            </a:xfrm>
            <a:custGeom>
              <a:avLst/>
              <a:gdLst/>
              <a:ahLst/>
              <a:cxnLst/>
              <a:rect l="l" t="t" r="r" b="b"/>
              <a:pathLst>
                <a:path w="22898" h="18833" extrusionOk="0">
                  <a:moveTo>
                    <a:pt x="20116" y="7421"/>
                  </a:moveTo>
                  <a:cubicBezTo>
                    <a:pt x="20548" y="7421"/>
                    <a:pt x="20984" y="7572"/>
                    <a:pt x="21319" y="7854"/>
                  </a:cubicBezTo>
                  <a:cubicBezTo>
                    <a:pt x="21792" y="8264"/>
                    <a:pt x="22037" y="8927"/>
                    <a:pt x="21935" y="9551"/>
                  </a:cubicBezTo>
                  <a:cubicBezTo>
                    <a:pt x="21832" y="10174"/>
                    <a:pt x="21382" y="10719"/>
                    <a:pt x="20798" y="10956"/>
                  </a:cubicBezTo>
                  <a:cubicBezTo>
                    <a:pt x="20535" y="11057"/>
                    <a:pt x="20267" y="11091"/>
                    <a:pt x="20008" y="11091"/>
                  </a:cubicBezTo>
                  <a:cubicBezTo>
                    <a:pt x="19926" y="11091"/>
                    <a:pt x="19844" y="11088"/>
                    <a:pt x="19764" y="11082"/>
                  </a:cubicBezTo>
                  <a:lnTo>
                    <a:pt x="21714" y="9416"/>
                  </a:lnTo>
                  <a:lnTo>
                    <a:pt x="19598" y="7609"/>
                  </a:lnTo>
                  <a:cubicBezTo>
                    <a:pt x="19630" y="7562"/>
                    <a:pt x="19654" y="7514"/>
                    <a:pt x="19677" y="7475"/>
                  </a:cubicBezTo>
                  <a:cubicBezTo>
                    <a:pt x="19820" y="7439"/>
                    <a:pt x="19968" y="7421"/>
                    <a:pt x="20116" y="7421"/>
                  </a:cubicBezTo>
                  <a:close/>
                  <a:moveTo>
                    <a:pt x="2116" y="9582"/>
                  </a:moveTo>
                  <a:lnTo>
                    <a:pt x="2613" y="10008"/>
                  </a:lnTo>
                  <a:cubicBezTo>
                    <a:pt x="2582" y="10032"/>
                    <a:pt x="2550" y="10056"/>
                    <a:pt x="2519" y="10087"/>
                  </a:cubicBezTo>
                  <a:lnTo>
                    <a:pt x="2448" y="10585"/>
                  </a:lnTo>
                  <a:lnTo>
                    <a:pt x="2053" y="12905"/>
                  </a:lnTo>
                  <a:cubicBezTo>
                    <a:pt x="2018" y="12903"/>
                    <a:pt x="1982" y="12902"/>
                    <a:pt x="1948" y="12902"/>
                  </a:cubicBezTo>
                  <a:cubicBezTo>
                    <a:pt x="1675" y="12902"/>
                    <a:pt x="1435" y="12957"/>
                    <a:pt x="1295" y="13055"/>
                  </a:cubicBezTo>
                  <a:cubicBezTo>
                    <a:pt x="1114" y="12858"/>
                    <a:pt x="980" y="12597"/>
                    <a:pt x="924" y="12305"/>
                  </a:cubicBezTo>
                  <a:cubicBezTo>
                    <a:pt x="822" y="11737"/>
                    <a:pt x="1003" y="11184"/>
                    <a:pt x="1177" y="10813"/>
                  </a:cubicBezTo>
                  <a:cubicBezTo>
                    <a:pt x="1398" y="10340"/>
                    <a:pt x="1722" y="9922"/>
                    <a:pt x="2116" y="9582"/>
                  </a:cubicBezTo>
                  <a:close/>
                  <a:moveTo>
                    <a:pt x="8762" y="1"/>
                  </a:moveTo>
                  <a:lnTo>
                    <a:pt x="7388" y="3323"/>
                  </a:lnTo>
                  <a:lnTo>
                    <a:pt x="3813" y="3600"/>
                  </a:lnTo>
                  <a:lnTo>
                    <a:pt x="4650" y="7088"/>
                  </a:lnTo>
                  <a:lnTo>
                    <a:pt x="3774" y="7838"/>
                  </a:lnTo>
                  <a:cubicBezTo>
                    <a:pt x="2337" y="8146"/>
                    <a:pt x="1051" y="9117"/>
                    <a:pt x="427" y="10466"/>
                  </a:cubicBezTo>
                  <a:cubicBezTo>
                    <a:pt x="104" y="11153"/>
                    <a:pt x="1" y="11839"/>
                    <a:pt x="111" y="12455"/>
                  </a:cubicBezTo>
                  <a:cubicBezTo>
                    <a:pt x="222" y="13063"/>
                    <a:pt x="561" y="13592"/>
                    <a:pt x="1027" y="13907"/>
                  </a:cubicBezTo>
                  <a:cubicBezTo>
                    <a:pt x="1074" y="14057"/>
                    <a:pt x="1153" y="14231"/>
                    <a:pt x="1272" y="14389"/>
                  </a:cubicBezTo>
                  <a:cubicBezTo>
                    <a:pt x="1501" y="14713"/>
                    <a:pt x="1786" y="14914"/>
                    <a:pt x="1983" y="14914"/>
                  </a:cubicBezTo>
                  <a:cubicBezTo>
                    <a:pt x="2031" y="14914"/>
                    <a:pt x="2073" y="14903"/>
                    <a:pt x="2108" y="14878"/>
                  </a:cubicBezTo>
                  <a:lnTo>
                    <a:pt x="5842" y="16678"/>
                  </a:lnTo>
                  <a:lnTo>
                    <a:pt x="5849" y="16678"/>
                  </a:lnTo>
                  <a:cubicBezTo>
                    <a:pt x="5936" y="16654"/>
                    <a:pt x="6015" y="16615"/>
                    <a:pt x="6094" y="16583"/>
                  </a:cubicBezTo>
                  <a:lnTo>
                    <a:pt x="6094" y="16583"/>
                  </a:lnTo>
                  <a:cubicBezTo>
                    <a:pt x="6015" y="16622"/>
                    <a:pt x="5936" y="16654"/>
                    <a:pt x="5849" y="16678"/>
                  </a:cubicBezTo>
                  <a:lnTo>
                    <a:pt x="6315" y="16907"/>
                  </a:lnTo>
                  <a:cubicBezTo>
                    <a:pt x="6481" y="16851"/>
                    <a:pt x="6639" y="16780"/>
                    <a:pt x="6797" y="16701"/>
                  </a:cubicBezTo>
                  <a:cubicBezTo>
                    <a:pt x="7112" y="16536"/>
                    <a:pt x="7388" y="16330"/>
                    <a:pt x="7625" y="16086"/>
                  </a:cubicBezTo>
                  <a:lnTo>
                    <a:pt x="8762" y="18832"/>
                  </a:lnTo>
                  <a:lnTo>
                    <a:pt x="11816" y="16954"/>
                  </a:lnTo>
                  <a:lnTo>
                    <a:pt x="14879" y="18832"/>
                  </a:lnTo>
                  <a:lnTo>
                    <a:pt x="16244" y="15510"/>
                  </a:lnTo>
                  <a:lnTo>
                    <a:pt x="19827" y="15233"/>
                  </a:lnTo>
                  <a:lnTo>
                    <a:pt x="18999" y="11784"/>
                  </a:lnTo>
                  <a:lnTo>
                    <a:pt x="18999" y="11784"/>
                  </a:lnTo>
                  <a:cubicBezTo>
                    <a:pt x="19346" y="11871"/>
                    <a:pt x="19685" y="11918"/>
                    <a:pt x="20009" y="11918"/>
                  </a:cubicBezTo>
                  <a:cubicBezTo>
                    <a:pt x="20396" y="11918"/>
                    <a:pt x="20766" y="11855"/>
                    <a:pt x="21098" y="11721"/>
                  </a:cubicBezTo>
                  <a:cubicBezTo>
                    <a:pt x="21950" y="11390"/>
                    <a:pt x="22598" y="10585"/>
                    <a:pt x="22748" y="9685"/>
                  </a:cubicBezTo>
                  <a:cubicBezTo>
                    <a:pt x="22897" y="8785"/>
                    <a:pt x="22550" y="7814"/>
                    <a:pt x="21848" y="7222"/>
                  </a:cubicBezTo>
                  <a:cubicBezTo>
                    <a:pt x="21367" y="6815"/>
                    <a:pt x="20737" y="6595"/>
                    <a:pt x="20108" y="6595"/>
                  </a:cubicBezTo>
                  <a:cubicBezTo>
                    <a:pt x="19921" y="6595"/>
                    <a:pt x="19734" y="6614"/>
                    <a:pt x="19551" y="6654"/>
                  </a:cubicBezTo>
                  <a:cubicBezTo>
                    <a:pt x="19472" y="6559"/>
                    <a:pt x="19330" y="6472"/>
                    <a:pt x="19148" y="6409"/>
                  </a:cubicBezTo>
                  <a:lnTo>
                    <a:pt x="19827" y="3600"/>
                  </a:lnTo>
                  <a:lnTo>
                    <a:pt x="16244" y="3323"/>
                  </a:lnTo>
                  <a:lnTo>
                    <a:pt x="14879" y="1"/>
                  </a:lnTo>
                  <a:lnTo>
                    <a:pt x="11816" y="1879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2554;p45">
              <a:extLst>
                <a:ext uri="{FF2B5EF4-FFF2-40B4-BE49-F238E27FC236}">
                  <a16:creationId xmlns:a16="http://schemas.microsoft.com/office/drawing/2014/main" id="{B9D28237-5F04-B7A0-4DD3-5793C41ED280}"/>
                </a:ext>
              </a:extLst>
            </p:cNvPr>
            <p:cNvSpPr/>
            <p:nvPr/>
          </p:nvSpPr>
          <p:spPr>
            <a:xfrm flipH="1">
              <a:off x="2039829" y="1584134"/>
              <a:ext cx="440158" cy="557604"/>
            </a:xfrm>
            <a:custGeom>
              <a:avLst/>
              <a:gdLst/>
              <a:ahLst/>
              <a:cxnLst/>
              <a:rect l="l" t="t" r="r" b="b"/>
              <a:pathLst>
                <a:path w="5037" h="6381" extrusionOk="0">
                  <a:moveTo>
                    <a:pt x="4724" y="0"/>
                  </a:moveTo>
                  <a:cubicBezTo>
                    <a:pt x="2923" y="0"/>
                    <a:pt x="1188" y="1085"/>
                    <a:pt x="427" y="2726"/>
                  </a:cubicBezTo>
                  <a:cubicBezTo>
                    <a:pt x="104" y="3413"/>
                    <a:pt x="1" y="4100"/>
                    <a:pt x="111" y="4715"/>
                  </a:cubicBezTo>
                  <a:cubicBezTo>
                    <a:pt x="254" y="5489"/>
                    <a:pt x="759" y="6128"/>
                    <a:pt x="1430" y="6381"/>
                  </a:cubicBezTo>
                  <a:lnTo>
                    <a:pt x="1722" y="5607"/>
                  </a:lnTo>
                  <a:cubicBezTo>
                    <a:pt x="1327" y="5457"/>
                    <a:pt x="1011" y="5047"/>
                    <a:pt x="924" y="4565"/>
                  </a:cubicBezTo>
                  <a:cubicBezTo>
                    <a:pt x="822" y="3997"/>
                    <a:pt x="1003" y="3445"/>
                    <a:pt x="1177" y="3074"/>
                  </a:cubicBezTo>
                  <a:cubicBezTo>
                    <a:pt x="1799" y="1739"/>
                    <a:pt x="3277" y="825"/>
                    <a:pt x="4749" y="825"/>
                  </a:cubicBezTo>
                  <a:cubicBezTo>
                    <a:pt x="4827" y="825"/>
                    <a:pt x="4904" y="827"/>
                    <a:pt x="4981" y="832"/>
                  </a:cubicBezTo>
                  <a:lnTo>
                    <a:pt x="5036" y="11"/>
                  </a:lnTo>
                  <a:cubicBezTo>
                    <a:pt x="4932" y="4"/>
                    <a:pt x="4828" y="0"/>
                    <a:pt x="4724" y="0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2555;p45">
              <a:extLst>
                <a:ext uri="{FF2B5EF4-FFF2-40B4-BE49-F238E27FC236}">
                  <a16:creationId xmlns:a16="http://schemas.microsoft.com/office/drawing/2014/main" id="{CBD60455-D3D1-0D0E-15F2-80AFD78FA2B5}"/>
                </a:ext>
              </a:extLst>
            </p:cNvPr>
            <p:cNvSpPr/>
            <p:nvPr/>
          </p:nvSpPr>
          <p:spPr>
            <a:xfrm flipH="1">
              <a:off x="582510" y="908474"/>
              <a:ext cx="1729174" cy="1645023"/>
            </a:xfrm>
            <a:custGeom>
              <a:avLst/>
              <a:gdLst/>
              <a:ahLst/>
              <a:cxnLst/>
              <a:rect l="l" t="t" r="r" b="b"/>
              <a:pathLst>
                <a:path w="19788" h="18825" extrusionOk="0">
                  <a:moveTo>
                    <a:pt x="6836" y="1"/>
                  </a:moveTo>
                  <a:lnTo>
                    <a:pt x="5462" y="3316"/>
                  </a:lnTo>
                  <a:lnTo>
                    <a:pt x="1887" y="3592"/>
                  </a:lnTo>
                  <a:lnTo>
                    <a:pt x="2724" y="7080"/>
                  </a:lnTo>
                  <a:lnTo>
                    <a:pt x="1" y="9409"/>
                  </a:lnTo>
                  <a:lnTo>
                    <a:pt x="2724" y="11737"/>
                  </a:lnTo>
                  <a:lnTo>
                    <a:pt x="1887" y="15226"/>
                  </a:lnTo>
                  <a:lnTo>
                    <a:pt x="5462" y="15510"/>
                  </a:lnTo>
                  <a:lnTo>
                    <a:pt x="6836" y="18825"/>
                  </a:lnTo>
                  <a:lnTo>
                    <a:pt x="9890" y="16946"/>
                  </a:lnTo>
                  <a:lnTo>
                    <a:pt x="12953" y="18825"/>
                  </a:lnTo>
                  <a:lnTo>
                    <a:pt x="14318" y="15510"/>
                  </a:lnTo>
                  <a:lnTo>
                    <a:pt x="17901" y="15226"/>
                  </a:lnTo>
                  <a:lnTo>
                    <a:pt x="17065" y="11737"/>
                  </a:lnTo>
                  <a:lnTo>
                    <a:pt x="19788" y="9409"/>
                  </a:lnTo>
                  <a:lnTo>
                    <a:pt x="17065" y="7080"/>
                  </a:lnTo>
                  <a:lnTo>
                    <a:pt x="17901" y="3592"/>
                  </a:lnTo>
                  <a:lnTo>
                    <a:pt x="14326" y="3316"/>
                  </a:lnTo>
                  <a:lnTo>
                    <a:pt x="12953" y="1"/>
                  </a:lnTo>
                  <a:lnTo>
                    <a:pt x="9890" y="1879"/>
                  </a:lnTo>
                  <a:lnTo>
                    <a:pt x="6836" y="1"/>
                  </a:lnTo>
                  <a:close/>
                </a:path>
              </a:pathLst>
            </a:custGeom>
            <a:solidFill>
              <a:srgbClr val="FACD5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556;p45">
              <a:extLst>
                <a:ext uri="{FF2B5EF4-FFF2-40B4-BE49-F238E27FC236}">
                  <a16:creationId xmlns:a16="http://schemas.microsoft.com/office/drawing/2014/main" id="{E761CC56-1C52-5F23-42F2-42539ECDB331}"/>
                </a:ext>
              </a:extLst>
            </p:cNvPr>
            <p:cNvSpPr/>
            <p:nvPr/>
          </p:nvSpPr>
          <p:spPr>
            <a:xfrm flipH="1">
              <a:off x="899805" y="1183649"/>
              <a:ext cx="1094585" cy="1093973"/>
            </a:xfrm>
            <a:custGeom>
              <a:avLst/>
              <a:gdLst/>
              <a:ahLst/>
              <a:cxnLst/>
              <a:rect l="l" t="t" r="r" b="b"/>
              <a:pathLst>
                <a:path w="12526" h="12519" extrusionOk="0">
                  <a:moveTo>
                    <a:pt x="6259" y="1"/>
                  </a:moveTo>
                  <a:cubicBezTo>
                    <a:pt x="2802" y="1"/>
                    <a:pt x="0" y="2803"/>
                    <a:pt x="0" y="6260"/>
                  </a:cubicBezTo>
                  <a:cubicBezTo>
                    <a:pt x="0" y="9717"/>
                    <a:pt x="2802" y="12519"/>
                    <a:pt x="6259" y="12519"/>
                  </a:cubicBezTo>
                  <a:cubicBezTo>
                    <a:pt x="6464" y="12519"/>
                    <a:pt x="6662" y="12511"/>
                    <a:pt x="6859" y="12495"/>
                  </a:cubicBezTo>
                  <a:cubicBezTo>
                    <a:pt x="6859" y="12495"/>
                    <a:pt x="10363" y="11319"/>
                    <a:pt x="11389" y="9859"/>
                  </a:cubicBezTo>
                  <a:cubicBezTo>
                    <a:pt x="12100" y="8841"/>
                    <a:pt x="12526" y="7601"/>
                    <a:pt x="12526" y="6260"/>
                  </a:cubicBezTo>
                  <a:cubicBezTo>
                    <a:pt x="12526" y="2803"/>
                    <a:pt x="9724" y="1"/>
                    <a:pt x="6259" y="1"/>
                  </a:cubicBezTo>
                  <a:close/>
                </a:path>
              </a:pathLst>
            </a:custGeom>
            <a:solidFill>
              <a:srgbClr val="FAA1A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557;p45">
              <a:extLst>
                <a:ext uri="{FF2B5EF4-FFF2-40B4-BE49-F238E27FC236}">
                  <a16:creationId xmlns:a16="http://schemas.microsoft.com/office/drawing/2014/main" id="{6A0EF52E-4A73-4C6D-2FE9-C8B8F577487D}"/>
                </a:ext>
              </a:extLst>
            </p:cNvPr>
            <p:cNvSpPr/>
            <p:nvPr/>
          </p:nvSpPr>
          <p:spPr>
            <a:xfrm flipH="1">
              <a:off x="479046" y="1313765"/>
              <a:ext cx="1572580" cy="816962"/>
            </a:xfrm>
            <a:custGeom>
              <a:avLst/>
              <a:gdLst/>
              <a:ahLst/>
              <a:cxnLst/>
              <a:rect l="l" t="t" r="r" b="b"/>
              <a:pathLst>
                <a:path w="17996" h="9349" extrusionOk="0">
                  <a:moveTo>
                    <a:pt x="5635" y="0"/>
                  </a:moveTo>
                  <a:cubicBezTo>
                    <a:pt x="5625" y="0"/>
                    <a:pt x="5614" y="4"/>
                    <a:pt x="5604" y="11"/>
                  </a:cubicBezTo>
                  <a:cubicBezTo>
                    <a:pt x="5257" y="288"/>
                    <a:pt x="4917" y="485"/>
                    <a:pt x="4507" y="611"/>
                  </a:cubicBezTo>
                  <a:cubicBezTo>
                    <a:pt x="4097" y="738"/>
                    <a:pt x="3678" y="777"/>
                    <a:pt x="3236" y="864"/>
                  </a:cubicBezTo>
                  <a:cubicBezTo>
                    <a:pt x="3220" y="872"/>
                    <a:pt x="3205" y="880"/>
                    <a:pt x="3197" y="895"/>
                  </a:cubicBezTo>
                  <a:cubicBezTo>
                    <a:pt x="3189" y="919"/>
                    <a:pt x="3197" y="951"/>
                    <a:pt x="3220" y="966"/>
                  </a:cubicBezTo>
                  <a:cubicBezTo>
                    <a:pt x="3441" y="1069"/>
                    <a:pt x="3678" y="1124"/>
                    <a:pt x="3915" y="1140"/>
                  </a:cubicBezTo>
                  <a:cubicBezTo>
                    <a:pt x="3966" y="1144"/>
                    <a:pt x="4017" y="1147"/>
                    <a:pt x="4068" y="1147"/>
                  </a:cubicBezTo>
                  <a:cubicBezTo>
                    <a:pt x="4755" y="1147"/>
                    <a:pt x="5499" y="757"/>
                    <a:pt x="5683" y="67"/>
                  </a:cubicBezTo>
                  <a:cubicBezTo>
                    <a:pt x="5695" y="31"/>
                    <a:pt x="5667" y="0"/>
                    <a:pt x="5635" y="0"/>
                  </a:cubicBezTo>
                  <a:close/>
                  <a:moveTo>
                    <a:pt x="7830" y="406"/>
                  </a:moveTo>
                  <a:cubicBezTo>
                    <a:pt x="7798" y="406"/>
                    <a:pt x="7775" y="430"/>
                    <a:pt x="7775" y="461"/>
                  </a:cubicBezTo>
                  <a:cubicBezTo>
                    <a:pt x="7767" y="698"/>
                    <a:pt x="7806" y="943"/>
                    <a:pt x="7893" y="1164"/>
                  </a:cubicBezTo>
                  <a:cubicBezTo>
                    <a:pt x="8111" y="1796"/>
                    <a:pt x="8717" y="2368"/>
                    <a:pt x="9404" y="2368"/>
                  </a:cubicBezTo>
                  <a:cubicBezTo>
                    <a:pt x="9463" y="2368"/>
                    <a:pt x="9522" y="2364"/>
                    <a:pt x="9582" y="2356"/>
                  </a:cubicBezTo>
                  <a:cubicBezTo>
                    <a:pt x="9637" y="2348"/>
                    <a:pt x="9645" y="2277"/>
                    <a:pt x="9598" y="2253"/>
                  </a:cubicBezTo>
                  <a:cubicBezTo>
                    <a:pt x="9211" y="2048"/>
                    <a:pt x="8895" y="1819"/>
                    <a:pt x="8619" y="1495"/>
                  </a:cubicBezTo>
                  <a:cubicBezTo>
                    <a:pt x="8335" y="1164"/>
                    <a:pt x="8130" y="801"/>
                    <a:pt x="7869" y="430"/>
                  </a:cubicBezTo>
                  <a:cubicBezTo>
                    <a:pt x="7861" y="422"/>
                    <a:pt x="7846" y="406"/>
                    <a:pt x="7830" y="406"/>
                  </a:cubicBezTo>
                  <a:close/>
                  <a:moveTo>
                    <a:pt x="1614" y="1176"/>
                  </a:moveTo>
                  <a:cubicBezTo>
                    <a:pt x="1079" y="1176"/>
                    <a:pt x="591" y="1537"/>
                    <a:pt x="450" y="2079"/>
                  </a:cubicBezTo>
                  <a:lnTo>
                    <a:pt x="340" y="2537"/>
                  </a:lnTo>
                  <a:cubicBezTo>
                    <a:pt x="0" y="3879"/>
                    <a:pt x="813" y="5236"/>
                    <a:pt x="2155" y="5568"/>
                  </a:cubicBezTo>
                  <a:lnTo>
                    <a:pt x="2297" y="5607"/>
                  </a:lnTo>
                  <a:cubicBezTo>
                    <a:pt x="2500" y="5658"/>
                    <a:pt x="2704" y="5682"/>
                    <a:pt x="2904" y="5682"/>
                  </a:cubicBezTo>
                  <a:cubicBezTo>
                    <a:pt x="3887" y="5682"/>
                    <a:pt x="4794" y="5097"/>
                    <a:pt x="5194" y="4179"/>
                  </a:cubicBezTo>
                  <a:cubicBezTo>
                    <a:pt x="5231" y="4175"/>
                    <a:pt x="5268" y="4174"/>
                    <a:pt x="5305" y="4174"/>
                  </a:cubicBezTo>
                  <a:cubicBezTo>
                    <a:pt x="5615" y="4174"/>
                    <a:pt x="5894" y="4293"/>
                    <a:pt x="6141" y="4526"/>
                  </a:cubicBezTo>
                  <a:cubicBezTo>
                    <a:pt x="6093" y="5686"/>
                    <a:pt x="6867" y="6752"/>
                    <a:pt x="8027" y="7044"/>
                  </a:cubicBezTo>
                  <a:lnTo>
                    <a:pt x="8169" y="7083"/>
                  </a:lnTo>
                  <a:cubicBezTo>
                    <a:pt x="8372" y="7133"/>
                    <a:pt x="8575" y="7157"/>
                    <a:pt x="8775" y="7157"/>
                  </a:cubicBezTo>
                  <a:cubicBezTo>
                    <a:pt x="9842" y="7157"/>
                    <a:pt x="10814" y="6476"/>
                    <a:pt x="11153" y="5426"/>
                  </a:cubicBezTo>
                  <a:lnTo>
                    <a:pt x="13142" y="5007"/>
                  </a:lnTo>
                  <a:lnTo>
                    <a:pt x="13142" y="5268"/>
                  </a:lnTo>
                  <a:cubicBezTo>
                    <a:pt x="13142" y="5378"/>
                    <a:pt x="13236" y="5473"/>
                    <a:pt x="13347" y="5473"/>
                  </a:cubicBezTo>
                  <a:cubicBezTo>
                    <a:pt x="13457" y="5473"/>
                    <a:pt x="13552" y="5378"/>
                    <a:pt x="13552" y="5268"/>
                  </a:cubicBezTo>
                  <a:lnTo>
                    <a:pt x="13552" y="4921"/>
                  </a:lnTo>
                  <a:lnTo>
                    <a:pt x="13552" y="4834"/>
                  </a:lnTo>
                  <a:lnTo>
                    <a:pt x="13552" y="4747"/>
                  </a:lnTo>
                  <a:cubicBezTo>
                    <a:pt x="13552" y="4587"/>
                    <a:pt x="13417" y="4464"/>
                    <a:pt x="13266" y="4464"/>
                  </a:cubicBezTo>
                  <a:cubicBezTo>
                    <a:pt x="13246" y="4464"/>
                    <a:pt x="13225" y="4466"/>
                    <a:pt x="13205" y="4471"/>
                  </a:cubicBezTo>
                  <a:lnTo>
                    <a:pt x="11303" y="4873"/>
                  </a:lnTo>
                  <a:lnTo>
                    <a:pt x="11318" y="4802"/>
                  </a:lnTo>
                  <a:cubicBezTo>
                    <a:pt x="11476" y="4163"/>
                    <a:pt x="11089" y="3516"/>
                    <a:pt x="10450" y="3358"/>
                  </a:cubicBezTo>
                  <a:lnTo>
                    <a:pt x="7775" y="2687"/>
                  </a:lnTo>
                  <a:cubicBezTo>
                    <a:pt x="7676" y="2661"/>
                    <a:pt x="7576" y="2649"/>
                    <a:pt x="7479" y="2649"/>
                  </a:cubicBezTo>
                  <a:cubicBezTo>
                    <a:pt x="6947" y="2649"/>
                    <a:pt x="6464" y="3014"/>
                    <a:pt x="6330" y="3547"/>
                  </a:cubicBezTo>
                  <a:lnTo>
                    <a:pt x="6267" y="3816"/>
                  </a:lnTo>
                  <a:cubicBezTo>
                    <a:pt x="6001" y="3618"/>
                    <a:pt x="5721" y="3523"/>
                    <a:pt x="5426" y="3523"/>
                  </a:cubicBezTo>
                  <a:cubicBezTo>
                    <a:pt x="5415" y="3523"/>
                    <a:pt x="5403" y="3523"/>
                    <a:pt x="5391" y="3524"/>
                  </a:cubicBezTo>
                  <a:lnTo>
                    <a:pt x="5446" y="3326"/>
                  </a:lnTo>
                  <a:cubicBezTo>
                    <a:pt x="5604" y="2687"/>
                    <a:pt x="5217" y="2040"/>
                    <a:pt x="4578" y="1882"/>
                  </a:cubicBezTo>
                  <a:lnTo>
                    <a:pt x="1902" y="1211"/>
                  </a:lnTo>
                  <a:cubicBezTo>
                    <a:pt x="1806" y="1187"/>
                    <a:pt x="1709" y="1176"/>
                    <a:pt x="1614" y="1176"/>
                  </a:cubicBezTo>
                  <a:close/>
                  <a:moveTo>
                    <a:pt x="13612" y="1651"/>
                  </a:moveTo>
                  <a:cubicBezTo>
                    <a:pt x="13269" y="1651"/>
                    <a:pt x="13007" y="1757"/>
                    <a:pt x="12976" y="1929"/>
                  </a:cubicBezTo>
                  <a:cubicBezTo>
                    <a:pt x="12952" y="2095"/>
                    <a:pt x="13149" y="2277"/>
                    <a:pt x="13457" y="2387"/>
                  </a:cubicBezTo>
                  <a:cubicBezTo>
                    <a:pt x="12976" y="2553"/>
                    <a:pt x="12636" y="2813"/>
                    <a:pt x="12692" y="2987"/>
                  </a:cubicBezTo>
                  <a:cubicBezTo>
                    <a:pt x="12720" y="3077"/>
                    <a:pt x="12861" y="3124"/>
                    <a:pt x="13066" y="3124"/>
                  </a:cubicBezTo>
                  <a:cubicBezTo>
                    <a:pt x="13204" y="3124"/>
                    <a:pt x="13371" y="3102"/>
                    <a:pt x="13552" y="3058"/>
                  </a:cubicBezTo>
                  <a:lnTo>
                    <a:pt x="13552" y="3058"/>
                  </a:lnTo>
                  <a:cubicBezTo>
                    <a:pt x="13418" y="3271"/>
                    <a:pt x="13378" y="3468"/>
                    <a:pt x="13473" y="3579"/>
                  </a:cubicBezTo>
                  <a:cubicBezTo>
                    <a:pt x="13518" y="3628"/>
                    <a:pt x="13586" y="3652"/>
                    <a:pt x="13669" y="3652"/>
                  </a:cubicBezTo>
                  <a:cubicBezTo>
                    <a:pt x="13864" y="3652"/>
                    <a:pt x="14144" y="3522"/>
                    <a:pt x="14404" y="3295"/>
                  </a:cubicBezTo>
                  <a:cubicBezTo>
                    <a:pt x="14570" y="3145"/>
                    <a:pt x="14696" y="2979"/>
                    <a:pt x="14775" y="2829"/>
                  </a:cubicBezTo>
                  <a:cubicBezTo>
                    <a:pt x="14918" y="2793"/>
                    <a:pt x="15066" y="2775"/>
                    <a:pt x="15214" y="2775"/>
                  </a:cubicBezTo>
                  <a:cubicBezTo>
                    <a:pt x="15646" y="2775"/>
                    <a:pt x="16082" y="2926"/>
                    <a:pt x="16417" y="3208"/>
                  </a:cubicBezTo>
                  <a:cubicBezTo>
                    <a:pt x="16890" y="3618"/>
                    <a:pt x="17135" y="4281"/>
                    <a:pt x="17033" y="4905"/>
                  </a:cubicBezTo>
                  <a:cubicBezTo>
                    <a:pt x="16930" y="5528"/>
                    <a:pt x="16480" y="6073"/>
                    <a:pt x="15896" y="6310"/>
                  </a:cubicBezTo>
                  <a:cubicBezTo>
                    <a:pt x="15638" y="6410"/>
                    <a:pt x="15370" y="6447"/>
                    <a:pt x="15115" y="6447"/>
                  </a:cubicBezTo>
                  <a:cubicBezTo>
                    <a:pt x="14808" y="6447"/>
                    <a:pt x="14519" y="6394"/>
                    <a:pt x="14286" y="6333"/>
                  </a:cubicBezTo>
                  <a:cubicBezTo>
                    <a:pt x="13844" y="6215"/>
                    <a:pt x="13418" y="6018"/>
                    <a:pt x="12992" y="5813"/>
                  </a:cubicBezTo>
                  <a:cubicBezTo>
                    <a:pt x="12935" y="5783"/>
                    <a:pt x="12874" y="5769"/>
                    <a:pt x="12814" y="5769"/>
                  </a:cubicBezTo>
                  <a:cubicBezTo>
                    <a:pt x="12665" y="5769"/>
                    <a:pt x="12520" y="5854"/>
                    <a:pt x="12447" y="5994"/>
                  </a:cubicBezTo>
                  <a:cubicBezTo>
                    <a:pt x="12336" y="6199"/>
                    <a:pt x="12423" y="6452"/>
                    <a:pt x="12628" y="6554"/>
                  </a:cubicBezTo>
                  <a:cubicBezTo>
                    <a:pt x="13086" y="6783"/>
                    <a:pt x="13560" y="6996"/>
                    <a:pt x="14081" y="7131"/>
                  </a:cubicBezTo>
                  <a:cubicBezTo>
                    <a:pt x="14428" y="7225"/>
                    <a:pt x="14775" y="7273"/>
                    <a:pt x="15107" y="7273"/>
                  </a:cubicBezTo>
                  <a:cubicBezTo>
                    <a:pt x="15494" y="7273"/>
                    <a:pt x="15864" y="7210"/>
                    <a:pt x="16196" y="7075"/>
                  </a:cubicBezTo>
                  <a:cubicBezTo>
                    <a:pt x="17048" y="6744"/>
                    <a:pt x="17696" y="5947"/>
                    <a:pt x="17846" y="5039"/>
                  </a:cubicBezTo>
                  <a:cubicBezTo>
                    <a:pt x="17995" y="4139"/>
                    <a:pt x="17648" y="3169"/>
                    <a:pt x="16946" y="2577"/>
                  </a:cubicBezTo>
                  <a:cubicBezTo>
                    <a:pt x="16465" y="2169"/>
                    <a:pt x="15835" y="1949"/>
                    <a:pt x="15206" y="1949"/>
                  </a:cubicBezTo>
                  <a:cubicBezTo>
                    <a:pt x="15019" y="1949"/>
                    <a:pt x="14832" y="1968"/>
                    <a:pt x="14649" y="2008"/>
                  </a:cubicBezTo>
                  <a:cubicBezTo>
                    <a:pt x="14523" y="1858"/>
                    <a:pt x="14246" y="1732"/>
                    <a:pt x="13915" y="1677"/>
                  </a:cubicBezTo>
                  <a:cubicBezTo>
                    <a:pt x="13810" y="1660"/>
                    <a:pt x="13708" y="1651"/>
                    <a:pt x="13612" y="1651"/>
                  </a:cubicBezTo>
                  <a:close/>
                  <a:moveTo>
                    <a:pt x="2857" y="5789"/>
                  </a:moveTo>
                  <a:lnTo>
                    <a:pt x="2850" y="5805"/>
                  </a:lnTo>
                  <a:cubicBezTo>
                    <a:pt x="2565" y="6760"/>
                    <a:pt x="2715" y="7723"/>
                    <a:pt x="3173" y="8425"/>
                  </a:cubicBezTo>
                  <a:cubicBezTo>
                    <a:pt x="3481" y="8891"/>
                    <a:pt x="3978" y="9001"/>
                    <a:pt x="4515" y="9159"/>
                  </a:cubicBezTo>
                  <a:cubicBezTo>
                    <a:pt x="4867" y="9263"/>
                    <a:pt x="5212" y="9349"/>
                    <a:pt x="5546" y="9349"/>
                  </a:cubicBezTo>
                  <a:cubicBezTo>
                    <a:pt x="5818" y="9349"/>
                    <a:pt x="6083" y="9292"/>
                    <a:pt x="6338" y="9143"/>
                  </a:cubicBezTo>
                  <a:cubicBezTo>
                    <a:pt x="6985" y="8764"/>
                    <a:pt x="7522" y="8101"/>
                    <a:pt x="7767" y="7257"/>
                  </a:cubicBezTo>
                  <a:cubicBezTo>
                    <a:pt x="7775" y="7257"/>
                    <a:pt x="7775" y="7249"/>
                    <a:pt x="7775" y="7241"/>
                  </a:cubicBezTo>
                  <a:cubicBezTo>
                    <a:pt x="6275" y="6318"/>
                    <a:pt x="4633" y="5836"/>
                    <a:pt x="2857" y="5789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558;p45">
              <a:extLst>
                <a:ext uri="{FF2B5EF4-FFF2-40B4-BE49-F238E27FC236}">
                  <a16:creationId xmlns:a16="http://schemas.microsoft.com/office/drawing/2014/main" id="{B8662D74-65BF-3467-E23C-C86A576788C7}"/>
                </a:ext>
              </a:extLst>
            </p:cNvPr>
            <p:cNvSpPr/>
            <p:nvPr/>
          </p:nvSpPr>
          <p:spPr>
            <a:xfrm flipH="1">
              <a:off x="999075" y="1930790"/>
              <a:ext cx="775280" cy="344734"/>
            </a:xfrm>
            <a:custGeom>
              <a:avLst/>
              <a:gdLst/>
              <a:ahLst/>
              <a:cxnLst/>
              <a:rect l="l" t="t" r="r" b="b"/>
              <a:pathLst>
                <a:path w="8872" h="3945" extrusionOk="0">
                  <a:moveTo>
                    <a:pt x="1563" y="0"/>
                  </a:moveTo>
                  <a:cubicBezTo>
                    <a:pt x="891" y="0"/>
                    <a:pt x="280" y="418"/>
                    <a:pt x="40" y="1222"/>
                  </a:cubicBezTo>
                  <a:cubicBezTo>
                    <a:pt x="24" y="1269"/>
                    <a:pt x="16" y="1317"/>
                    <a:pt x="0" y="1364"/>
                  </a:cubicBezTo>
                  <a:cubicBezTo>
                    <a:pt x="308" y="1830"/>
                    <a:pt x="750" y="2177"/>
                    <a:pt x="1287" y="2343"/>
                  </a:cubicBezTo>
                  <a:cubicBezTo>
                    <a:pt x="1494" y="2404"/>
                    <a:pt x="1704" y="2433"/>
                    <a:pt x="1913" y="2433"/>
                  </a:cubicBezTo>
                  <a:cubicBezTo>
                    <a:pt x="2350" y="2433"/>
                    <a:pt x="2781" y="2306"/>
                    <a:pt x="3165" y="2082"/>
                  </a:cubicBezTo>
                  <a:cubicBezTo>
                    <a:pt x="3426" y="1104"/>
                    <a:pt x="2912" y="322"/>
                    <a:pt x="2068" y="78"/>
                  </a:cubicBezTo>
                  <a:cubicBezTo>
                    <a:pt x="1899" y="26"/>
                    <a:pt x="1729" y="0"/>
                    <a:pt x="1563" y="0"/>
                  </a:cubicBezTo>
                  <a:close/>
                  <a:moveTo>
                    <a:pt x="6764" y="267"/>
                  </a:moveTo>
                  <a:cubicBezTo>
                    <a:pt x="5304" y="267"/>
                    <a:pt x="4128" y="1443"/>
                    <a:pt x="4128" y="2903"/>
                  </a:cubicBezTo>
                  <a:cubicBezTo>
                    <a:pt x="4128" y="3274"/>
                    <a:pt x="4199" y="3621"/>
                    <a:pt x="4341" y="3945"/>
                  </a:cubicBezTo>
                  <a:cubicBezTo>
                    <a:pt x="6212" y="3763"/>
                    <a:pt x="7845" y="2769"/>
                    <a:pt x="8871" y="1309"/>
                  </a:cubicBezTo>
                  <a:cubicBezTo>
                    <a:pt x="8382" y="677"/>
                    <a:pt x="7624" y="267"/>
                    <a:pt x="6764" y="267"/>
                  </a:cubicBezTo>
                  <a:close/>
                </a:path>
              </a:pathLst>
            </a:custGeom>
            <a:solidFill>
              <a:srgbClr val="EE6E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2559;p45">
              <a:extLst>
                <a:ext uri="{FF2B5EF4-FFF2-40B4-BE49-F238E27FC236}">
                  <a16:creationId xmlns:a16="http://schemas.microsoft.com/office/drawing/2014/main" id="{7EFD735A-FB02-2AC2-0487-9CB5F2464299}"/>
                </a:ext>
              </a:extLst>
            </p:cNvPr>
            <p:cNvSpPr/>
            <p:nvPr/>
          </p:nvSpPr>
          <p:spPr>
            <a:xfrm flipH="1">
              <a:off x="1724632" y="1719581"/>
              <a:ext cx="541525" cy="665612"/>
            </a:xfrm>
            <a:custGeom>
              <a:avLst/>
              <a:gdLst/>
              <a:ahLst/>
              <a:cxnLst/>
              <a:rect l="l" t="t" r="r" b="b"/>
              <a:pathLst>
                <a:path w="6197" h="7617" extrusionOk="0">
                  <a:moveTo>
                    <a:pt x="2215" y="0"/>
                  </a:moveTo>
                  <a:cubicBezTo>
                    <a:pt x="2201" y="0"/>
                    <a:pt x="2186" y="0"/>
                    <a:pt x="2171" y="0"/>
                  </a:cubicBezTo>
                  <a:cubicBezTo>
                    <a:pt x="1666" y="8"/>
                    <a:pt x="1177" y="127"/>
                    <a:pt x="711" y="363"/>
                  </a:cubicBezTo>
                  <a:cubicBezTo>
                    <a:pt x="482" y="482"/>
                    <a:pt x="261" y="632"/>
                    <a:pt x="72" y="798"/>
                  </a:cubicBezTo>
                  <a:lnTo>
                    <a:pt x="1" y="1295"/>
                  </a:lnTo>
                  <a:cubicBezTo>
                    <a:pt x="166" y="1145"/>
                    <a:pt x="364" y="1019"/>
                    <a:pt x="569" y="908"/>
                  </a:cubicBezTo>
                  <a:cubicBezTo>
                    <a:pt x="979" y="703"/>
                    <a:pt x="1421" y="592"/>
                    <a:pt x="1855" y="584"/>
                  </a:cubicBezTo>
                  <a:cubicBezTo>
                    <a:pt x="1870" y="584"/>
                    <a:pt x="1885" y="584"/>
                    <a:pt x="1899" y="584"/>
                  </a:cubicBezTo>
                  <a:cubicBezTo>
                    <a:pt x="2437" y="584"/>
                    <a:pt x="2982" y="726"/>
                    <a:pt x="3473" y="995"/>
                  </a:cubicBezTo>
                  <a:cubicBezTo>
                    <a:pt x="3836" y="1184"/>
                    <a:pt x="4168" y="1445"/>
                    <a:pt x="4452" y="1768"/>
                  </a:cubicBezTo>
                  <a:cubicBezTo>
                    <a:pt x="4673" y="2005"/>
                    <a:pt x="4870" y="2289"/>
                    <a:pt x="5028" y="2597"/>
                  </a:cubicBezTo>
                  <a:cubicBezTo>
                    <a:pt x="5076" y="2692"/>
                    <a:pt x="5123" y="2787"/>
                    <a:pt x="5162" y="2873"/>
                  </a:cubicBezTo>
                  <a:cubicBezTo>
                    <a:pt x="5376" y="3378"/>
                    <a:pt x="5470" y="3907"/>
                    <a:pt x="5462" y="4412"/>
                  </a:cubicBezTo>
                  <a:cubicBezTo>
                    <a:pt x="5454" y="4981"/>
                    <a:pt x="5320" y="5517"/>
                    <a:pt x="5060" y="5991"/>
                  </a:cubicBezTo>
                  <a:cubicBezTo>
                    <a:pt x="4784" y="6504"/>
                    <a:pt x="4365" y="6930"/>
                    <a:pt x="3821" y="7214"/>
                  </a:cubicBezTo>
                  <a:cubicBezTo>
                    <a:pt x="3687" y="7285"/>
                    <a:pt x="3544" y="7341"/>
                    <a:pt x="3402" y="7388"/>
                  </a:cubicBezTo>
                  <a:lnTo>
                    <a:pt x="3868" y="7617"/>
                  </a:lnTo>
                  <a:cubicBezTo>
                    <a:pt x="4034" y="7562"/>
                    <a:pt x="4192" y="7491"/>
                    <a:pt x="4350" y="7412"/>
                  </a:cubicBezTo>
                  <a:cubicBezTo>
                    <a:pt x="4949" y="7104"/>
                    <a:pt x="5415" y="6630"/>
                    <a:pt x="5723" y="6062"/>
                  </a:cubicBezTo>
                  <a:cubicBezTo>
                    <a:pt x="6015" y="5533"/>
                    <a:pt x="6173" y="4925"/>
                    <a:pt x="6188" y="4294"/>
                  </a:cubicBezTo>
                  <a:cubicBezTo>
                    <a:pt x="6196" y="3726"/>
                    <a:pt x="6086" y="3142"/>
                    <a:pt x="5849" y="2573"/>
                  </a:cubicBezTo>
                  <a:cubicBezTo>
                    <a:pt x="5810" y="2471"/>
                    <a:pt x="5754" y="2360"/>
                    <a:pt x="5699" y="2250"/>
                  </a:cubicBezTo>
                  <a:cubicBezTo>
                    <a:pt x="5526" y="1910"/>
                    <a:pt x="5312" y="1603"/>
                    <a:pt x="5068" y="1334"/>
                  </a:cubicBezTo>
                  <a:cubicBezTo>
                    <a:pt x="4744" y="971"/>
                    <a:pt x="4373" y="679"/>
                    <a:pt x="3971" y="458"/>
                  </a:cubicBezTo>
                  <a:cubicBezTo>
                    <a:pt x="3424" y="158"/>
                    <a:pt x="2816" y="0"/>
                    <a:pt x="2215" y="0"/>
                  </a:cubicBezTo>
                  <a:close/>
                </a:path>
              </a:pathLst>
            </a:custGeom>
            <a:solidFill>
              <a:srgbClr val="C9C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2560;p45">
              <a:extLst>
                <a:ext uri="{FF2B5EF4-FFF2-40B4-BE49-F238E27FC236}">
                  <a16:creationId xmlns:a16="http://schemas.microsoft.com/office/drawing/2014/main" id="{8119156C-8D5D-4B85-CC8B-A448146B026B}"/>
                </a:ext>
              </a:extLst>
            </p:cNvPr>
            <p:cNvSpPr/>
            <p:nvPr/>
          </p:nvSpPr>
          <p:spPr>
            <a:xfrm flipH="1">
              <a:off x="1748051" y="1770788"/>
              <a:ext cx="578751" cy="595092"/>
            </a:xfrm>
            <a:custGeom>
              <a:avLst/>
              <a:gdLst/>
              <a:ahLst/>
              <a:cxnLst/>
              <a:rect l="l" t="t" r="r" b="b"/>
              <a:pathLst>
                <a:path w="6623" h="6810" extrusionOk="0">
                  <a:moveTo>
                    <a:pt x="2600" y="0"/>
                  </a:moveTo>
                  <a:cubicBezTo>
                    <a:pt x="2143" y="0"/>
                    <a:pt x="1687" y="104"/>
                    <a:pt x="1263" y="322"/>
                  </a:cubicBezTo>
                  <a:cubicBezTo>
                    <a:pt x="1058" y="433"/>
                    <a:pt x="860" y="559"/>
                    <a:pt x="695" y="709"/>
                  </a:cubicBezTo>
                  <a:lnTo>
                    <a:pt x="0" y="4821"/>
                  </a:lnTo>
                  <a:cubicBezTo>
                    <a:pt x="0" y="4829"/>
                    <a:pt x="0" y="4829"/>
                    <a:pt x="0" y="4829"/>
                  </a:cubicBezTo>
                  <a:lnTo>
                    <a:pt x="4089" y="6810"/>
                  </a:lnTo>
                  <a:cubicBezTo>
                    <a:pt x="4089" y="6802"/>
                    <a:pt x="4096" y="6802"/>
                    <a:pt x="4096" y="6802"/>
                  </a:cubicBezTo>
                  <a:cubicBezTo>
                    <a:pt x="4238" y="6755"/>
                    <a:pt x="4381" y="6699"/>
                    <a:pt x="4515" y="6628"/>
                  </a:cubicBezTo>
                  <a:cubicBezTo>
                    <a:pt x="6085" y="5815"/>
                    <a:pt x="6622" y="3755"/>
                    <a:pt x="5722" y="2011"/>
                  </a:cubicBezTo>
                  <a:cubicBezTo>
                    <a:pt x="5067" y="746"/>
                    <a:pt x="3829" y="0"/>
                    <a:pt x="2600" y="0"/>
                  </a:cubicBezTo>
                  <a:close/>
                </a:path>
              </a:pathLst>
            </a:custGeom>
            <a:solidFill>
              <a:srgbClr val="663C4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2561;p45">
              <a:extLst>
                <a:ext uri="{FF2B5EF4-FFF2-40B4-BE49-F238E27FC236}">
                  <a16:creationId xmlns:a16="http://schemas.microsoft.com/office/drawing/2014/main" id="{949386BB-5820-C433-483F-1A11F9CE282E}"/>
                </a:ext>
              </a:extLst>
            </p:cNvPr>
            <p:cNvSpPr/>
            <p:nvPr/>
          </p:nvSpPr>
          <p:spPr>
            <a:xfrm flipH="1">
              <a:off x="2205337" y="2035127"/>
              <a:ext cx="196005" cy="175993"/>
            </a:xfrm>
            <a:custGeom>
              <a:avLst/>
              <a:gdLst/>
              <a:ahLst/>
              <a:cxnLst/>
              <a:rect l="l" t="t" r="r" b="b"/>
              <a:pathLst>
                <a:path w="2243" h="2014" extrusionOk="0">
                  <a:moveTo>
                    <a:pt x="1053" y="0"/>
                  </a:moveTo>
                  <a:cubicBezTo>
                    <a:pt x="621" y="0"/>
                    <a:pt x="284" y="150"/>
                    <a:pt x="269" y="352"/>
                  </a:cubicBezTo>
                  <a:cubicBezTo>
                    <a:pt x="261" y="399"/>
                    <a:pt x="285" y="454"/>
                    <a:pt x="324" y="502"/>
                  </a:cubicBezTo>
                  <a:cubicBezTo>
                    <a:pt x="269" y="502"/>
                    <a:pt x="222" y="509"/>
                    <a:pt x="182" y="541"/>
                  </a:cubicBezTo>
                  <a:cubicBezTo>
                    <a:pt x="1" y="667"/>
                    <a:pt x="88" y="1093"/>
                    <a:pt x="372" y="1488"/>
                  </a:cubicBezTo>
                  <a:cubicBezTo>
                    <a:pt x="601" y="1812"/>
                    <a:pt x="886" y="2014"/>
                    <a:pt x="1083" y="2014"/>
                  </a:cubicBezTo>
                  <a:cubicBezTo>
                    <a:pt x="1131" y="2014"/>
                    <a:pt x="1173" y="2002"/>
                    <a:pt x="1208" y="1977"/>
                  </a:cubicBezTo>
                  <a:cubicBezTo>
                    <a:pt x="1350" y="1875"/>
                    <a:pt x="1335" y="1614"/>
                    <a:pt x="1200" y="1314"/>
                  </a:cubicBezTo>
                  <a:lnTo>
                    <a:pt x="1200" y="1314"/>
                  </a:lnTo>
                  <a:cubicBezTo>
                    <a:pt x="1485" y="1452"/>
                    <a:pt x="1757" y="1525"/>
                    <a:pt x="1941" y="1525"/>
                  </a:cubicBezTo>
                  <a:cubicBezTo>
                    <a:pt x="2054" y="1525"/>
                    <a:pt x="2133" y="1498"/>
                    <a:pt x="2163" y="1441"/>
                  </a:cubicBezTo>
                  <a:cubicBezTo>
                    <a:pt x="2242" y="1291"/>
                    <a:pt x="1998" y="1015"/>
                    <a:pt x="1611" y="778"/>
                  </a:cubicBezTo>
                  <a:cubicBezTo>
                    <a:pt x="1855" y="715"/>
                    <a:pt x="2021" y="604"/>
                    <a:pt x="2029" y="462"/>
                  </a:cubicBezTo>
                  <a:cubicBezTo>
                    <a:pt x="2045" y="241"/>
                    <a:pt x="1658" y="36"/>
                    <a:pt x="1177" y="4"/>
                  </a:cubicBezTo>
                  <a:cubicBezTo>
                    <a:pt x="1135" y="2"/>
                    <a:pt x="1093" y="0"/>
                    <a:pt x="1053" y="0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5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39F8E3-E3B3-8C92-8CBA-CFAA5C5AD512}"/>
              </a:ext>
            </a:extLst>
          </p:cNvPr>
          <p:cNvSpPr/>
          <p:nvPr/>
        </p:nvSpPr>
        <p:spPr>
          <a:xfrm>
            <a:off x="137020" y="1887259"/>
            <a:ext cx="12054980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a)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3 720 598 đọc là: Ba triệu bảy trăm hai mươi nghìn năm trăm chín mươi tám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Chữ số 7 trong số 3 720 598 thuộc hàng trăm nghìn, lớp 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72 564 000 đọc là: Bảy mươi hai triệu năm trăm sáu mươi tư nghìn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Chữ số 7 trong số 72 564 000 thuộc hàng chục triệu, lớp triệu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897 560 212 đọc là: Tám trăm chín mươi bảy triệu năm trăm sáu mươi nghìn hai trăm mười hai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Chữ số 7 trong số 897 560 212 thuộc hàng triệu, lớp triệu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9637BE-D2EA-288E-831C-9A7FB985846E}"/>
              </a:ext>
            </a:extLst>
          </p:cNvPr>
          <p:cNvSpPr/>
          <p:nvPr/>
        </p:nvSpPr>
        <p:spPr>
          <a:xfrm>
            <a:off x="4686958" y="1090691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3 (SGK – tr22)</a:t>
            </a:r>
          </a:p>
        </p:txBody>
      </p:sp>
      <p:grpSp>
        <p:nvGrpSpPr>
          <p:cNvPr id="5" name="Google Shape;2552;p45">
            <a:extLst>
              <a:ext uri="{FF2B5EF4-FFF2-40B4-BE49-F238E27FC236}">
                <a16:creationId xmlns:a16="http://schemas.microsoft.com/office/drawing/2014/main" id="{D4E08518-F4E8-C25E-418B-57638CF84B02}"/>
              </a:ext>
            </a:extLst>
          </p:cNvPr>
          <p:cNvGrpSpPr/>
          <p:nvPr/>
        </p:nvGrpSpPr>
        <p:grpSpPr>
          <a:xfrm>
            <a:off x="10629803" y="883695"/>
            <a:ext cx="1286495" cy="992867"/>
            <a:chOff x="479043" y="907777"/>
            <a:chExt cx="2000944" cy="1645722"/>
          </a:xfrm>
        </p:grpSpPr>
        <p:sp>
          <p:nvSpPr>
            <p:cNvPr id="6" name="Google Shape;2553;p45">
              <a:extLst>
                <a:ext uri="{FF2B5EF4-FFF2-40B4-BE49-F238E27FC236}">
                  <a16:creationId xmlns:a16="http://schemas.microsoft.com/office/drawing/2014/main" id="{D93FCE5D-B744-A7AB-6B73-945020302B6B}"/>
                </a:ext>
              </a:extLst>
            </p:cNvPr>
            <p:cNvSpPr/>
            <p:nvPr/>
          </p:nvSpPr>
          <p:spPr>
            <a:xfrm flipH="1">
              <a:off x="479043" y="907777"/>
              <a:ext cx="2000942" cy="1645722"/>
            </a:xfrm>
            <a:custGeom>
              <a:avLst/>
              <a:gdLst/>
              <a:ahLst/>
              <a:cxnLst/>
              <a:rect l="l" t="t" r="r" b="b"/>
              <a:pathLst>
                <a:path w="22898" h="18833" extrusionOk="0">
                  <a:moveTo>
                    <a:pt x="20116" y="7421"/>
                  </a:moveTo>
                  <a:cubicBezTo>
                    <a:pt x="20548" y="7421"/>
                    <a:pt x="20984" y="7572"/>
                    <a:pt x="21319" y="7854"/>
                  </a:cubicBezTo>
                  <a:cubicBezTo>
                    <a:pt x="21792" y="8264"/>
                    <a:pt x="22037" y="8927"/>
                    <a:pt x="21935" y="9551"/>
                  </a:cubicBezTo>
                  <a:cubicBezTo>
                    <a:pt x="21832" y="10174"/>
                    <a:pt x="21382" y="10719"/>
                    <a:pt x="20798" y="10956"/>
                  </a:cubicBezTo>
                  <a:cubicBezTo>
                    <a:pt x="20535" y="11057"/>
                    <a:pt x="20267" y="11091"/>
                    <a:pt x="20008" y="11091"/>
                  </a:cubicBezTo>
                  <a:cubicBezTo>
                    <a:pt x="19926" y="11091"/>
                    <a:pt x="19844" y="11088"/>
                    <a:pt x="19764" y="11082"/>
                  </a:cubicBezTo>
                  <a:lnTo>
                    <a:pt x="21714" y="9416"/>
                  </a:lnTo>
                  <a:lnTo>
                    <a:pt x="19598" y="7609"/>
                  </a:lnTo>
                  <a:cubicBezTo>
                    <a:pt x="19630" y="7562"/>
                    <a:pt x="19654" y="7514"/>
                    <a:pt x="19677" y="7475"/>
                  </a:cubicBezTo>
                  <a:cubicBezTo>
                    <a:pt x="19820" y="7439"/>
                    <a:pt x="19968" y="7421"/>
                    <a:pt x="20116" y="7421"/>
                  </a:cubicBezTo>
                  <a:close/>
                  <a:moveTo>
                    <a:pt x="2116" y="9582"/>
                  </a:moveTo>
                  <a:lnTo>
                    <a:pt x="2613" y="10008"/>
                  </a:lnTo>
                  <a:cubicBezTo>
                    <a:pt x="2582" y="10032"/>
                    <a:pt x="2550" y="10056"/>
                    <a:pt x="2519" y="10087"/>
                  </a:cubicBezTo>
                  <a:lnTo>
                    <a:pt x="2448" y="10585"/>
                  </a:lnTo>
                  <a:lnTo>
                    <a:pt x="2053" y="12905"/>
                  </a:lnTo>
                  <a:cubicBezTo>
                    <a:pt x="2018" y="12903"/>
                    <a:pt x="1982" y="12902"/>
                    <a:pt x="1948" y="12902"/>
                  </a:cubicBezTo>
                  <a:cubicBezTo>
                    <a:pt x="1675" y="12902"/>
                    <a:pt x="1435" y="12957"/>
                    <a:pt x="1295" y="13055"/>
                  </a:cubicBezTo>
                  <a:cubicBezTo>
                    <a:pt x="1114" y="12858"/>
                    <a:pt x="980" y="12597"/>
                    <a:pt x="924" y="12305"/>
                  </a:cubicBezTo>
                  <a:cubicBezTo>
                    <a:pt x="822" y="11737"/>
                    <a:pt x="1003" y="11184"/>
                    <a:pt x="1177" y="10813"/>
                  </a:cubicBezTo>
                  <a:cubicBezTo>
                    <a:pt x="1398" y="10340"/>
                    <a:pt x="1722" y="9922"/>
                    <a:pt x="2116" y="9582"/>
                  </a:cubicBezTo>
                  <a:close/>
                  <a:moveTo>
                    <a:pt x="8762" y="1"/>
                  </a:moveTo>
                  <a:lnTo>
                    <a:pt x="7388" y="3323"/>
                  </a:lnTo>
                  <a:lnTo>
                    <a:pt x="3813" y="3600"/>
                  </a:lnTo>
                  <a:lnTo>
                    <a:pt x="4650" y="7088"/>
                  </a:lnTo>
                  <a:lnTo>
                    <a:pt x="3774" y="7838"/>
                  </a:lnTo>
                  <a:cubicBezTo>
                    <a:pt x="2337" y="8146"/>
                    <a:pt x="1051" y="9117"/>
                    <a:pt x="427" y="10466"/>
                  </a:cubicBezTo>
                  <a:cubicBezTo>
                    <a:pt x="104" y="11153"/>
                    <a:pt x="1" y="11839"/>
                    <a:pt x="111" y="12455"/>
                  </a:cubicBezTo>
                  <a:cubicBezTo>
                    <a:pt x="222" y="13063"/>
                    <a:pt x="561" y="13592"/>
                    <a:pt x="1027" y="13907"/>
                  </a:cubicBezTo>
                  <a:cubicBezTo>
                    <a:pt x="1074" y="14057"/>
                    <a:pt x="1153" y="14231"/>
                    <a:pt x="1272" y="14389"/>
                  </a:cubicBezTo>
                  <a:cubicBezTo>
                    <a:pt x="1501" y="14713"/>
                    <a:pt x="1786" y="14914"/>
                    <a:pt x="1983" y="14914"/>
                  </a:cubicBezTo>
                  <a:cubicBezTo>
                    <a:pt x="2031" y="14914"/>
                    <a:pt x="2073" y="14903"/>
                    <a:pt x="2108" y="14878"/>
                  </a:cubicBezTo>
                  <a:lnTo>
                    <a:pt x="5842" y="16678"/>
                  </a:lnTo>
                  <a:lnTo>
                    <a:pt x="5849" y="16678"/>
                  </a:lnTo>
                  <a:cubicBezTo>
                    <a:pt x="5936" y="16654"/>
                    <a:pt x="6015" y="16615"/>
                    <a:pt x="6094" y="16583"/>
                  </a:cubicBezTo>
                  <a:lnTo>
                    <a:pt x="6094" y="16583"/>
                  </a:lnTo>
                  <a:cubicBezTo>
                    <a:pt x="6015" y="16622"/>
                    <a:pt x="5936" y="16654"/>
                    <a:pt x="5849" y="16678"/>
                  </a:cubicBezTo>
                  <a:lnTo>
                    <a:pt x="6315" y="16907"/>
                  </a:lnTo>
                  <a:cubicBezTo>
                    <a:pt x="6481" y="16851"/>
                    <a:pt x="6639" y="16780"/>
                    <a:pt x="6797" y="16701"/>
                  </a:cubicBezTo>
                  <a:cubicBezTo>
                    <a:pt x="7112" y="16536"/>
                    <a:pt x="7388" y="16330"/>
                    <a:pt x="7625" y="16086"/>
                  </a:cubicBezTo>
                  <a:lnTo>
                    <a:pt x="8762" y="18832"/>
                  </a:lnTo>
                  <a:lnTo>
                    <a:pt x="11816" y="16954"/>
                  </a:lnTo>
                  <a:lnTo>
                    <a:pt x="14879" y="18832"/>
                  </a:lnTo>
                  <a:lnTo>
                    <a:pt x="16244" y="15510"/>
                  </a:lnTo>
                  <a:lnTo>
                    <a:pt x="19827" y="15233"/>
                  </a:lnTo>
                  <a:lnTo>
                    <a:pt x="18999" y="11784"/>
                  </a:lnTo>
                  <a:lnTo>
                    <a:pt x="18999" y="11784"/>
                  </a:lnTo>
                  <a:cubicBezTo>
                    <a:pt x="19346" y="11871"/>
                    <a:pt x="19685" y="11918"/>
                    <a:pt x="20009" y="11918"/>
                  </a:cubicBezTo>
                  <a:cubicBezTo>
                    <a:pt x="20396" y="11918"/>
                    <a:pt x="20766" y="11855"/>
                    <a:pt x="21098" y="11721"/>
                  </a:cubicBezTo>
                  <a:cubicBezTo>
                    <a:pt x="21950" y="11390"/>
                    <a:pt x="22598" y="10585"/>
                    <a:pt x="22748" y="9685"/>
                  </a:cubicBezTo>
                  <a:cubicBezTo>
                    <a:pt x="22897" y="8785"/>
                    <a:pt x="22550" y="7814"/>
                    <a:pt x="21848" y="7222"/>
                  </a:cubicBezTo>
                  <a:cubicBezTo>
                    <a:pt x="21367" y="6815"/>
                    <a:pt x="20737" y="6595"/>
                    <a:pt x="20108" y="6595"/>
                  </a:cubicBezTo>
                  <a:cubicBezTo>
                    <a:pt x="19921" y="6595"/>
                    <a:pt x="19734" y="6614"/>
                    <a:pt x="19551" y="6654"/>
                  </a:cubicBezTo>
                  <a:cubicBezTo>
                    <a:pt x="19472" y="6559"/>
                    <a:pt x="19330" y="6472"/>
                    <a:pt x="19148" y="6409"/>
                  </a:cubicBezTo>
                  <a:lnTo>
                    <a:pt x="19827" y="3600"/>
                  </a:lnTo>
                  <a:lnTo>
                    <a:pt x="16244" y="3323"/>
                  </a:lnTo>
                  <a:lnTo>
                    <a:pt x="14879" y="1"/>
                  </a:lnTo>
                  <a:lnTo>
                    <a:pt x="11816" y="1879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2554;p45">
              <a:extLst>
                <a:ext uri="{FF2B5EF4-FFF2-40B4-BE49-F238E27FC236}">
                  <a16:creationId xmlns:a16="http://schemas.microsoft.com/office/drawing/2014/main" id="{64E48285-8022-0F2B-1A5B-FD82D25BABCA}"/>
                </a:ext>
              </a:extLst>
            </p:cNvPr>
            <p:cNvSpPr/>
            <p:nvPr/>
          </p:nvSpPr>
          <p:spPr>
            <a:xfrm flipH="1">
              <a:off x="2039829" y="1584134"/>
              <a:ext cx="440158" cy="557604"/>
            </a:xfrm>
            <a:custGeom>
              <a:avLst/>
              <a:gdLst/>
              <a:ahLst/>
              <a:cxnLst/>
              <a:rect l="l" t="t" r="r" b="b"/>
              <a:pathLst>
                <a:path w="5037" h="6381" extrusionOk="0">
                  <a:moveTo>
                    <a:pt x="4724" y="0"/>
                  </a:moveTo>
                  <a:cubicBezTo>
                    <a:pt x="2923" y="0"/>
                    <a:pt x="1188" y="1085"/>
                    <a:pt x="427" y="2726"/>
                  </a:cubicBezTo>
                  <a:cubicBezTo>
                    <a:pt x="104" y="3413"/>
                    <a:pt x="1" y="4100"/>
                    <a:pt x="111" y="4715"/>
                  </a:cubicBezTo>
                  <a:cubicBezTo>
                    <a:pt x="254" y="5489"/>
                    <a:pt x="759" y="6128"/>
                    <a:pt x="1430" y="6381"/>
                  </a:cubicBezTo>
                  <a:lnTo>
                    <a:pt x="1722" y="5607"/>
                  </a:lnTo>
                  <a:cubicBezTo>
                    <a:pt x="1327" y="5457"/>
                    <a:pt x="1011" y="5047"/>
                    <a:pt x="924" y="4565"/>
                  </a:cubicBezTo>
                  <a:cubicBezTo>
                    <a:pt x="822" y="3997"/>
                    <a:pt x="1003" y="3445"/>
                    <a:pt x="1177" y="3074"/>
                  </a:cubicBezTo>
                  <a:cubicBezTo>
                    <a:pt x="1799" y="1739"/>
                    <a:pt x="3277" y="825"/>
                    <a:pt x="4749" y="825"/>
                  </a:cubicBezTo>
                  <a:cubicBezTo>
                    <a:pt x="4827" y="825"/>
                    <a:pt x="4904" y="827"/>
                    <a:pt x="4981" y="832"/>
                  </a:cubicBezTo>
                  <a:lnTo>
                    <a:pt x="5036" y="11"/>
                  </a:lnTo>
                  <a:cubicBezTo>
                    <a:pt x="4932" y="4"/>
                    <a:pt x="4828" y="0"/>
                    <a:pt x="4724" y="0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2555;p45">
              <a:extLst>
                <a:ext uri="{FF2B5EF4-FFF2-40B4-BE49-F238E27FC236}">
                  <a16:creationId xmlns:a16="http://schemas.microsoft.com/office/drawing/2014/main" id="{1DBAD8B1-9C63-B09C-904F-C1895F416351}"/>
                </a:ext>
              </a:extLst>
            </p:cNvPr>
            <p:cNvSpPr/>
            <p:nvPr/>
          </p:nvSpPr>
          <p:spPr>
            <a:xfrm flipH="1">
              <a:off x="582510" y="908474"/>
              <a:ext cx="1729174" cy="1645023"/>
            </a:xfrm>
            <a:custGeom>
              <a:avLst/>
              <a:gdLst/>
              <a:ahLst/>
              <a:cxnLst/>
              <a:rect l="l" t="t" r="r" b="b"/>
              <a:pathLst>
                <a:path w="19788" h="18825" extrusionOk="0">
                  <a:moveTo>
                    <a:pt x="6836" y="1"/>
                  </a:moveTo>
                  <a:lnTo>
                    <a:pt x="5462" y="3316"/>
                  </a:lnTo>
                  <a:lnTo>
                    <a:pt x="1887" y="3592"/>
                  </a:lnTo>
                  <a:lnTo>
                    <a:pt x="2724" y="7080"/>
                  </a:lnTo>
                  <a:lnTo>
                    <a:pt x="1" y="9409"/>
                  </a:lnTo>
                  <a:lnTo>
                    <a:pt x="2724" y="11737"/>
                  </a:lnTo>
                  <a:lnTo>
                    <a:pt x="1887" y="15226"/>
                  </a:lnTo>
                  <a:lnTo>
                    <a:pt x="5462" y="15510"/>
                  </a:lnTo>
                  <a:lnTo>
                    <a:pt x="6836" y="18825"/>
                  </a:lnTo>
                  <a:lnTo>
                    <a:pt x="9890" y="16946"/>
                  </a:lnTo>
                  <a:lnTo>
                    <a:pt x="12953" y="18825"/>
                  </a:lnTo>
                  <a:lnTo>
                    <a:pt x="14318" y="15510"/>
                  </a:lnTo>
                  <a:lnTo>
                    <a:pt x="17901" y="15226"/>
                  </a:lnTo>
                  <a:lnTo>
                    <a:pt x="17065" y="11737"/>
                  </a:lnTo>
                  <a:lnTo>
                    <a:pt x="19788" y="9409"/>
                  </a:lnTo>
                  <a:lnTo>
                    <a:pt x="17065" y="7080"/>
                  </a:lnTo>
                  <a:lnTo>
                    <a:pt x="17901" y="3592"/>
                  </a:lnTo>
                  <a:lnTo>
                    <a:pt x="14326" y="3316"/>
                  </a:lnTo>
                  <a:lnTo>
                    <a:pt x="12953" y="1"/>
                  </a:lnTo>
                  <a:lnTo>
                    <a:pt x="9890" y="1879"/>
                  </a:lnTo>
                  <a:lnTo>
                    <a:pt x="6836" y="1"/>
                  </a:lnTo>
                  <a:close/>
                </a:path>
              </a:pathLst>
            </a:custGeom>
            <a:solidFill>
              <a:srgbClr val="FACD5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2556;p45">
              <a:extLst>
                <a:ext uri="{FF2B5EF4-FFF2-40B4-BE49-F238E27FC236}">
                  <a16:creationId xmlns:a16="http://schemas.microsoft.com/office/drawing/2014/main" id="{FA92A27F-98DC-B881-786A-7F444D2D0B54}"/>
                </a:ext>
              </a:extLst>
            </p:cNvPr>
            <p:cNvSpPr/>
            <p:nvPr/>
          </p:nvSpPr>
          <p:spPr>
            <a:xfrm flipH="1">
              <a:off x="899805" y="1183649"/>
              <a:ext cx="1094585" cy="1093973"/>
            </a:xfrm>
            <a:custGeom>
              <a:avLst/>
              <a:gdLst/>
              <a:ahLst/>
              <a:cxnLst/>
              <a:rect l="l" t="t" r="r" b="b"/>
              <a:pathLst>
                <a:path w="12526" h="12519" extrusionOk="0">
                  <a:moveTo>
                    <a:pt x="6259" y="1"/>
                  </a:moveTo>
                  <a:cubicBezTo>
                    <a:pt x="2802" y="1"/>
                    <a:pt x="0" y="2803"/>
                    <a:pt x="0" y="6260"/>
                  </a:cubicBezTo>
                  <a:cubicBezTo>
                    <a:pt x="0" y="9717"/>
                    <a:pt x="2802" y="12519"/>
                    <a:pt x="6259" y="12519"/>
                  </a:cubicBezTo>
                  <a:cubicBezTo>
                    <a:pt x="6464" y="12519"/>
                    <a:pt x="6662" y="12511"/>
                    <a:pt x="6859" y="12495"/>
                  </a:cubicBezTo>
                  <a:cubicBezTo>
                    <a:pt x="6859" y="12495"/>
                    <a:pt x="10363" y="11319"/>
                    <a:pt x="11389" y="9859"/>
                  </a:cubicBezTo>
                  <a:cubicBezTo>
                    <a:pt x="12100" y="8841"/>
                    <a:pt x="12526" y="7601"/>
                    <a:pt x="12526" y="6260"/>
                  </a:cubicBezTo>
                  <a:cubicBezTo>
                    <a:pt x="12526" y="2803"/>
                    <a:pt x="9724" y="1"/>
                    <a:pt x="6259" y="1"/>
                  </a:cubicBezTo>
                  <a:close/>
                </a:path>
              </a:pathLst>
            </a:custGeom>
            <a:solidFill>
              <a:srgbClr val="FAA1A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2557;p45">
              <a:extLst>
                <a:ext uri="{FF2B5EF4-FFF2-40B4-BE49-F238E27FC236}">
                  <a16:creationId xmlns:a16="http://schemas.microsoft.com/office/drawing/2014/main" id="{53A07D37-2826-8534-ABF2-D7F65FBF3B76}"/>
                </a:ext>
              </a:extLst>
            </p:cNvPr>
            <p:cNvSpPr/>
            <p:nvPr/>
          </p:nvSpPr>
          <p:spPr>
            <a:xfrm flipH="1">
              <a:off x="479046" y="1313765"/>
              <a:ext cx="1572580" cy="816962"/>
            </a:xfrm>
            <a:custGeom>
              <a:avLst/>
              <a:gdLst/>
              <a:ahLst/>
              <a:cxnLst/>
              <a:rect l="l" t="t" r="r" b="b"/>
              <a:pathLst>
                <a:path w="17996" h="9349" extrusionOk="0">
                  <a:moveTo>
                    <a:pt x="5635" y="0"/>
                  </a:moveTo>
                  <a:cubicBezTo>
                    <a:pt x="5625" y="0"/>
                    <a:pt x="5614" y="4"/>
                    <a:pt x="5604" y="11"/>
                  </a:cubicBezTo>
                  <a:cubicBezTo>
                    <a:pt x="5257" y="288"/>
                    <a:pt x="4917" y="485"/>
                    <a:pt x="4507" y="611"/>
                  </a:cubicBezTo>
                  <a:cubicBezTo>
                    <a:pt x="4097" y="738"/>
                    <a:pt x="3678" y="777"/>
                    <a:pt x="3236" y="864"/>
                  </a:cubicBezTo>
                  <a:cubicBezTo>
                    <a:pt x="3220" y="872"/>
                    <a:pt x="3205" y="880"/>
                    <a:pt x="3197" y="895"/>
                  </a:cubicBezTo>
                  <a:cubicBezTo>
                    <a:pt x="3189" y="919"/>
                    <a:pt x="3197" y="951"/>
                    <a:pt x="3220" y="966"/>
                  </a:cubicBezTo>
                  <a:cubicBezTo>
                    <a:pt x="3441" y="1069"/>
                    <a:pt x="3678" y="1124"/>
                    <a:pt x="3915" y="1140"/>
                  </a:cubicBezTo>
                  <a:cubicBezTo>
                    <a:pt x="3966" y="1144"/>
                    <a:pt x="4017" y="1147"/>
                    <a:pt x="4068" y="1147"/>
                  </a:cubicBezTo>
                  <a:cubicBezTo>
                    <a:pt x="4755" y="1147"/>
                    <a:pt x="5499" y="757"/>
                    <a:pt x="5683" y="67"/>
                  </a:cubicBezTo>
                  <a:cubicBezTo>
                    <a:pt x="5695" y="31"/>
                    <a:pt x="5667" y="0"/>
                    <a:pt x="5635" y="0"/>
                  </a:cubicBezTo>
                  <a:close/>
                  <a:moveTo>
                    <a:pt x="7830" y="406"/>
                  </a:moveTo>
                  <a:cubicBezTo>
                    <a:pt x="7798" y="406"/>
                    <a:pt x="7775" y="430"/>
                    <a:pt x="7775" y="461"/>
                  </a:cubicBezTo>
                  <a:cubicBezTo>
                    <a:pt x="7767" y="698"/>
                    <a:pt x="7806" y="943"/>
                    <a:pt x="7893" y="1164"/>
                  </a:cubicBezTo>
                  <a:cubicBezTo>
                    <a:pt x="8111" y="1796"/>
                    <a:pt x="8717" y="2368"/>
                    <a:pt x="9404" y="2368"/>
                  </a:cubicBezTo>
                  <a:cubicBezTo>
                    <a:pt x="9463" y="2368"/>
                    <a:pt x="9522" y="2364"/>
                    <a:pt x="9582" y="2356"/>
                  </a:cubicBezTo>
                  <a:cubicBezTo>
                    <a:pt x="9637" y="2348"/>
                    <a:pt x="9645" y="2277"/>
                    <a:pt x="9598" y="2253"/>
                  </a:cubicBezTo>
                  <a:cubicBezTo>
                    <a:pt x="9211" y="2048"/>
                    <a:pt x="8895" y="1819"/>
                    <a:pt x="8619" y="1495"/>
                  </a:cubicBezTo>
                  <a:cubicBezTo>
                    <a:pt x="8335" y="1164"/>
                    <a:pt x="8130" y="801"/>
                    <a:pt x="7869" y="430"/>
                  </a:cubicBezTo>
                  <a:cubicBezTo>
                    <a:pt x="7861" y="422"/>
                    <a:pt x="7846" y="406"/>
                    <a:pt x="7830" y="406"/>
                  </a:cubicBezTo>
                  <a:close/>
                  <a:moveTo>
                    <a:pt x="1614" y="1176"/>
                  </a:moveTo>
                  <a:cubicBezTo>
                    <a:pt x="1079" y="1176"/>
                    <a:pt x="591" y="1537"/>
                    <a:pt x="450" y="2079"/>
                  </a:cubicBezTo>
                  <a:lnTo>
                    <a:pt x="340" y="2537"/>
                  </a:lnTo>
                  <a:cubicBezTo>
                    <a:pt x="0" y="3879"/>
                    <a:pt x="813" y="5236"/>
                    <a:pt x="2155" y="5568"/>
                  </a:cubicBezTo>
                  <a:lnTo>
                    <a:pt x="2297" y="5607"/>
                  </a:lnTo>
                  <a:cubicBezTo>
                    <a:pt x="2500" y="5658"/>
                    <a:pt x="2704" y="5682"/>
                    <a:pt x="2904" y="5682"/>
                  </a:cubicBezTo>
                  <a:cubicBezTo>
                    <a:pt x="3887" y="5682"/>
                    <a:pt x="4794" y="5097"/>
                    <a:pt x="5194" y="4179"/>
                  </a:cubicBezTo>
                  <a:cubicBezTo>
                    <a:pt x="5231" y="4175"/>
                    <a:pt x="5268" y="4174"/>
                    <a:pt x="5305" y="4174"/>
                  </a:cubicBezTo>
                  <a:cubicBezTo>
                    <a:pt x="5615" y="4174"/>
                    <a:pt x="5894" y="4293"/>
                    <a:pt x="6141" y="4526"/>
                  </a:cubicBezTo>
                  <a:cubicBezTo>
                    <a:pt x="6093" y="5686"/>
                    <a:pt x="6867" y="6752"/>
                    <a:pt x="8027" y="7044"/>
                  </a:cubicBezTo>
                  <a:lnTo>
                    <a:pt x="8169" y="7083"/>
                  </a:lnTo>
                  <a:cubicBezTo>
                    <a:pt x="8372" y="7133"/>
                    <a:pt x="8575" y="7157"/>
                    <a:pt x="8775" y="7157"/>
                  </a:cubicBezTo>
                  <a:cubicBezTo>
                    <a:pt x="9842" y="7157"/>
                    <a:pt x="10814" y="6476"/>
                    <a:pt x="11153" y="5426"/>
                  </a:cubicBezTo>
                  <a:lnTo>
                    <a:pt x="13142" y="5007"/>
                  </a:lnTo>
                  <a:lnTo>
                    <a:pt x="13142" y="5268"/>
                  </a:lnTo>
                  <a:cubicBezTo>
                    <a:pt x="13142" y="5378"/>
                    <a:pt x="13236" y="5473"/>
                    <a:pt x="13347" y="5473"/>
                  </a:cubicBezTo>
                  <a:cubicBezTo>
                    <a:pt x="13457" y="5473"/>
                    <a:pt x="13552" y="5378"/>
                    <a:pt x="13552" y="5268"/>
                  </a:cubicBezTo>
                  <a:lnTo>
                    <a:pt x="13552" y="4921"/>
                  </a:lnTo>
                  <a:lnTo>
                    <a:pt x="13552" y="4834"/>
                  </a:lnTo>
                  <a:lnTo>
                    <a:pt x="13552" y="4747"/>
                  </a:lnTo>
                  <a:cubicBezTo>
                    <a:pt x="13552" y="4587"/>
                    <a:pt x="13417" y="4464"/>
                    <a:pt x="13266" y="4464"/>
                  </a:cubicBezTo>
                  <a:cubicBezTo>
                    <a:pt x="13246" y="4464"/>
                    <a:pt x="13225" y="4466"/>
                    <a:pt x="13205" y="4471"/>
                  </a:cubicBezTo>
                  <a:lnTo>
                    <a:pt x="11303" y="4873"/>
                  </a:lnTo>
                  <a:lnTo>
                    <a:pt x="11318" y="4802"/>
                  </a:lnTo>
                  <a:cubicBezTo>
                    <a:pt x="11476" y="4163"/>
                    <a:pt x="11089" y="3516"/>
                    <a:pt x="10450" y="3358"/>
                  </a:cubicBezTo>
                  <a:lnTo>
                    <a:pt x="7775" y="2687"/>
                  </a:lnTo>
                  <a:cubicBezTo>
                    <a:pt x="7676" y="2661"/>
                    <a:pt x="7576" y="2649"/>
                    <a:pt x="7479" y="2649"/>
                  </a:cubicBezTo>
                  <a:cubicBezTo>
                    <a:pt x="6947" y="2649"/>
                    <a:pt x="6464" y="3014"/>
                    <a:pt x="6330" y="3547"/>
                  </a:cubicBezTo>
                  <a:lnTo>
                    <a:pt x="6267" y="3816"/>
                  </a:lnTo>
                  <a:cubicBezTo>
                    <a:pt x="6001" y="3618"/>
                    <a:pt x="5721" y="3523"/>
                    <a:pt x="5426" y="3523"/>
                  </a:cubicBezTo>
                  <a:cubicBezTo>
                    <a:pt x="5415" y="3523"/>
                    <a:pt x="5403" y="3523"/>
                    <a:pt x="5391" y="3524"/>
                  </a:cubicBezTo>
                  <a:lnTo>
                    <a:pt x="5446" y="3326"/>
                  </a:lnTo>
                  <a:cubicBezTo>
                    <a:pt x="5604" y="2687"/>
                    <a:pt x="5217" y="2040"/>
                    <a:pt x="4578" y="1882"/>
                  </a:cubicBezTo>
                  <a:lnTo>
                    <a:pt x="1902" y="1211"/>
                  </a:lnTo>
                  <a:cubicBezTo>
                    <a:pt x="1806" y="1187"/>
                    <a:pt x="1709" y="1176"/>
                    <a:pt x="1614" y="1176"/>
                  </a:cubicBezTo>
                  <a:close/>
                  <a:moveTo>
                    <a:pt x="13612" y="1651"/>
                  </a:moveTo>
                  <a:cubicBezTo>
                    <a:pt x="13269" y="1651"/>
                    <a:pt x="13007" y="1757"/>
                    <a:pt x="12976" y="1929"/>
                  </a:cubicBezTo>
                  <a:cubicBezTo>
                    <a:pt x="12952" y="2095"/>
                    <a:pt x="13149" y="2277"/>
                    <a:pt x="13457" y="2387"/>
                  </a:cubicBezTo>
                  <a:cubicBezTo>
                    <a:pt x="12976" y="2553"/>
                    <a:pt x="12636" y="2813"/>
                    <a:pt x="12692" y="2987"/>
                  </a:cubicBezTo>
                  <a:cubicBezTo>
                    <a:pt x="12720" y="3077"/>
                    <a:pt x="12861" y="3124"/>
                    <a:pt x="13066" y="3124"/>
                  </a:cubicBezTo>
                  <a:cubicBezTo>
                    <a:pt x="13204" y="3124"/>
                    <a:pt x="13371" y="3102"/>
                    <a:pt x="13552" y="3058"/>
                  </a:cubicBezTo>
                  <a:lnTo>
                    <a:pt x="13552" y="3058"/>
                  </a:lnTo>
                  <a:cubicBezTo>
                    <a:pt x="13418" y="3271"/>
                    <a:pt x="13378" y="3468"/>
                    <a:pt x="13473" y="3579"/>
                  </a:cubicBezTo>
                  <a:cubicBezTo>
                    <a:pt x="13518" y="3628"/>
                    <a:pt x="13586" y="3652"/>
                    <a:pt x="13669" y="3652"/>
                  </a:cubicBezTo>
                  <a:cubicBezTo>
                    <a:pt x="13864" y="3652"/>
                    <a:pt x="14144" y="3522"/>
                    <a:pt x="14404" y="3295"/>
                  </a:cubicBezTo>
                  <a:cubicBezTo>
                    <a:pt x="14570" y="3145"/>
                    <a:pt x="14696" y="2979"/>
                    <a:pt x="14775" y="2829"/>
                  </a:cubicBezTo>
                  <a:cubicBezTo>
                    <a:pt x="14918" y="2793"/>
                    <a:pt x="15066" y="2775"/>
                    <a:pt x="15214" y="2775"/>
                  </a:cubicBezTo>
                  <a:cubicBezTo>
                    <a:pt x="15646" y="2775"/>
                    <a:pt x="16082" y="2926"/>
                    <a:pt x="16417" y="3208"/>
                  </a:cubicBezTo>
                  <a:cubicBezTo>
                    <a:pt x="16890" y="3618"/>
                    <a:pt x="17135" y="4281"/>
                    <a:pt x="17033" y="4905"/>
                  </a:cubicBezTo>
                  <a:cubicBezTo>
                    <a:pt x="16930" y="5528"/>
                    <a:pt x="16480" y="6073"/>
                    <a:pt x="15896" y="6310"/>
                  </a:cubicBezTo>
                  <a:cubicBezTo>
                    <a:pt x="15638" y="6410"/>
                    <a:pt x="15370" y="6447"/>
                    <a:pt x="15115" y="6447"/>
                  </a:cubicBezTo>
                  <a:cubicBezTo>
                    <a:pt x="14808" y="6447"/>
                    <a:pt x="14519" y="6394"/>
                    <a:pt x="14286" y="6333"/>
                  </a:cubicBezTo>
                  <a:cubicBezTo>
                    <a:pt x="13844" y="6215"/>
                    <a:pt x="13418" y="6018"/>
                    <a:pt x="12992" y="5813"/>
                  </a:cubicBezTo>
                  <a:cubicBezTo>
                    <a:pt x="12935" y="5783"/>
                    <a:pt x="12874" y="5769"/>
                    <a:pt x="12814" y="5769"/>
                  </a:cubicBezTo>
                  <a:cubicBezTo>
                    <a:pt x="12665" y="5769"/>
                    <a:pt x="12520" y="5854"/>
                    <a:pt x="12447" y="5994"/>
                  </a:cubicBezTo>
                  <a:cubicBezTo>
                    <a:pt x="12336" y="6199"/>
                    <a:pt x="12423" y="6452"/>
                    <a:pt x="12628" y="6554"/>
                  </a:cubicBezTo>
                  <a:cubicBezTo>
                    <a:pt x="13086" y="6783"/>
                    <a:pt x="13560" y="6996"/>
                    <a:pt x="14081" y="7131"/>
                  </a:cubicBezTo>
                  <a:cubicBezTo>
                    <a:pt x="14428" y="7225"/>
                    <a:pt x="14775" y="7273"/>
                    <a:pt x="15107" y="7273"/>
                  </a:cubicBezTo>
                  <a:cubicBezTo>
                    <a:pt x="15494" y="7273"/>
                    <a:pt x="15864" y="7210"/>
                    <a:pt x="16196" y="7075"/>
                  </a:cubicBezTo>
                  <a:cubicBezTo>
                    <a:pt x="17048" y="6744"/>
                    <a:pt x="17696" y="5947"/>
                    <a:pt x="17846" y="5039"/>
                  </a:cubicBezTo>
                  <a:cubicBezTo>
                    <a:pt x="17995" y="4139"/>
                    <a:pt x="17648" y="3169"/>
                    <a:pt x="16946" y="2577"/>
                  </a:cubicBezTo>
                  <a:cubicBezTo>
                    <a:pt x="16465" y="2169"/>
                    <a:pt x="15835" y="1949"/>
                    <a:pt x="15206" y="1949"/>
                  </a:cubicBezTo>
                  <a:cubicBezTo>
                    <a:pt x="15019" y="1949"/>
                    <a:pt x="14832" y="1968"/>
                    <a:pt x="14649" y="2008"/>
                  </a:cubicBezTo>
                  <a:cubicBezTo>
                    <a:pt x="14523" y="1858"/>
                    <a:pt x="14246" y="1732"/>
                    <a:pt x="13915" y="1677"/>
                  </a:cubicBezTo>
                  <a:cubicBezTo>
                    <a:pt x="13810" y="1660"/>
                    <a:pt x="13708" y="1651"/>
                    <a:pt x="13612" y="1651"/>
                  </a:cubicBezTo>
                  <a:close/>
                  <a:moveTo>
                    <a:pt x="2857" y="5789"/>
                  </a:moveTo>
                  <a:lnTo>
                    <a:pt x="2850" y="5805"/>
                  </a:lnTo>
                  <a:cubicBezTo>
                    <a:pt x="2565" y="6760"/>
                    <a:pt x="2715" y="7723"/>
                    <a:pt x="3173" y="8425"/>
                  </a:cubicBezTo>
                  <a:cubicBezTo>
                    <a:pt x="3481" y="8891"/>
                    <a:pt x="3978" y="9001"/>
                    <a:pt x="4515" y="9159"/>
                  </a:cubicBezTo>
                  <a:cubicBezTo>
                    <a:pt x="4867" y="9263"/>
                    <a:pt x="5212" y="9349"/>
                    <a:pt x="5546" y="9349"/>
                  </a:cubicBezTo>
                  <a:cubicBezTo>
                    <a:pt x="5818" y="9349"/>
                    <a:pt x="6083" y="9292"/>
                    <a:pt x="6338" y="9143"/>
                  </a:cubicBezTo>
                  <a:cubicBezTo>
                    <a:pt x="6985" y="8764"/>
                    <a:pt x="7522" y="8101"/>
                    <a:pt x="7767" y="7257"/>
                  </a:cubicBezTo>
                  <a:cubicBezTo>
                    <a:pt x="7775" y="7257"/>
                    <a:pt x="7775" y="7249"/>
                    <a:pt x="7775" y="7241"/>
                  </a:cubicBezTo>
                  <a:cubicBezTo>
                    <a:pt x="6275" y="6318"/>
                    <a:pt x="4633" y="5836"/>
                    <a:pt x="2857" y="5789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558;p45">
              <a:extLst>
                <a:ext uri="{FF2B5EF4-FFF2-40B4-BE49-F238E27FC236}">
                  <a16:creationId xmlns:a16="http://schemas.microsoft.com/office/drawing/2014/main" id="{11E1E95E-32ED-37B7-ECEB-6C99CA89D9E4}"/>
                </a:ext>
              </a:extLst>
            </p:cNvPr>
            <p:cNvSpPr/>
            <p:nvPr/>
          </p:nvSpPr>
          <p:spPr>
            <a:xfrm flipH="1">
              <a:off x="999075" y="1930790"/>
              <a:ext cx="775280" cy="344734"/>
            </a:xfrm>
            <a:custGeom>
              <a:avLst/>
              <a:gdLst/>
              <a:ahLst/>
              <a:cxnLst/>
              <a:rect l="l" t="t" r="r" b="b"/>
              <a:pathLst>
                <a:path w="8872" h="3945" extrusionOk="0">
                  <a:moveTo>
                    <a:pt x="1563" y="0"/>
                  </a:moveTo>
                  <a:cubicBezTo>
                    <a:pt x="891" y="0"/>
                    <a:pt x="280" y="418"/>
                    <a:pt x="40" y="1222"/>
                  </a:cubicBezTo>
                  <a:cubicBezTo>
                    <a:pt x="24" y="1269"/>
                    <a:pt x="16" y="1317"/>
                    <a:pt x="0" y="1364"/>
                  </a:cubicBezTo>
                  <a:cubicBezTo>
                    <a:pt x="308" y="1830"/>
                    <a:pt x="750" y="2177"/>
                    <a:pt x="1287" y="2343"/>
                  </a:cubicBezTo>
                  <a:cubicBezTo>
                    <a:pt x="1494" y="2404"/>
                    <a:pt x="1704" y="2433"/>
                    <a:pt x="1913" y="2433"/>
                  </a:cubicBezTo>
                  <a:cubicBezTo>
                    <a:pt x="2350" y="2433"/>
                    <a:pt x="2781" y="2306"/>
                    <a:pt x="3165" y="2082"/>
                  </a:cubicBezTo>
                  <a:cubicBezTo>
                    <a:pt x="3426" y="1104"/>
                    <a:pt x="2912" y="322"/>
                    <a:pt x="2068" y="78"/>
                  </a:cubicBezTo>
                  <a:cubicBezTo>
                    <a:pt x="1899" y="26"/>
                    <a:pt x="1729" y="0"/>
                    <a:pt x="1563" y="0"/>
                  </a:cubicBezTo>
                  <a:close/>
                  <a:moveTo>
                    <a:pt x="6764" y="267"/>
                  </a:moveTo>
                  <a:cubicBezTo>
                    <a:pt x="5304" y="267"/>
                    <a:pt x="4128" y="1443"/>
                    <a:pt x="4128" y="2903"/>
                  </a:cubicBezTo>
                  <a:cubicBezTo>
                    <a:pt x="4128" y="3274"/>
                    <a:pt x="4199" y="3621"/>
                    <a:pt x="4341" y="3945"/>
                  </a:cubicBezTo>
                  <a:cubicBezTo>
                    <a:pt x="6212" y="3763"/>
                    <a:pt x="7845" y="2769"/>
                    <a:pt x="8871" y="1309"/>
                  </a:cubicBezTo>
                  <a:cubicBezTo>
                    <a:pt x="8382" y="677"/>
                    <a:pt x="7624" y="267"/>
                    <a:pt x="6764" y="267"/>
                  </a:cubicBezTo>
                  <a:close/>
                </a:path>
              </a:pathLst>
            </a:custGeom>
            <a:solidFill>
              <a:srgbClr val="EE6E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559;p45">
              <a:extLst>
                <a:ext uri="{FF2B5EF4-FFF2-40B4-BE49-F238E27FC236}">
                  <a16:creationId xmlns:a16="http://schemas.microsoft.com/office/drawing/2014/main" id="{CB435F9A-067D-2D23-0DEC-AFFCFABED3AB}"/>
                </a:ext>
              </a:extLst>
            </p:cNvPr>
            <p:cNvSpPr/>
            <p:nvPr/>
          </p:nvSpPr>
          <p:spPr>
            <a:xfrm flipH="1">
              <a:off x="1724632" y="1719581"/>
              <a:ext cx="541525" cy="665612"/>
            </a:xfrm>
            <a:custGeom>
              <a:avLst/>
              <a:gdLst/>
              <a:ahLst/>
              <a:cxnLst/>
              <a:rect l="l" t="t" r="r" b="b"/>
              <a:pathLst>
                <a:path w="6197" h="7617" extrusionOk="0">
                  <a:moveTo>
                    <a:pt x="2215" y="0"/>
                  </a:moveTo>
                  <a:cubicBezTo>
                    <a:pt x="2201" y="0"/>
                    <a:pt x="2186" y="0"/>
                    <a:pt x="2171" y="0"/>
                  </a:cubicBezTo>
                  <a:cubicBezTo>
                    <a:pt x="1666" y="8"/>
                    <a:pt x="1177" y="127"/>
                    <a:pt x="711" y="363"/>
                  </a:cubicBezTo>
                  <a:cubicBezTo>
                    <a:pt x="482" y="482"/>
                    <a:pt x="261" y="632"/>
                    <a:pt x="72" y="798"/>
                  </a:cubicBezTo>
                  <a:lnTo>
                    <a:pt x="1" y="1295"/>
                  </a:lnTo>
                  <a:cubicBezTo>
                    <a:pt x="166" y="1145"/>
                    <a:pt x="364" y="1019"/>
                    <a:pt x="569" y="908"/>
                  </a:cubicBezTo>
                  <a:cubicBezTo>
                    <a:pt x="979" y="703"/>
                    <a:pt x="1421" y="592"/>
                    <a:pt x="1855" y="584"/>
                  </a:cubicBezTo>
                  <a:cubicBezTo>
                    <a:pt x="1870" y="584"/>
                    <a:pt x="1885" y="584"/>
                    <a:pt x="1899" y="584"/>
                  </a:cubicBezTo>
                  <a:cubicBezTo>
                    <a:pt x="2437" y="584"/>
                    <a:pt x="2982" y="726"/>
                    <a:pt x="3473" y="995"/>
                  </a:cubicBezTo>
                  <a:cubicBezTo>
                    <a:pt x="3836" y="1184"/>
                    <a:pt x="4168" y="1445"/>
                    <a:pt x="4452" y="1768"/>
                  </a:cubicBezTo>
                  <a:cubicBezTo>
                    <a:pt x="4673" y="2005"/>
                    <a:pt x="4870" y="2289"/>
                    <a:pt x="5028" y="2597"/>
                  </a:cubicBezTo>
                  <a:cubicBezTo>
                    <a:pt x="5076" y="2692"/>
                    <a:pt x="5123" y="2787"/>
                    <a:pt x="5162" y="2873"/>
                  </a:cubicBezTo>
                  <a:cubicBezTo>
                    <a:pt x="5376" y="3378"/>
                    <a:pt x="5470" y="3907"/>
                    <a:pt x="5462" y="4412"/>
                  </a:cubicBezTo>
                  <a:cubicBezTo>
                    <a:pt x="5454" y="4981"/>
                    <a:pt x="5320" y="5517"/>
                    <a:pt x="5060" y="5991"/>
                  </a:cubicBezTo>
                  <a:cubicBezTo>
                    <a:pt x="4784" y="6504"/>
                    <a:pt x="4365" y="6930"/>
                    <a:pt x="3821" y="7214"/>
                  </a:cubicBezTo>
                  <a:cubicBezTo>
                    <a:pt x="3687" y="7285"/>
                    <a:pt x="3544" y="7341"/>
                    <a:pt x="3402" y="7388"/>
                  </a:cubicBezTo>
                  <a:lnTo>
                    <a:pt x="3868" y="7617"/>
                  </a:lnTo>
                  <a:cubicBezTo>
                    <a:pt x="4034" y="7562"/>
                    <a:pt x="4192" y="7491"/>
                    <a:pt x="4350" y="7412"/>
                  </a:cubicBezTo>
                  <a:cubicBezTo>
                    <a:pt x="4949" y="7104"/>
                    <a:pt x="5415" y="6630"/>
                    <a:pt x="5723" y="6062"/>
                  </a:cubicBezTo>
                  <a:cubicBezTo>
                    <a:pt x="6015" y="5533"/>
                    <a:pt x="6173" y="4925"/>
                    <a:pt x="6188" y="4294"/>
                  </a:cubicBezTo>
                  <a:cubicBezTo>
                    <a:pt x="6196" y="3726"/>
                    <a:pt x="6086" y="3142"/>
                    <a:pt x="5849" y="2573"/>
                  </a:cubicBezTo>
                  <a:cubicBezTo>
                    <a:pt x="5810" y="2471"/>
                    <a:pt x="5754" y="2360"/>
                    <a:pt x="5699" y="2250"/>
                  </a:cubicBezTo>
                  <a:cubicBezTo>
                    <a:pt x="5526" y="1910"/>
                    <a:pt x="5312" y="1603"/>
                    <a:pt x="5068" y="1334"/>
                  </a:cubicBezTo>
                  <a:cubicBezTo>
                    <a:pt x="4744" y="971"/>
                    <a:pt x="4373" y="679"/>
                    <a:pt x="3971" y="458"/>
                  </a:cubicBezTo>
                  <a:cubicBezTo>
                    <a:pt x="3424" y="158"/>
                    <a:pt x="2816" y="0"/>
                    <a:pt x="2215" y="0"/>
                  </a:cubicBezTo>
                  <a:close/>
                </a:path>
              </a:pathLst>
            </a:custGeom>
            <a:solidFill>
              <a:srgbClr val="C9C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560;p45">
              <a:extLst>
                <a:ext uri="{FF2B5EF4-FFF2-40B4-BE49-F238E27FC236}">
                  <a16:creationId xmlns:a16="http://schemas.microsoft.com/office/drawing/2014/main" id="{A5750164-AA48-9912-6336-5CFCFECEDA95}"/>
                </a:ext>
              </a:extLst>
            </p:cNvPr>
            <p:cNvSpPr/>
            <p:nvPr/>
          </p:nvSpPr>
          <p:spPr>
            <a:xfrm flipH="1">
              <a:off x="1748051" y="1770788"/>
              <a:ext cx="578751" cy="595092"/>
            </a:xfrm>
            <a:custGeom>
              <a:avLst/>
              <a:gdLst/>
              <a:ahLst/>
              <a:cxnLst/>
              <a:rect l="l" t="t" r="r" b="b"/>
              <a:pathLst>
                <a:path w="6623" h="6810" extrusionOk="0">
                  <a:moveTo>
                    <a:pt x="2600" y="0"/>
                  </a:moveTo>
                  <a:cubicBezTo>
                    <a:pt x="2143" y="0"/>
                    <a:pt x="1687" y="104"/>
                    <a:pt x="1263" y="322"/>
                  </a:cubicBezTo>
                  <a:cubicBezTo>
                    <a:pt x="1058" y="433"/>
                    <a:pt x="860" y="559"/>
                    <a:pt x="695" y="709"/>
                  </a:cubicBezTo>
                  <a:lnTo>
                    <a:pt x="0" y="4821"/>
                  </a:lnTo>
                  <a:cubicBezTo>
                    <a:pt x="0" y="4829"/>
                    <a:pt x="0" y="4829"/>
                    <a:pt x="0" y="4829"/>
                  </a:cubicBezTo>
                  <a:lnTo>
                    <a:pt x="4089" y="6810"/>
                  </a:lnTo>
                  <a:cubicBezTo>
                    <a:pt x="4089" y="6802"/>
                    <a:pt x="4096" y="6802"/>
                    <a:pt x="4096" y="6802"/>
                  </a:cubicBezTo>
                  <a:cubicBezTo>
                    <a:pt x="4238" y="6755"/>
                    <a:pt x="4381" y="6699"/>
                    <a:pt x="4515" y="6628"/>
                  </a:cubicBezTo>
                  <a:cubicBezTo>
                    <a:pt x="6085" y="5815"/>
                    <a:pt x="6622" y="3755"/>
                    <a:pt x="5722" y="2011"/>
                  </a:cubicBezTo>
                  <a:cubicBezTo>
                    <a:pt x="5067" y="746"/>
                    <a:pt x="3829" y="0"/>
                    <a:pt x="2600" y="0"/>
                  </a:cubicBezTo>
                  <a:close/>
                </a:path>
              </a:pathLst>
            </a:custGeom>
            <a:solidFill>
              <a:srgbClr val="663C4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2561;p45">
              <a:extLst>
                <a:ext uri="{FF2B5EF4-FFF2-40B4-BE49-F238E27FC236}">
                  <a16:creationId xmlns:a16="http://schemas.microsoft.com/office/drawing/2014/main" id="{F186E008-0DE8-9393-EC0C-AEAA824283AA}"/>
                </a:ext>
              </a:extLst>
            </p:cNvPr>
            <p:cNvSpPr/>
            <p:nvPr/>
          </p:nvSpPr>
          <p:spPr>
            <a:xfrm flipH="1">
              <a:off x="2205337" y="2035127"/>
              <a:ext cx="196005" cy="175993"/>
            </a:xfrm>
            <a:custGeom>
              <a:avLst/>
              <a:gdLst/>
              <a:ahLst/>
              <a:cxnLst/>
              <a:rect l="l" t="t" r="r" b="b"/>
              <a:pathLst>
                <a:path w="2243" h="2014" extrusionOk="0">
                  <a:moveTo>
                    <a:pt x="1053" y="0"/>
                  </a:moveTo>
                  <a:cubicBezTo>
                    <a:pt x="621" y="0"/>
                    <a:pt x="284" y="150"/>
                    <a:pt x="269" y="352"/>
                  </a:cubicBezTo>
                  <a:cubicBezTo>
                    <a:pt x="261" y="399"/>
                    <a:pt x="285" y="454"/>
                    <a:pt x="324" y="502"/>
                  </a:cubicBezTo>
                  <a:cubicBezTo>
                    <a:pt x="269" y="502"/>
                    <a:pt x="222" y="509"/>
                    <a:pt x="182" y="541"/>
                  </a:cubicBezTo>
                  <a:cubicBezTo>
                    <a:pt x="1" y="667"/>
                    <a:pt x="88" y="1093"/>
                    <a:pt x="372" y="1488"/>
                  </a:cubicBezTo>
                  <a:cubicBezTo>
                    <a:pt x="601" y="1812"/>
                    <a:pt x="886" y="2014"/>
                    <a:pt x="1083" y="2014"/>
                  </a:cubicBezTo>
                  <a:cubicBezTo>
                    <a:pt x="1131" y="2014"/>
                    <a:pt x="1173" y="2002"/>
                    <a:pt x="1208" y="1977"/>
                  </a:cubicBezTo>
                  <a:cubicBezTo>
                    <a:pt x="1350" y="1875"/>
                    <a:pt x="1335" y="1614"/>
                    <a:pt x="1200" y="1314"/>
                  </a:cubicBezTo>
                  <a:lnTo>
                    <a:pt x="1200" y="1314"/>
                  </a:lnTo>
                  <a:cubicBezTo>
                    <a:pt x="1485" y="1452"/>
                    <a:pt x="1757" y="1525"/>
                    <a:pt x="1941" y="1525"/>
                  </a:cubicBezTo>
                  <a:cubicBezTo>
                    <a:pt x="2054" y="1525"/>
                    <a:pt x="2133" y="1498"/>
                    <a:pt x="2163" y="1441"/>
                  </a:cubicBezTo>
                  <a:cubicBezTo>
                    <a:pt x="2242" y="1291"/>
                    <a:pt x="1998" y="1015"/>
                    <a:pt x="1611" y="778"/>
                  </a:cubicBezTo>
                  <a:cubicBezTo>
                    <a:pt x="1855" y="715"/>
                    <a:pt x="2021" y="604"/>
                    <a:pt x="2029" y="462"/>
                  </a:cubicBezTo>
                  <a:cubicBezTo>
                    <a:pt x="2045" y="241"/>
                    <a:pt x="1658" y="36"/>
                    <a:pt x="1177" y="4"/>
                  </a:cubicBezTo>
                  <a:cubicBezTo>
                    <a:pt x="1135" y="2"/>
                    <a:pt x="1093" y="0"/>
                    <a:pt x="1053" y="0"/>
                  </a:cubicBezTo>
                  <a:close/>
                </a:path>
              </a:pathLst>
            </a:custGeom>
            <a:solidFill>
              <a:srgbClr val="38002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1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CBC6F-7620-A365-8754-1742ECED631D}"/>
              </a:ext>
            </a:extLst>
          </p:cNvPr>
          <p:cNvSpPr/>
          <p:nvPr/>
        </p:nvSpPr>
        <p:spPr>
          <a:xfrm>
            <a:off x="1325324" y="2863987"/>
            <a:ext cx="10995770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b) 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8 151 821 = 8 000 000 + 100 000 + 50 000 + 1 000 + 800 + 20 + 1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2 669 000 = 2 000 000 + 600 000 + 60 000 + 9 000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6 348 800 = 6 000 000 + 300 000 + 40 000 + 8 000 + 800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6 507 023 = 6 000 000 + 500 000 + 7 000 + 20 + 3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7A8A5-A1E7-4BED-B8B6-08B8F817EF28}"/>
              </a:ext>
            </a:extLst>
          </p:cNvPr>
          <p:cNvSpPr/>
          <p:nvPr/>
        </p:nvSpPr>
        <p:spPr>
          <a:xfrm>
            <a:off x="4024484" y="1762341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3 (SGK – tr22)</a:t>
            </a:r>
          </a:p>
        </p:txBody>
      </p:sp>
      <p:grpSp>
        <p:nvGrpSpPr>
          <p:cNvPr id="5" name="Google Shape;2491;p44">
            <a:extLst>
              <a:ext uri="{FF2B5EF4-FFF2-40B4-BE49-F238E27FC236}">
                <a16:creationId xmlns:a16="http://schemas.microsoft.com/office/drawing/2014/main" id="{66167DBE-3DC0-2CFE-0C70-FF02D9EBE677}"/>
              </a:ext>
            </a:extLst>
          </p:cNvPr>
          <p:cNvGrpSpPr/>
          <p:nvPr/>
        </p:nvGrpSpPr>
        <p:grpSpPr>
          <a:xfrm>
            <a:off x="152400" y="5457614"/>
            <a:ext cx="1250460" cy="1152258"/>
            <a:chOff x="7322110" y="2457403"/>
            <a:chExt cx="1700782" cy="1541136"/>
          </a:xfrm>
        </p:grpSpPr>
        <p:sp>
          <p:nvSpPr>
            <p:cNvPr id="6" name="Google Shape;2492;p44">
              <a:extLst>
                <a:ext uri="{FF2B5EF4-FFF2-40B4-BE49-F238E27FC236}">
                  <a16:creationId xmlns:a16="http://schemas.microsoft.com/office/drawing/2014/main" id="{56C7C2C7-42FF-132F-DC89-B36971CB0BF4}"/>
                </a:ext>
              </a:extLst>
            </p:cNvPr>
            <p:cNvSpPr/>
            <p:nvPr/>
          </p:nvSpPr>
          <p:spPr>
            <a:xfrm flipH="1">
              <a:off x="7322125" y="2457403"/>
              <a:ext cx="1700765" cy="1541115"/>
            </a:xfrm>
            <a:custGeom>
              <a:avLst/>
              <a:gdLst/>
              <a:ahLst/>
              <a:cxnLst/>
              <a:rect l="l" t="t" r="r" b="b"/>
              <a:pathLst>
                <a:path w="22787" h="20648" extrusionOk="0">
                  <a:moveTo>
                    <a:pt x="12045" y="6889"/>
                  </a:moveTo>
                  <a:cubicBezTo>
                    <a:pt x="12019" y="6889"/>
                    <a:pt x="11993" y="6903"/>
                    <a:pt x="11981" y="6930"/>
                  </a:cubicBezTo>
                  <a:lnTo>
                    <a:pt x="11689" y="7577"/>
                  </a:lnTo>
                  <a:cubicBezTo>
                    <a:pt x="11682" y="7601"/>
                    <a:pt x="11666" y="7617"/>
                    <a:pt x="11642" y="7625"/>
                  </a:cubicBezTo>
                  <a:lnTo>
                    <a:pt x="10940" y="7751"/>
                  </a:lnTo>
                  <a:cubicBezTo>
                    <a:pt x="10884" y="7767"/>
                    <a:pt x="10861" y="7838"/>
                    <a:pt x="10908" y="7877"/>
                  </a:cubicBezTo>
                  <a:lnTo>
                    <a:pt x="11437" y="8351"/>
                  </a:lnTo>
                  <a:cubicBezTo>
                    <a:pt x="11453" y="8367"/>
                    <a:pt x="11461" y="8390"/>
                    <a:pt x="11461" y="8414"/>
                  </a:cubicBezTo>
                  <a:lnTo>
                    <a:pt x="11366" y="9117"/>
                  </a:lnTo>
                  <a:cubicBezTo>
                    <a:pt x="11360" y="9164"/>
                    <a:pt x="11395" y="9199"/>
                    <a:pt x="11436" y="9199"/>
                  </a:cubicBezTo>
                  <a:cubicBezTo>
                    <a:pt x="11449" y="9199"/>
                    <a:pt x="11463" y="9195"/>
                    <a:pt x="11476" y="9188"/>
                  </a:cubicBezTo>
                  <a:lnTo>
                    <a:pt x="12092" y="8832"/>
                  </a:lnTo>
                  <a:cubicBezTo>
                    <a:pt x="12100" y="8828"/>
                    <a:pt x="12110" y="8827"/>
                    <a:pt x="12121" y="8827"/>
                  </a:cubicBezTo>
                  <a:cubicBezTo>
                    <a:pt x="12131" y="8827"/>
                    <a:pt x="12143" y="8828"/>
                    <a:pt x="12155" y="8832"/>
                  </a:cubicBezTo>
                  <a:lnTo>
                    <a:pt x="12794" y="9140"/>
                  </a:lnTo>
                  <a:cubicBezTo>
                    <a:pt x="12804" y="9144"/>
                    <a:pt x="12814" y="9146"/>
                    <a:pt x="12824" y="9146"/>
                  </a:cubicBezTo>
                  <a:cubicBezTo>
                    <a:pt x="12870" y="9146"/>
                    <a:pt x="12910" y="9105"/>
                    <a:pt x="12897" y="9053"/>
                  </a:cubicBezTo>
                  <a:lnTo>
                    <a:pt x="12755" y="8359"/>
                  </a:lnTo>
                  <a:cubicBezTo>
                    <a:pt x="12747" y="8335"/>
                    <a:pt x="12755" y="8312"/>
                    <a:pt x="12771" y="8296"/>
                  </a:cubicBezTo>
                  <a:lnTo>
                    <a:pt x="13260" y="7783"/>
                  </a:lnTo>
                  <a:cubicBezTo>
                    <a:pt x="13300" y="7735"/>
                    <a:pt x="13268" y="7664"/>
                    <a:pt x="13213" y="7656"/>
                  </a:cubicBezTo>
                  <a:lnTo>
                    <a:pt x="12502" y="7585"/>
                  </a:lnTo>
                  <a:cubicBezTo>
                    <a:pt x="12479" y="7585"/>
                    <a:pt x="12463" y="7570"/>
                    <a:pt x="12447" y="7546"/>
                  </a:cubicBezTo>
                  <a:lnTo>
                    <a:pt x="12108" y="6930"/>
                  </a:lnTo>
                  <a:cubicBezTo>
                    <a:pt x="12096" y="6903"/>
                    <a:pt x="12070" y="6889"/>
                    <a:pt x="12045" y="6889"/>
                  </a:cubicBezTo>
                  <a:close/>
                  <a:moveTo>
                    <a:pt x="13600" y="9380"/>
                  </a:moveTo>
                  <a:cubicBezTo>
                    <a:pt x="13565" y="9380"/>
                    <a:pt x="13529" y="9391"/>
                    <a:pt x="13497" y="9416"/>
                  </a:cubicBezTo>
                  <a:lnTo>
                    <a:pt x="12850" y="9914"/>
                  </a:lnTo>
                  <a:cubicBezTo>
                    <a:pt x="12823" y="9935"/>
                    <a:pt x="12787" y="9945"/>
                    <a:pt x="12751" y="9945"/>
                  </a:cubicBezTo>
                  <a:cubicBezTo>
                    <a:pt x="12733" y="9945"/>
                    <a:pt x="12716" y="9943"/>
                    <a:pt x="12700" y="9937"/>
                  </a:cubicBezTo>
                  <a:lnTo>
                    <a:pt x="11918" y="9685"/>
                  </a:lnTo>
                  <a:cubicBezTo>
                    <a:pt x="11901" y="9680"/>
                    <a:pt x="11885" y="9677"/>
                    <a:pt x="11868" y="9677"/>
                  </a:cubicBezTo>
                  <a:cubicBezTo>
                    <a:pt x="11757" y="9677"/>
                    <a:pt x="11672" y="9789"/>
                    <a:pt x="11713" y="9906"/>
                  </a:cubicBezTo>
                  <a:lnTo>
                    <a:pt x="11981" y="10671"/>
                  </a:lnTo>
                  <a:cubicBezTo>
                    <a:pt x="12005" y="10727"/>
                    <a:pt x="11997" y="10782"/>
                    <a:pt x="11966" y="10829"/>
                  </a:cubicBezTo>
                  <a:lnTo>
                    <a:pt x="11484" y="11492"/>
                  </a:lnTo>
                  <a:cubicBezTo>
                    <a:pt x="11405" y="11603"/>
                    <a:pt x="11484" y="11761"/>
                    <a:pt x="11626" y="11761"/>
                  </a:cubicBezTo>
                  <a:lnTo>
                    <a:pt x="12439" y="11737"/>
                  </a:lnTo>
                  <a:cubicBezTo>
                    <a:pt x="12445" y="11736"/>
                    <a:pt x="12451" y="11736"/>
                    <a:pt x="12457" y="11736"/>
                  </a:cubicBezTo>
                  <a:cubicBezTo>
                    <a:pt x="12506" y="11736"/>
                    <a:pt x="12553" y="11765"/>
                    <a:pt x="12581" y="11800"/>
                  </a:cubicBezTo>
                  <a:lnTo>
                    <a:pt x="13063" y="12463"/>
                  </a:lnTo>
                  <a:cubicBezTo>
                    <a:pt x="13099" y="12509"/>
                    <a:pt x="13151" y="12531"/>
                    <a:pt x="13201" y="12531"/>
                  </a:cubicBezTo>
                  <a:cubicBezTo>
                    <a:pt x="13271" y="12531"/>
                    <a:pt x="13340" y="12489"/>
                    <a:pt x="13363" y="12416"/>
                  </a:cubicBezTo>
                  <a:lnTo>
                    <a:pt x="13592" y="11626"/>
                  </a:lnTo>
                  <a:cubicBezTo>
                    <a:pt x="13607" y="11571"/>
                    <a:pt x="13647" y="11532"/>
                    <a:pt x="13702" y="11516"/>
                  </a:cubicBezTo>
                  <a:lnTo>
                    <a:pt x="14476" y="11263"/>
                  </a:lnTo>
                  <a:cubicBezTo>
                    <a:pt x="14610" y="11216"/>
                    <a:pt x="14633" y="11042"/>
                    <a:pt x="14523" y="10963"/>
                  </a:cubicBezTo>
                  <a:lnTo>
                    <a:pt x="13844" y="10498"/>
                  </a:lnTo>
                  <a:cubicBezTo>
                    <a:pt x="13797" y="10466"/>
                    <a:pt x="13773" y="10419"/>
                    <a:pt x="13773" y="10364"/>
                  </a:cubicBezTo>
                  <a:lnTo>
                    <a:pt x="13773" y="9543"/>
                  </a:lnTo>
                  <a:cubicBezTo>
                    <a:pt x="13768" y="9447"/>
                    <a:pt x="13686" y="9380"/>
                    <a:pt x="13600" y="9380"/>
                  </a:cubicBezTo>
                  <a:close/>
                  <a:moveTo>
                    <a:pt x="1349" y="10083"/>
                  </a:moveTo>
                  <a:cubicBezTo>
                    <a:pt x="1316" y="10083"/>
                    <a:pt x="1284" y="10101"/>
                    <a:pt x="1271" y="10135"/>
                  </a:cubicBezTo>
                  <a:lnTo>
                    <a:pt x="940" y="10869"/>
                  </a:lnTo>
                  <a:cubicBezTo>
                    <a:pt x="932" y="10892"/>
                    <a:pt x="908" y="10916"/>
                    <a:pt x="884" y="10916"/>
                  </a:cubicBezTo>
                  <a:lnTo>
                    <a:pt x="87" y="11066"/>
                  </a:lnTo>
                  <a:cubicBezTo>
                    <a:pt x="24" y="11082"/>
                    <a:pt x="0" y="11161"/>
                    <a:pt x="48" y="11208"/>
                  </a:cubicBezTo>
                  <a:lnTo>
                    <a:pt x="648" y="11745"/>
                  </a:lnTo>
                  <a:cubicBezTo>
                    <a:pt x="671" y="11768"/>
                    <a:pt x="679" y="11792"/>
                    <a:pt x="679" y="11824"/>
                  </a:cubicBezTo>
                  <a:lnTo>
                    <a:pt x="577" y="12621"/>
                  </a:lnTo>
                  <a:cubicBezTo>
                    <a:pt x="565" y="12674"/>
                    <a:pt x="606" y="12714"/>
                    <a:pt x="651" y="12714"/>
                  </a:cubicBezTo>
                  <a:cubicBezTo>
                    <a:pt x="666" y="12714"/>
                    <a:pt x="681" y="12710"/>
                    <a:pt x="695" y="12700"/>
                  </a:cubicBezTo>
                  <a:lnTo>
                    <a:pt x="1397" y="12297"/>
                  </a:lnTo>
                  <a:cubicBezTo>
                    <a:pt x="1409" y="12289"/>
                    <a:pt x="1421" y="12285"/>
                    <a:pt x="1433" y="12285"/>
                  </a:cubicBezTo>
                  <a:cubicBezTo>
                    <a:pt x="1445" y="12285"/>
                    <a:pt x="1457" y="12289"/>
                    <a:pt x="1469" y="12297"/>
                  </a:cubicBezTo>
                  <a:lnTo>
                    <a:pt x="2203" y="12645"/>
                  </a:lnTo>
                  <a:cubicBezTo>
                    <a:pt x="2213" y="12648"/>
                    <a:pt x="2223" y="12650"/>
                    <a:pt x="2233" y="12650"/>
                  </a:cubicBezTo>
                  <a:cubicBezTo>
                    <a:pt x="2286" y="12650"/>
                    <a:pt x="2334" y="12603"/>
                    <a:pt x="2321" y="12550"/>
                  </a:cubicBezTo>
                  <a:lnTo>
                    <a:pt x="2147" y="11761"/>
                  </a:lnTo>
                  <a:cubicBezTo>
                    <a:pt x="2147" y="11737"/>
                    <a:pt x="2155" y="11705"/>
                    <a:pt x="2171" y="11690"/>
                  </a:cubicBezTo>
                  <a:lnTo>
                    <a:pt x="2723" y="11098"/>
                  </a:lnTo>
                  <a:cubicBezTo>
                    <a:pt x="2771" y="11050"/>
                    <a:pt x="2739" y="10963"/>
                    <a:pt x="2676" y="10963"/>
                  </a:cubicBezTo>
                  <a:lnTo>
                    <a:pt x="1871" y="10877"/>
                  </a:lnTo>
                  <a:cubicBezTo>
                    <a:pt x="1839" y="10877"/>
                    <a:pt x="1816" y="10861"/>
                    <a:pt x="1808" y="10837"/>
                  </a:cubicBezTo>
                  <a:lnTo>
                    <a:pt x="1421" y="10127"/>
                  </a:lnTo>
                  <a:cubicBezTo>
                    <a:pt x="1406" y="10097"/>
                    <a:pt x="1378" y="10083"/>
                    <a:pt x="1349" y="10083"/>
                  </a:cubicBezTo>
                  <a:close/>
                  <a:moveTo>
                    <a:pt x="2517" y="12989"/>
                  </a:moveTo>
                  <a:cubicBezTo>
                    <a:pt x="2492" y="12989"/>
                    <a:pt x="2467" y="13003"/>
                    <a:pt x="2455" y="13031"/>
                  </a:cubicBezTo>
                  <a:lnTo>
                    <a:pt x="2187" y="13631"/>
                  </a:lnTo>
                  <a:cubicBezTo>
                    <a:pt x="2179" y="13655"/>
                    <a:pt x="2163" y="13671"/>
                    <a:pt x="2139" y="13671"/>
                  </a:cubicBezTo>
                  <a:lnTo>
                    <a:pt x="1492" y="13797"/>
                  </a:lnTo>
                  <a:cubicBezTo>
                    <a:pt x="1437" y="13805"/>
                    <a:pt x="1413" y="13876"/>
                    <a:pt x="1461" y="13907"/>
                  </a:cubicBezTo>
                  <a:lnTo>
                    <a:pt x="1950" y="14349"/>
                  </a:lnTo>
                  <a:cubicBezTo>
                    <a:pt x="1966" y="14365"/>
                    <a:pt x="1974" y="14389"/>
                    <a:pt x="1974" y="14413"/>
                  </a:cubicBezTo>
                  <a:lnTo>
                    <a:pt x="1887" y="15068"/>
                  </a:lnTo>
                  <a:cubicBezTo>
                    <a:pt x="1881" y="15109"/>
                    <a:pt x="1911" y="15142"/>
                    <a:pt x="1950" y="15142"/>
                  </a:cubicBezTo>
                  <a:cubicBezTo>
                    <a:pt x="1962" y="15142"/>
                    <a:pt x="1976" y="15139"/>
                    <a:pt x="1989" y="15131"/>
                  </a:cubicBezTo>
                  <a:lnTo>
                    <a:pt x="2558" y="14799"/>
                  </a:lnTo>
                  <a:cubicBezTo>
                    <a:pt x="2566" y="14795"/>
                    <a:pt x="2575" y="14793"/>
                    <a:pt x="2586" y="14793"/>
                  </a:cubicBezTo>
                  <a:cubicBezTo>
                    <a:pt x="2597" y="14793"/>
                    <a:pt x="2609" y="14795"/>
                    <a:pt x="2621" y="14799"/>
                  </a:cubicBezTo>
                  <a:lnTo>
                    <a:pt x="3213" y="15083"/>
                  </a:lnTo>
                  <a:cubicBezTo>
                    <a:pt x="3223" y="15088"/>
                    <a:pt x="3233" y="15090"/>
                    <a:pt x="3242" y="15090"/>
                  </a:cubicBezTo>
                  <a:cubicBezTo>
                    <a:pt x="3286" y="15090"/>
                    <a:pt x="3322" y="15050"/>
                    <a:pt x="3315" y="15004"/>
                  </a:cubicBezTo>
                  <a:lnTo>
                    <a:pt x="3173" y="14357"/>
                  </a:lnTo>
                  <a:cubicBezTo>
                    <a:pt x="3165" y="14341"/>
                    <a:pt x="3173" y="14318"/>
                    <a:pt x="3189" y="14302"/>
                  </a:cubicBezTo>
                  <a:lnTo>
                    <a:pt x="3647" y="13821"/>
                  </a:lnTo>
                  <a:cubicBezTo>
                    <a:pt x="3686" y="13781"/>
                    <a:pt x="3655" y="13710"/>
                    <a:pt x="3600" y="13710"/>
                  </a:cubicBezTo>
                  <a:lnTo>
                    <a:pt x="2944" y="13639"/>
                  </a:lnTo>
                  <a:cubicBezTo>
                    <a:pt x="2921" y="13639"/>
                    <a:pt x="2905" y="13623"/>
                    <a:pt x="2889" y="13600"/>
                  </a:cubicBezTo>
                  <a:lnTo>
                    <a:pt x="2573" y="13023"/>
                  </a:lnTo>
                  <a:cubicBezTo>
                    <a:pt x="2562" y="13001"/>
                    <a:pt x="2540" y="12989"/>
                    <a:pt x="2517" y="12989"/>
                  </a:cubicBezTo>
                  <a:close/>
                  <a:moveTo>
                    <a:pt x="13631" y="1"/>
                  </a:moveTo>
                  <a:cubicBezTo>
                    <a:pt x="7933" y="1"/>
                    <a:pt x="3308" y="4626"/>
                    <a:pt x="3308" y="10324"/>
                  </a:cubicBezTo>
                  <a:cubicBezTo>
                    <a:pt x="3308" y="11634"/>
                    <a:pt x="3552" y="12881"/>
                    <a:pt x="3994" y="14034"/>
                  </a:cubicBezTo>
                  <a:cubicBezTo>
                    <a:pt x="3994" y="14042"/>
                    <a:pt x="4002" y="14042"/>
                    <a:pt x="4002" y="14049"/>
                  </a:cubicBezTo>
                  <a:cubicBezTo>
                    <a:pt x="4586" y="15557"/>
                    <a:pt x="5510" y="16891"/>
                    <a:pt x="6686" y="17956"/>
                  </a:cubicBezTo>
                  <a:cubicBezTo>
                    <a:pt x="6686" y="17964"/>
                    <a:pt x="6693" y="17972"/>
                    <a:pt x="6693" y="17972"/>
                  </a:cubicBezTo>
                  <a:cubicBezTo>
                    <a:pt x="8532" y="19637"/>
                    <a:pt x="10963" y="20648"/>
                    <a:pt x="13631" y="20648"/>
                  </a:cubicBezTo>
                  <a:cubicBezTo>
                    <a:pt x="17562" y="20648"/>
                    <a:pt x="20987" y="18446"/>
                    <a:pt x="22723" y="15210"/>
                  </a:cubicBezTo>
                  <a:cubicBezTo>
                    <a:pt x="22787" y="15089"/>
                    <a:pt x="22698" y="14964"/>
                    <a:pt x="22586" y="14964"/>
                  </a:cubicBezTo>
                  <a:cubicBezTo>
                    <a:pt x="22559" y="14964"/>
                    <a:pt x="22530" y="14972"/>
                    <a:pt x="22502" y="14989"/>
                  </a:cubicBezTo>
                  <a:cubicBezTo>
                    <a:pt x="21311" y="15699"/>
                    <a:pt x="19914" y="16109"/>
                    <a:pt x="18422" y="16109"/>
                  </a:cubicBezTo>
                  <a:cubicBezTo>
                    <a:pt x="17096" y="16109"/>
                    <a:pt x="15841" y="15778"/>
                    <a:pt x="14736" y="15210"/>
                  </a:cubicBezTo>
                  <a:cubicBezTo>
                    <a:pt x="14728" y="15202"/>
                    <a:pt x="14712" y="15202"/>
                    <a:pt x="14704" y="15194"/>
                  </a:cubicBezTo>
                  <a:cubicBezTo>
                    <a:pt x="13339" y="14476"/>
                    <a:pt x="12202" y="13371"/>
                    <a:pt x="11445" y="12021"/>
                  </a:cubicBezTo>
                  <a:cubicBezTo>
                    <a:pt x="11437" y="12013"/>
                    <a:pt x="11437" y="12013"/>
                    <a:pt x="11437" y="12005"/>
                  </a:cubicBezTo>
                  <a:cubicBezTo>
                    <a:pt x="10790" y="10853"/>
                    <a:pt x="10419" y="9519"/>
                    <a:pt x="10419" y="8098"/>
                  </a:cubicBezTo>
                  <a:cubicBezTo>
                    <a:pt x="10419" y="4602"/>
                    <a:pt x="12668" y="1626"/>
                    <a:pt x="15794" y="537"/>
                  </a:cubicBezTo>
                  <a:cubicBezTo>
                    <a:pt x="15944" y="482"/>
                    <a:pt x="15928" y="261"/>
                    <a:pt x="15770" y="229"/>
                  </a:cubicBezTo>
                  <a:cubicBezTo>
                    <a:pt x="15083" y="79"/>
                    <a:pt x="14365" y="1"/>
                    <a:pt x="13631" y="1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7" name="Google Shape;2493;p44">
              <a:extLst>
                <a:ext uri="{FF2B5EF4-FFF2-40B4-BE49-F238E27FC236}">
                  <a16:creationId xmlns:a16="http://schemas.microsoft.com/office/drawing/2014/main" id="{FA7EDEF0-E125-17B9-F51D-4172002B0122}"/>
                </a:ext>
              </a:extLst>
            </p:cNvPr>
            <p:cNvGrpSpPr/>
            <p:nvPr/>
          </p:nvGrpSpPr>
          <p:grpSpPr>
            <a:xfrm flipH="1">
              <a:off x="7322110" y="2457476"/>
              <a:ext cx="1700782" cy="1541063"/>
              <a:chOff x="1917325" y="925950"/>
              <a:chExt cx="569700" cy="516200"/>
            </a:xfrm>
          </p:grpSpPr>
          <p:sp>
            <p:nvSpPr>
              <p:cNvPr id="8" name="Google Shape;2494;p44">
                <a:extLst>
                  <a:ext uri="{FF2B5EF4-FFF2-40B4-BE49-F238E27FC236}">
                    <a16:creationId xmlns:a16="http://schemas.microsoft.com/office/drawing/2014/main" id="{C9DD3BDD-5ECE-B96C-C55C-2E40CA0F99D2}"/>
                  </a:ext>
                </a:extLst>
              </p:cNvPr>
              <p:cNvSpPr/>
              <p:nvPr/>
            </p:nvSpPr>
            <p:spPr>
              <a:xfrm>
                <a:off x="2000000" y="925950"/>
                <a:ext cx="487025" cy="516200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20648" extrusionOk="0">
                    <a:moveTo>
                      <a:pt x="10324" y="1"/>
                    </a:moveTo>
                    <a:cubicBezTo>
                      <a:pt x="4626" y="1"/>
                      <a:pt x="1" y="4626"/>
                      <a:pt x="1" y="10324"/>
                    </a:cubicBezTo>
                    <a:cubicBezTo>
                      <a:pt x="1" y="11635"/>
                      <a:pt x="245" y="12882"/>
                      <a:pt x="687" y="14034"/>
                    </a:cubicBezTo>
                    <a:cubicBezTo>
                      <a:pt x="695" y="14050"/>
                      <a:pt x="695" y="14058"/>
                      <a:pt x="703" y="14066"/>
                    </a:cubicBezTo>
                    <a:lnTo>
                      <a:pt x="3363" y="17941"/>
                    </a:lnTo>
                    <a:cubicBezTo>
                      <a:pt x="3371" y="17957"/>
                      <a:pt x="3379" y="17964"/>
                      <a:pt x="3386" y="17972"/>
                    </a:cubicBezTo>
                    <a:cubicBezTo>
                      <a:pt x="5225" y="19638"/>
                      <a:pt x="7656" y="20648"/>
                      <a:pt x="10324" y="20648"/>
                    </a:cubicBezTo>
                    <a:cubicBezTo>
                      <a:pt x="14255" y="20648"/>
                      <a:pt x="17680" y="18446"/>
                      <a:pt x="19416" y="15210"/>
                    </a:cubicBezTo>
                    <a:cubicBezTo>
                      <a:pt x="19480" y="15089"/>
                      <a:pt x="19389" y="14967"/>
                      <a:pt x="19277" y="14967"/>
                    </a:cubicBezTo>
                    <a:cubicBezTo>
                      <a:pt x="19250" y="14967"/>
                      <a:pt x="19222" y="14974"/>
                      <a:pt x="19195" y="14989"/>
                    </a:cubicBezTo>
                    <a:cubicBezTo>
                      <a:pt x="18004" y="15699"/>
                      <a:pt x="16607" y="16110"/>
                      <a:pt x="15115" y="16110"/>
                    </a:cubicBezTo>
                    <a:cubicBezTo>
                      <a:pt x="13789" y="16110"/>
                      <a:pt x="12534" y="15786"/>
                      <a:pt x="11429" y="15210"/>
                    </a:cubicBezTo>
                    <a:cubicBezTo>
                      <a:pt x="11413" y="15202"/>
                      <a:pt x="11390" y="15194"/>
                      <a:pt x="11366" y="15194"/>
                    </a:cubicBezTo>
                    <a:cubicBezTo>
                      <a:pt x="9574" y="15123"/>
                      <a:pt x="8603" y="13939"/>
                      <a:pt x="8138" y="12045"/>
                    </a:cubicBezTo>
                    <a:cubicBezTo>
                      <a:pt x="8138" y="12029"/>
                      <a:pt x="8130" y="12013"/>
                      <a:pt x="8130" y="12006"/>
                    </a:cubicBezTo>
                    <a:cubicBezTo>
                      <a:pt x="7483" y="10853"/>
                      <a:pt x="7112" y="9519"/>
                      <a:pt x="7112" y="8099"/>
                    </a:cubicBezTo>
                    <a:cubicBezTo>
                      <a:pt x="7112" y="4602"/>
                      <a:pt x="9361" y="1627"/>
                      <a:pt x="12487" y="537"/>
                    </a:cubicBezTo>
                    <a:cubicBezTo>
                      <a:pt x="12637" y="482"/>
                      <a:pt x="12621" y="261"/>
                      <a:pt x="12463" y="230"/>
                    </a:cubicBezTo>
                    <a:cubicBezTo>
                      <a:pt x="11776" y="80"/>
                      <a:pt x="11058" y="1"/>
                      <a:pt x="10324" y="1"/>
                    </a:cubicBezTo>
                    <a:close/>
                  </a:path>
                </a:pathLst>
              </a:custGeom>
              <a:solidFill>
                <a:srgbClr val="C9C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2495;p44">
                <a:extLst>
                  <a:ext uri="{FF2B5EF4-FFF2-40B4-BE49-F238E27FC236}">
                    <a16:creationId xmlns:a16="http://schemas.microsoft.com/office/drawing/2014/main" id="{7349E8EC-B020-EC8B-F3F0-06048A8AA854}"/>
                  </a:ext>
                </a:extLst>
              </p:cNvPr>
              <p:cNvSpPr/>
              <p:nvPr/>
            </p:nvSpPr>
            <p:spPr>
              <a:xfrm>
                <a:off x="2017375" y="1226475"/>
                <a:ext cx="267575" cy="14860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5944" extrusionOk="0">
                    <a:moveTo>
                      <a:pt x="7443" y="0"/>
                    </a:moveTo>
                    <a:cubicBezTo>
                      <a:pt x="6725" y="411"/>
                      <a:pt x="6243" y="1176"/>
                      <a:pt x="6243" y="2060"/>
                    </a:cubicBezTo>
                    <a:cubicBezTo>
                      <a:pt x="6243" y="3370"/>
                      <a:pt x="7301" y="4428"/>
                      <a:pt x="8611" y="4428"/>
                    </a:cubicBezTo>
                    <a:cubicBezTo>
                      <a:pt x="9519" y="4428"/>
                      <a:pt x="10308" y="3923"/>
                      <a:pt x="10702" y="3173"/>
                    </a:cubicBezTo>
                    <a:cubicBezTo>
                      <a:pt x="9337" y="2455"/>
                      <a:pt x="8200" y="1350"/>
                      <a:pt x="7443" y="0"/>
                    </a:cubicBezTo>
                    <a:close/>
                    <a:moveTo>
                      <a:pt x="1310" y="1634"/>
                    </a:moveTo>
                    <a:cubicBezTo>
                      <a:pt x="829" y="1634"/>
                      <a:pt x="379" y="1784"/>
                      <a:pt x="0" y="2029"/>
                    </a:cubicBezTo>
                    <a:cubicBezTo>
                      <a:pt x="584" y="3536"/>
                      <a:pt x="1508" y="4870"/>
                      <a:pt x="2684" y="5943"/>
                    </a:cubicBezTo>
                    <a:cubicBezTo>
                      <a:pt x="3283" y="5509"/>
                      <a:pt x="3678" y="4807"/>
                      <a:pt x="3678" y="4010"/>
                    </a:cubicBezTo>
                    <a:cubicBezTo>
                      <a:pt x="3678" y="2700"/>
                      <a:pt x="2620" y="1634"/>
                      <a:pt x="1310" y="1634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2496;p44">
                <a:extLst>
                  <a:ext uri="{FF2B5EF4-FFF2-40B4-BE49-F238E27FC236}">
                    <a16:creationId xmlns:a16="http://schemas.microsoft.com/office/drawing/2014/main" id="{1AF765E4-9065-98E0-BB0D-1C3FDDC697A7}"/>
                  </a:ext>
                </a:extLst>
              </p:cNvPr>
              <p:cNvSpPr/>
              <p:nvPr/>
            </p:nvSpPr>
            <p:spPr>
              <a:xfrm>
                <a:off x="2010850" y="1166900"/>
                <a:ext cx="1703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2936" extrusionOk="0">
                    <a:moveTo>
                      <a:pt x="5125" y="0"/>
                    </a:moveTo>
                    <a:cubicBezTo>
                      <a:pt x="4963" y="0"/>
                      <a:pt x="4803" y="37"/>
                      <a:pt x="4657" y="118"/>
                    </a:cubicBezTo>
                    <a:cubicBezTo>
                      <a:pt x="4626" y="134"/>
                      <a:pt x="4641" y="181"/>
                      <a:pt x="4673" y="181"/>
                    </a:cubicBezTo>
                    <a:cubicBezTo>
                      <a:pt x="4973" y="197"/>
                      <a:pt x="5233" y="244"/>
                      <a:pt x="5502" y="371"/>
                    </a:cubicBezTo>
                    <a:cubicBezTo>
                      <a:pt x="5778" y="489"/>
                      <a:pt x="5991" y="663"/>
                      <a:pt x="6259" y="821"/>
                    </a:cubicBezTo>
                    <a:cubicBezTo>
                      <a:pt x="6264" y="823"/>
                      <a:pt x="6268" y="824"/>
                      <a:pt x="6272" y="824"/>
                    </a:cubicBezTo>
                    <a:cubicBezTo>
                      <a:pt x="6284" y="824"/>
                      <a:pt x="6295" y="816"/>
                      <a:pt x="6307" y="805"/>
                    </a:cubicBezTo>
                    <a:cubicBezTo>
                      <a:pt x="6140" y="346"/>
                      <a:pt x="5623" y="0"/>
                      <a:pt x="5125" y="0"/>
                    </a:cubicBezTo>
                    <a:close/>
                    <a:moveTo>
                      <a:pt x="1600" y="234"/>
                    </a:moveTo>
                    <a:cubicBezTo>
                      <a:pt x="1288" y="234"/>
                      <a:pt x="971" y="397"/>
                      <a:pt x="774" y="631"/>
                    </a:cubicBezTo>
                    <a:cubicBezTo>
                      <a:pt x="671" y="742"/>
                      <a:pt x="593" y="868"/>
                      <a:pt x="545" y="1002"/>
                    </a:cubicBezTo>
                    <a:cubicBezTo>
                      <a:pt x="537" y="1026"/>
                      <a:pt x="553" y="1042"/>
                      <a:pt x="569" y="1049"/>
                    </a:cubicBezTo>
                    <a:cubicBezTo>
                      <a:pt x="577" y="1049"/>
                      <a:pt x="585" y="1049"/>
                      <a:pt x="593" y="1042"/>
                    </a:cubicBezTo>
                    <a:cubicBezTo>
                      <a:pt x="821" y="892"/>
                      <a:pt x="1027" y="734"/>
                      <a:pt x="1256" y="607"/>
                    </a:cubicBezTo>
                    <a:cubicBezTo>
                      <a:pt x="1492" y="489"/>
                      <a:pt x="1721" y="426"/>
                      <a:pt x="1990" y="402"/>
                    </a:cubicBezTo>
                    <a:cubicBezTo>
                      <a:pt x="2021" y="402"/>
                      <a:pt x="2029" y="355"/>
                      <a:pt x="2005" y="339"/>
                    </a:cubicBezTo>
                    <a:cubicBezTo>
                      <a:pt x="1879" y="266"/>
                      <a:pt x="1740" y="234"/>
                      <a:pt x="1600" y="234"/>
                    </a:cubicBezTo>
                    <a:close/>
                    <a:moveTo>
                      <a:pt x="6646" y="1318"/>
                    </a:moveTo>
                    <a:cubicBezTo>
                      <a:pt x="6079" y="1623"/>
                      <a:pt x="5607" y="1809"/>
                      <a:pt x="5128" y="1809"/>
                    </a:cubicBezTo>
                    <a:cubicBezTo>
                      <a:pt x="4728" y="1809"/>
                      <a:pt x="4323" y="1679"/>
                      <a:pt x="3852" y="1381"/>
                    </a:cubicBezTo>
                    <a:cubicBezTo>
                      <a:pt x="3846" y="1378"/>
                      <a:pt x="3838" y="1376"/>
                      <a:pt x="3830" y="1376"/>
                    </a:cubicBezTo>
                    <a:cubicBezTo>
                      <a:pt x="3818" y="1376"/>
                      <a:pt x="3806" y="1380"/>
                      <a:pt x="3797" y="1389"/>
                    </a:cubicBezTo>
                    <a:cubicBezTo>
                      <a:pt x="3781" y="1405"/>
                      <a:pt x="3781" y="1428"/>
                      <a:pt x="3789" y="1444"/>
                    </a:cubicBezTo>
                    <a:cubicBezTo>
                      <a:pt x="4083" y="1974"/>
                      <a:pt x="4565" y="2204"/>
                      <a:pt x="5065" y="2204"/>
                    </a:cubicBezTo>
                    <a:cubicBezTo>
                      <a:pt x="5384" y="2204"/>
                      <a:pt x="5710" y="2110"/>
                      <a:pt x="5999" y="1941"/>
                    </a:cubicBezTo>
                    <a:cubicBezTo>
                      <a:pt x="6116" y="2041"/>
                      <a:pt x="6270" y="2090"/>
                      <a:pt x="6425" y="2090"/>
                    </a:cubicBezTo>
                    <a:cubicBezTo>
                      <a:pt x="6553" y="2090"/>
                      <a:pt x="6681" y="2057"/>
                      <a:pt x="6788" y="1989"/>
                    </a:cubicBezTo>
                    <a:cubicBezTo>
                      <a:pt x="6812" y="1973"/>
                      <a:pt x="6796" y="1941"/>
                      <a:pt x="6772" y="1941"/>
                    </a:cubicBezTo>
                    <a:cubicBezTo>
                      <a:pt x="6754" y="1943"/>
                      <a:pt x="6736" y="1944"/>
                      <a:pt x="6718" y="1944"/>
                    </a:cubicBezTo>
                    <a:cubicBezTo>
                      <a:pt x="6555" y="1944"/>
                      <a:pt x="6400" y="1880"/>
                      <a:pt x="6315" y="1752"/>
                    </a:cubicBezTo>
                    <a:cubicBezTo>
                      <a:pt x="6307" y="1744"/>
                      <a:pt x="6307" y="1736"/>
                      <a:pt x="6299" y="1720"/>
                    </a:cubicBezTo>
                    <a:cubicBezTo>
                      <a:pt x="6433" y="1610"/>
                      <a:pt x="6551" y="1468"/>
                      <a:pt x="6646" y="1318"/>
                    </a:cubicBezTo>
                    <a:close/>
                    <a:moveTo>
                      <a:pt x="2743" y="1566"/>
                    </a:moveTo>
                    <a:cubicBezTo>
                      <a:pt x="2733" y="1566"/>
                      <a:pt x="2724" y="1570"/>
                      <a:pt x="2716" y="1578"/>
                    </a:cubicBezTo>
                    <a:cubicBezTo>
                      <a:pt x="2243" y="1932"/>
                      <a:pt x="1832" y="2081"/>
                      <a:pt x="1405" y="2081"/>
                    </a:cubicBezTo>
                    <a:cubicBezTo>
                      <a:pt x="1004" y="2081"/>
                      <a:pt x="588" y="1950"/>
                      <a:pt x="95" y="1736"/>
                    </a:cubicBezTo>
                    <a:lnTo>
                      <a:pt x="95" y="1736"/>
                    </a:lnTo>
                    <a:cubicBezTo>
                      <a:pt x="95" y="1736"/>
                      <a:pt x="324" y="1989"/>
                      <a:pt x="458" y="2083"/>
                    </a:cubicBezTo>
                    <a:cubicBezTo>
                      <a:pt x="458" y="2091"/>
                      <a:pt x="450" y="2107"/>
                      <a:pt x="443" y="2115"/>
                    </a:cubicBezTo>
                    <a:cubicBezTo>
                      <a:pt x="364" y="2257"/>
                      <a:pt x="198" y="2328"/>
                      <a:pt x="32" y="2328"/>
                    </a:cubicBezTo>
                    <a:cubicBezTo>
                      <a:pt x="8" y="2328"/>
                      <a:pt x="1" y="2360"/>
                      <a:pt x="24" y="2368"/>
                    </a:cubicBezTo>
                    <a:cubicBezTo>
                      <a:pt x="113" y="2417"/>
                      <a:pt x="215" y="2441"/>
                      <a:pt x="317" y="2441"/>
                    </a:cubicBezTo>
                    <a:cubicBezTo>
                      <a:pt x="478" y="2441"/>
                      <a:pt x="639" y="2381"/>
                      <a:pt x="750" y="2265"/>
                    </a:cubicBezTo>
                    <a:cubicBezTo>
                      <a:pt x="996" y="2384"/>
                      <a:pt x="1261" y="2447"/>
                      <a:pt x="1520" y="2447"/>
                    </a:cubicBezTo>
                    <a:cubicBezTo>
                      <a:pt x="2037" y="2447"/>
                      <a:pt x="2529" y="2196"/>
                      <a:pt x="2787" y="1634"/>
                    </a:cubicBezTo>
                    <a:cubicBezTo>
                      <a:pt x="2795" y="1610"/>
                      <a:pt x="2787" y="1594"/>
                      <a:pt x="2771" y="1578"/>
                    </a:cubicBezTo>
                    <a:cubicBezTo>
                      <a:pt x="2763" y="1570"/>
                      <a:pt x="2753" y="1566"/>
                      <a:pt x="2743" y="1566"/>
                    </a:cubicBezTo>
                    <a:close/>
                    <a:moveTo>
                      <a:pt x="4353" y="2181"/>
                    </a:moveTo>
                    <a:cubicBezTo>
                      <a:pt x="4343" y="2181"/>
                      <a:pt x="4333" y="2185"/>
                      <a:pt x="4326" y="2194"/>
                    </a:cubicBezTo>
                    <a:cubicBezTo>
                      <a:pt x="4019" y="2592"/>
                      <a:pt x="3691" y="2732"/>
                      <a:pt x="3284" y="2732"/>
                    </a:cubicBezTo>
                    <a:cubicBezTo>
                      <a:pt x="3126" y="2732"/>
                      <a:pt x="2956" y="2711"/>
                      <a:pt x="2771" y="2675"/>
                    </a:cubicBezTo>
                    <a:cubicBezTo>
                      <a:pt x="2769" y="2675"/>
                      <a:pt x="2766" y="2675"/>
                      <a:pt x="2764" y="2675"/>
                    </a:cubicBezTo>
                    <a:cubicBezTo>
                      <a:pt x="2729" y="2675"/>
                      <a:pt x="2710" y="2732"/>
                      <a:pt x="2747" y="2746"/>
                    </a:cubicBezTo>
                    <a:cubicBezTo>
                      <a:pt x="2889" y="2825"/>
                      <a:pt x="3039" y="2888"/>
                      <a:pt x="3197" y="2912"/>
                    </a:cubicBezTo>
                    <a:cubicBezTo>
                      <a:pt x="3270" y="2928"/>
                      <a:pt x="3343" y="2935"/>
                      <a:pt x="3416" y="2935"/>
                    </a:cubicBezTo>
                    <a:cubicBezTo>
                      <a:pt x="3853" y="2935"/>
                      <a:pt x="4261" y="2660"/>
                      <a:pt x="4397" y="2233"/>
                    </a:cubicBezTo>
                    <a:cubicBezTo>
                      <a:pt x="4408" y="2205"/>
                      <a:pt x="4379" y="2181"/>
                      <a:pt x="4353" y="2181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2497;p44">
                <a:extLst>
                  <a:ext uri="{FF2B5EF4-FFF2-40B4-BE49-F238E27FC236}">
                    <a16:creationId xmlns:a16="http://schemas.microsoft.com/office/drawing/2014/main" id="{79C2F4A6-124F-1A64-63F5-36123D343495}"/>
                  </a:ext>
                </a:extLst>
              </p:cNvPr>
              <p:cNvSpPr/>
              <p:nvPr/>
            </p:nvSpPr>
            <p:spPr>
              <a:xfrm>
                <a:off x="1917325" y="1178025"/>
                <a:ext cx="692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5" extrusionOk="0">
                    <a:moveTo>
                      <a:pt x="1349" y="0"/>
                    </a:moveTo>
                    <a:cubicBezTo>
                      <a:pt x="1316" y="0"/>
                      <a:pt x="1284" y="18"/>
                      <a:pt x="1271" y="52"/>
                    </a:cubicBezTo>
                    <a:lnTo>
                      <a:pt x="940" y="786"/>
                    </a:lnTo>
                    <a:cubicBezTo>
                      <a:pt x="932" y="810"/>
                      <a:pt x="908" y="833"/>
                      <a:pt x="884" y="833"/>
                    </a:cubicBezTo>
                    <a:lnTo>
                      <a:pt x="87" y="983"/>
                    </a:lnTo>
                    <a:cubicBezTo>
                      <a:pt x="24" y="999"/>
                      <a:pt x="0" y="1078"/>
                      <a:pt x="48" y="1125"/>
                    </a:cubicBezTo>
                    <a:lnTo>
                      <a:pt x="648" y="1670"/>
                    </a:lnTo>
                    <a:cubicBezTo>
                      <a:pt x="671" y="1686"/>
                      <a:pt x="679" y="1709"/>
                      <a:pt x="679" y="1741"/>
                    </a:cubicBezTo>
                    <a:lnTo>
                      <a:pt x="577" y="2538"/>
                    </a:lnTo>
                    <a:cubicBezTo>
                      <a:pt x="564" y="2594"/>
                      <a:pt x="610" y="2635"/>
                      <a:pt x="657" y="2635"/>
                    </a:cubicBezTo>
                    <a:cubicBezTo>
                      <a:pt x="670" y="2635"/>
                      <a:pt x="683" y="2632"/>
                      <a:pt x="695" y="2625"/>
                    </a:cubicBezTo>
                    <a:lnTo>
                      <a:pt x="1397" y="2215"/>
                    </a:lnTo>
                    <a:cubicBezTo>
                      <a:pt x="1411" y="2210"/>
                      <a:pt x="1425" y="2205"/>
                      <a:pt x="1439" y="2205"/>
                    </a:cubicBezTo>
                    <a:cubicBezTo>
                      <a:pt x="1449" y="2205"/>
                      <a:pt x="1459" y="2208"/>
                      <a:pt x="1469" y="2215"/>
                    </a:cubicBezTo>
                    <a:lnTo>
                      <a:pt x="2203" y="2562"/>
                    </a:lnTo>
                    <a:cubicBezTo>
                      <a:pt x="2214" y="2566"/>
                      <a:pt x="2225" y="2568"/>
                      <a:pt x="2236" y="2568"/>
                    </a:cubicBezTo>
                    <a:cubicBezTo>
                      <a:pt x="2288" y="2568"/>
                      <a:pt x="2334" y="2526"/>
                      <a:pt x="2321" y="2467"/>
                    </a:cubicBezTo>
                    <a:lnTo>
                      <a:pt x="2147" y="1678"/>
                    </a:lnTo>
                    <a:cubicBezTo>
                      <a:pt x="2147" y="1654"/>
                      <a:pt x="2155" y="1623"/>
                      <a:pt x="2171" y="1607"/>
                    </a:cubicBezTo>
                    <a:lnTo>
                      <a:pt x="2723" y="1015"/>
                    </a:lnTo>
                    <a:cubicBezTo>
                      <a:pt x="2771" y="968"/>
                      <a:pt x="2739" y="889"/>
                      <a:pt x="2676" y="881"/>
                    </a:cubicBezTo>
                    <a:lnTo>
                      <a:pt x="1871" y="794"/>
                    </a:lnTo>
                    <a:cubicBezTo>
                      <a:pt x="1839" y="794"/>
                      <a:pt x="1816" y="778"/>
                      <a:pt x="1808" y="754"/>
                    </a:cubicBezTo>
                    <a:lnTo>
                      <a:pt x="1421" y="44"/>
                    </a:lnTo>
                    <a:cubicBezTo>
                      <a:pt x="1406" y="14"/>
                      <a:pt x="1378" y="0"/>
                      <a:pt x="1349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2498;p44">
                <a:extLst>
                  <a:ext uri="{FF2B5EF4-FFF2-40B4-BE49-F238E27FC236}">
                    <a16:creationId xmlns:a16="http://schemas.microsoft.com/office/drawing/2014/main" id="{EE486E9F-EABE-576D-1FC2-DB0DD6380424}"/>
                  </a:ext>
                </a:extLst>
              </p:cNvPr>
              <p:cNvSpPr/>
              <p:nvPr/>
            </p:nvSpPr>
            <p:spPr>
              <a:xfrm>
                <a:off x="1952650" y="1250675"/>
                <a:ext cx="568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154" extrusionOk="0">
                    <a:moveTo>
                      <a:pt x="1104" y="0"/>
                    </a:moveTo>
                    <a:cubicBezTo>
                      <a:pt x="1079" y="0"/>
                      <a:pt x="1054" y="14"/>
                      <a:pt x="1042" y="43"/>
                    </a:cubicBezTo>
                    <a:lnTo>
                      <a:pt x="774" y="642"/>
                    </a:lnTo>
                    <a:cubicBezTo>
                      <a:pt x="766" y="666"/>
                      <a:pt x="750" y="682"/>
                      <a:pt x="726" y="682"/>
                    </a:cubicBezTo>
                    <a:lnTo>
                      <a:pt x="79" y="808"/>
                    </a:lnTo>
                    <a:cubicBezTo>
                      <a:pt x="24" y="816"/>
                      <a:pt x="0" y="887"/>
                      <a:pt x="48" y="919"/>
                    </a:cubicBezTo>
                    <a:lnTo>
                      <a:pt x="537" y="1361"/>
                    </a:lnTo>
                    <a:cubicBezTo>
                      <a:pt x="553" y="1376"/>
                      <a:pt x="561" y="1400"/>
                      <a:pt x="561" y="1424"/>
                    </a:cubicBezTo>
                    <a:lnTo>
                      <a:pt x="474" y="2079"/>
                    </a:lnTo>
                    <a:cubicBezTo>
                      <a:pt x="468" y="2121"/>
                      <a:pt x="498" y="2153"/>
                      <a:pt x="537" y="2153"/>
                    </a:cubicBezTo>
                    <a:cubicBezTo>
                      <a:pt x="549" y="2153"/>
                      <a:pt x="563" y="2150"/>
                      <a:pt x="576" y="2142"/>
                    </a:cubicBezTo>
                    <a:lnTo>
                      <a:pt x="1145" y="1811"/>
                    </a:lnTo>
                    <a:cubicBezTo>
                      <a:pt x="1153" y="1807"/>
                      <a:pt x="1162" y="1805"/>
                      <a:pt x="1173" y="1805"/>
                    </a:cubicBezTo>
                    <a:cubicBezTo>
                      <a:pt x="1184" y="1805"/>
                      <a:pt x="1196" y="1807"/>
                      <a:pt x="1208" y="1811"/>
                    </a:cubicBezTo>
                    <a:lnTo>
                      <a:pt x="1800" y="2095"/>
                    </a:lnTo>
                    <a:cubicBezTo>
                      <a:pt x="1810" y="2099"/>
                      <a:pt x="1820" y="2101"/>
                      <a:pt x="1829" y="2101"/>
                    </a:cubicBezTo>
                    <a:cubicBezTo>
                      <a:pt x="1873" y="2101"/>
                      <a:pt x="1909" y="2061"/>
                      <a:pt x="1902" y="2016"/>
                    </a:cubicBezTo>
                    <a:lnTo>
                      <a:pt x="1760" y="1369"/>
                    </a:lnTo>
                    <a:cubicBezTo>
                      <a:pt x="1752" y="1353"/>
                      <a:pt x="1760" y="1329"/>
                      <a:pt x="1776" y="1313"/>
                    </a:cubicBezTo>
                    <a:lnTo>
                      <a:pt x="2234" y="832"/>
                    </a:lnTo>
                    <a:cubicBezTo>
                      <a:pt x="2273" y="792"/>
                      <a:pt x="2242" y="721"/>
                      <a:pt x="2187" y="721"/>
                    </a:cubicBezTo>
                    <a:lnTo>
                      <a:pt x="1531" y="650"/>
                    </a:lnTo>
                    <a:cubicBezTo>
                      <a:pt x="1508" y="650"/>
                      <a:pt x="1492" y="635"/>
                      <a:pt x="1476" y="619"/>
                    </a:cubicBezTo>
                    <a:lnTo>
                      <a:pt x="1160" y="35"/>
                    </a:lnTo>
                    <a:cubicBezTo>
                      <a:pt x="1149" y="12"/>
                      <a:pt x="1127" y="0"/>
                      <a:pt x="1104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2499;p44">
                <a:extLst>
                  <a:ext uri="{FF2B5EF4-FFF2-40B4-BE49-F238E27FC236}">
                    <a16:creationId xmlns:a16="http://schemas.microsoft.com/office/drawing/2014/main" id="{0D0BEBD1-9A57-54D1-12C3-5AA122186BCD}"/>
                  </a:ext>
                </a:extLst>
              </p:cNvPr>
              <p:cNvSpPr/>
              <p:nvPr/>
            </p:nvSpPr>
            <p:spPr>
              <a:xfrm>
                <a:off x="2202450" y="1160450"/>
                <a:ext cx="807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154" extrusionOk="0">
                    <a:moveTo>
                      <a:pt x="2195" y="0"/>
                    </a:moveTo>
                    <a:cubicBezTo>
                      <a:pt x="2160" y="0"/>
                      <a:pt x="2124" y="12"/>
                      <a:pt x="2092" y="37"/>
                    </a:cubicBezTo>
                    <a:lnTo>
                      <a:pt x="1445" y="534"/>
                    </a:lnTo>
                    <a:cubicBezTo>
                      <a:pt x="1418" y="555"/>
                      <a:pt x="1382" y="566"/>
                      <a:pt x="1346" y="566"/>
                    </a:cubicBezTo>
                    <a:cubicBezTo>
                      <a:pt x="1328" y="566"/>
                      <a:pt x="1311" y="563"/>
                      <a:pt x="1295" y="558"/>
                    </a:cubicBezTo>
                    <a:lnTo>
                      <a:pt x="513" y="313"/>
                    </a:lnTo>
                    <a:cubicBezTo>
                      <a:pt x="494" y="306"/>
                      <a:pt x="474" y="303"/>
                      <a:pt x="456" y="303"/>
                    </a:cubicBezTo>
                    <a:cubicBezTo>
                      <a:pt x="348" y="303"/>
                      <a:pt x="268" y="412"/>
                      <a:pt x="308" y="526"/>
                    </a:cubicBezTo>
                    <a:lnTo>
                      <a:pt x="576" y="1300"/>
                    </a:lnTo>
                    <a:cubicBezTo>
                      <a:pt x="600" y="1347"/>
                      <a:pt x="592" y="1402"/>
                      <a:pt x="561" y="1450"/>
                    </a:cubicBezTo>
                    <a:lnTo>
                      <a:pt x="79" y="2113"/>
                    </a:lnTo>
                    <a:cubicBezTo>
                      <a:pt x="0" y="2223"/>
                      <a:pt x="79" y="2381"/>
                      <a:pt x="221" y="2381"/>
                    </a:cubicBezTo>
                    <a:lnTo>
                      <a:pt x="1034" y="2357"/>
                    </a:lnTo>
                    <a:cubicBezTo>
                      <a:pt x="1090" y="2357"/>
                      <a:pt x="1145" y="2381"/>
                      <a:pt x="1176" y="2420"/>
                    </a:cubicBezTo>
                    <a:lnTo>
                      <a:pt x="1658" y="3083"/>
                    </a:lnTo>
                    <a:cubicBezTo>
                      <a:pt x="1695" y="3131"/>
                      <a:pt x="1748" y="3153"/>
                      <a:pt x="1800" y="3153"/>
                    </a:cubicBezTo>
                    <a:cubicBezTo>
                      <a:pt x="1869" y="3153"/>
                      <a:pt x="1935" y="3113"/>
                      <a:pt x="1958" y="3036"/>
                    </a:cubicBezTo>
                    <a:lnTo>
                      <a:pt x="2187" y="2247"/>
                    </a:lnTo>
                    <a:cubicBezTo>
                      <a:pt x="2202" y="2191"/>
                      <a:pt x="2242" y="2152"/>
                      <a:pt x="2297" y="2136"/>
                    </a:cubicBezTo>
                    <a:lnTo>
                      <a:pt x="3071" y="1884"/>
                    </a:lnTo>
                    <a:cubicBezTo>
                      <a:pt x="3205" y="1836"/>
                      <a:pt x="3228" y="1663"/>
                      <a:pt x="3118" y="1584"/>
                    </a:cubicBezTo>
                    <a:lnTo>
                      <a:pt x="2439" y="1126"/>
                    </a:lnTo>
                    <a:cubicBezTo>
                      <a:pt x="2392" y="1094"/>
                      <a:pt x="2368" y="1039"/>
                      <a:pt x="2368" y="984"/>
                    </a:cubicBezTo>
                    <a:lnTo>
                      <a:pt x="2360" y="163"/>
                    </a:lnTo>
                    <a:cubicBezTo>
                      <a:pt x="2360" y="68"/>
                      <a:pt x="2281" y="0"/>
                      <a:pt x="2195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2500;p44">
                <a:extLst>
                  <a:ext uri="{FF2B5EF4-FFF2-40B4-BE49-F238E27FC236}">
                    <a16:creationId xmlns:a16="http://schemas.microsoft.com/office/drawing/2014/main" id="{2B3F51C2-AE65-94B8-55ED-D7674BAB7708}"/>
                  </a:ext>
                </a:extLst>
              </p:cNvPr>
              <p:cNvSpPr/>
              <p:nvPr/>
            </p:nvSpPr>
            <p:spPr>
              <a:xfrm>
                <a:off x="2188825" y="1098175"/>
                <a:ext cx="610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310" extrusionOk="0">
                    <a:moveTo>
                      <a:pt x="1185" y="0"/>
                    </a:moveTo>
                    <a:cubicBezTo>
                      <a:pt x="1159" y="0"/>
                      <a:pt x="1133" y="14"/>
                      <a:pt x="1121" y="42"/>
                    </a:cubicBezTo>
                    <a:lnTo>
                      <a:pt x="829" y="689"/>
                    </a:lnTo>
                    <a:cubicBezTo>
                      <a:pt x="822" y="712"/>
                      <a:pt x="806" y="728"/>
                      <a:pt x="782" y="736"/>
                    </a:cubicBezTo>
                    <a:lnTo>
                      <a:pt x="80" y="862"/>
                    </a:lnTo>
                    <a:cubicBezTo>
                      <a:pt x="24" y="878"/>
                      <a:pt x="1" y="949"/>
                      <a:pt x="48" y="989"/>
                    </a:cubicBezTo>
                    <a:lnTo>
                      <a:pt x="577" y="1462"/>
                    </a:lnTo>
                    <a:cubicBezTo>
                      <a:pt x="593" y="1478"/>
                      <a:pt x="601" y="1502"/>
                      <a:pt x="601" y="1525"/>
                    </a:cubicBezTo>
                    <a:lnTo>
                      <a:pt x="506" y="2228"/>
                    </a:lnTo>
                    <a:cubicBezTo>
                      <a:pt x="500" y="2276"/>
                      <a:pt x="535" y="2310"/>
                      <a:pt x="576" y="2310"/>
                    </a:cubicBezTo>
                    <a:cubicBezTo>
                      <a:pt x="589" y="2310"/>
                      <a:pt x="603" y="2306"/>
                      <a:pt x="616" y="2299"/>
                    </a:cubicBezTo>
                    <a:lnTo>
                      <a:pt x="1232" y="1944"/>
                    </a:lnTo>
                    <a:cubicBezTo>
                      <a:pt x="1240" y="1940"/>
                      <a:pt x="1250" y="1938"/>
                      <a:pt x="1261" y="1938"/>
                    </a:cubicBezTo>
                    <a:cubicBezTo>
                      <a:pt x="1271" y="1938"/>
                      <a:pt x="1283" y="1940"/>
                      <a:pt x="1295" y="1944"/>
                    </a:cubicBezTo>
                    <a:lnTo>
                      <a:pt x="1934" y="2251"/>
                    </a:lnTo>
                    <a:cubicBezTo>
                      <a:pt x="1944" y="2256"/>
                      <a:pt x="1954" y="2258"/>
                      <a:pt x="1964" y="2258"/>
                    </a:cubicBezTo>
                    <a:cubicBezTo>
                      <a:pt x="2010" y="2258"/>
                      <a:pt x="2050" y="2217"/>
                      <a:pt x="2037" y="2165"/>
                    </a:cubicBezTo>
                    <a:lnTo>
                      <a:pt x="1895" y="1478"/>
                    </a:lnTo>
                    <a:cubicBezTo>
                      <a:pt x="1887" y="1454"/>
                      <a:pt x="1895" y="1423"/>
                      <a:pt x="1911" y="1407"/>
                    </a:cubicBezTo>
                    <a:lnTo>
                      <a:pt x="2400" y="894"/>
                    </a:lnTo>
                    <a:cubicBezTo>
                      <a:pt x="2440" y="847"/>
                      <a:pt x="2408" y="776"/>
                      <a:pt x="2353" y="768"/>
                    </a:cubicBezTo>
                    <a:lnTo>
                      <a:pt x="1642" y="697"/>
                    </a:lnTo>
                    <a:cubicBezTo>
                      <a:pt x="1619" y="697"/>
                      <a:pt x="1603" y="681"/>
                      <a:pt x="1587" y="657"/>
                    </a:cubicBezTo>
                    <a:lnTo>
                      <a:pt x="1248" y="42"/>
                    </a:lnTo>
                    <a:cubicBezTo>
                      <a:pt x="1236" y="14"/>
                      <a:pt x="1210" y="0"/>
                      <a:pt x="1185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" name="Google Shape;2501;p44">
            <a:extLst>
              <a:ext uri="{FF2B5EF4-FFF2-40B4-BE49-F238E27FC236}">
                <a16:creationId xmlns:a16="http://schemas.microsoft.com/office/drawing/2014/main" id="{795C2804-1460-EC08-8A39-CB94AC0B3F68}"/>
              </a:ext>
            </a:extLst>
          </p:cNvPr>
          <p:cNvGrpSpPr/>
          <p:nvPr/>
        </p:nvGrpSpPr>
        <p:grpSpPr>
          <a:xfrm>
            <a:off x="10017104" y="1091781"/>
            <a:ext cx="1883803" cy="1341120"/>
            <a:chOff x="3530237" y="1219175"/>
            <a:chExt cx="2083519" cy="1463869"/>
          </a:xfrm>
        </p:grpSpPr>
        <p:sp>
          <p:nvSpPr>
            <p:cNvPr id="16" name="Google Shape;2502;p44">
              <a:extLst>
                <a:ext uri="{FF2B5EF4-FFF2-40B4-BE49-F238E27FC236}">
                  <a16:creationId xmlns:a16="http://schemas.microsoft.com/office/drawing/2014/main" id="{A1177BD6-E3E1-ADCB-89C6-59059605334E}"/>
                </a:ext>
              </a:extLst>
            </p:cNvPr>
            <p:cNvSpPr/>
            <p:nvPr/>
          </p:nvSpPr>
          <p:spPr>
            <a:xfrm>
              <a:off x="3530237" y="1219175"/>
              <a:ext cx="2083515" cy="1450813"/>
            </a:xfrm>
            <a:custGeom>
              <a:avLst/>
              <a:gdLst/>
              <a:ahLst/>
              <a:cxnLst/>
              <a:rect l="l" t="t" r="r" b="b"/>
              <a:pathLst>
                <a:path w="22014" h="15329" extrusionOk="0">
                  <a:moveTo>
                    <a:pt x="10995" y="1"/>
                  </a:moveTo>
                  <a:cubicBezTo>
                    <a:pt x="7001" y="1"/>
                    <a:pt x="3773" y="3237"/>
                    <a:pt x="3773" y="7222"/>
                  </a:cubicBezTo>
                  <a:cubicBezTo>
                    <a:pt x="3773" y="7278"/>
                    <a:pt x="3860" y="7372"/>
                    <a:pt x="3963" y="7475"/>
                  </a:cubicBezTo>
                  <a:cubicBezTo>
                    <a:pt x="3900" y="7507"/>
                    <a:pt x="3836" y="7546"/>
                    <a:pt x="3781" y="7585"/>
                  </a:cubicBezTo>
                  <a:cubicBezTo>
                    <a:pt x="3805" y="8114"/>
                    <a:pt x="3892" y="8627"/>
                    <a:pt x="4026" y="9125"/>
                  </a:cubicBezTo>
                  <a:cubicBezTo>
                    <a:pt x="3868" y="9401"/>
                    <a:pt x="3781" y="9724"/>
                    <a:pt x="3781" y="10072"/>
                  </a:cubicBezTo>
                  <a:cubicBezTo>
                    <a:pt x="3781" y="10198"/>
                    <a:pt x="3789" y="10316"/>
                    <a:pt x="3813" y="10435"/>
                  </a:cubicBezTo>
                  <a:cubicBezTo>
                    <a:pt x="3734" y="10419"/>
                    <a:pt x="3663" y="10411"/>
                    <a:pt x="3584" y="10411"/>
                  </a:cubicBezTo>
                  <a:cubicBezTo>
                    <a:pt x="2708" y="10411"/>
                    <a:pt x="1997" y="11121"/>
                    <a:pt x="1997" y="11997"/>
                  </a:cubicBezTo>
                  <a:cubicBezTo>
                    <a:pt x="1997" y="12045"/>
                    <a:pt x="1997" y="12084"/>
                    <a:pt x="2005" y="12132"/>
                  </a:cubicBezTo>
                  <a:cubicBezTo>
                    <a:pt x="1792" y="11982"/>
                    <a:pt x="1540" y="11895"/>
                    <a:pt x="1271" y="11895"/>
                  </a:cubicBezTo>
                  <a:cubicBezTo>
                    <a:pt x="569" y="11895"/>
                    <a:pt x="1" y="12463"/>
                    <a:pt x="1" y="13166"/>
                  </a:cubicBezTo>
                  <a:cubicBezTo>
                    <a:pt x="1" y="13868"/>
                    <a:pt x="569" y="14436"/>
                    <a:pt x="1271" y="14436"/>
                  </a:cubicBezTo>
                  <a:cubicBezTo>
                    <a:pt x="1690" y="14436"/>
                    <a:pt x="2061" y="14231"/>
                    <a:pt x="2290" y="13923"/>
                  </a:cubicBezTo>
                  <a:cubicBezTo>
                    <a:pt x="2518" y="14523"/>
                    <a:pt x="3095" y="14949"/>
                    <a:pt x="3781" y="14949"/>
                  </a:cubicBezTo>
                  <a:cubicBezTo>
                    <a:pt x="4326" y="14949"/>
                    <a:pt x="4815" y="14673"/>
                    <a:pt x="5099" y="14247"/>
                  </a:cubicBezTo>
                  <a:cubicBezTo>
                    <a:pt x="5541" y="14902"/>
                    <a:pt x="6283" y="15328"/>
                    <a:pt x="7136" y="15328"/>
                  </a:cubicBezTo>
                  <a:cubicBezTo>
                    <a:pt x="7996" y="15328"/>
                    <a:pt x="8746" y="14886"/>
                    <a:pt x="9188" y="14215"/>
                  </a:cubicBezTo>
                  <a:cubicBezTo>
                    <a:pt x="9369" y="14697"/>
                    <a:pt x="9835" y="15044"/>
                    <a:pt x="10379" y="15044"/>
                  </a:cubicBezTo>
                  <a:cubicBezTo>
                    <a:pt x="10845" y="15044"/>
                    <a:pt x="11248" y="14799"/>
                    <a:pt x="11469" y="14428"/>
                  </a:cubicBezTo>
                  <a:cubicBezTo>
                    <a:pt x="12866" y="14334"/>
                    <a:pt x="14152" y="13852"/>
                    <a:pt x="15226" y="13079"/>
                  </a:cubicBezTo>
                  <a:cubicBezTo>
                    <a:pt x="15297" y="13023"/>
                    <a:pt x="15368" y="12968"/>
                    <a:pt x="15439" y="12913"/>
                  </a:cubicBezTo>
                  <a:cubicBezTo>
                    <a:pt x="15707" y="13071"/>
                    <a:pt x="16015" y="13166"/>
                    <a:pt x="16346" y="13166"/>
                  </a:cubicBezTo>
                  <a:cubicBezTo>
                    <a:pt x="16772" y="13166"/>
                    <a:pt x="17167" y="13016"/>
                    <a:pt x="17467" y="12755"/>
                  </a:cubicBezTo>
                  <a:cubicBezTo>
                    <a:pt x="17720" y="13008"/>
                    <a:pt x="18067" y="13166"/>
                    <a:pt x="18454" y="13166"/>
                  </a:cubicBezTo>
                  <a:cubicBezTo>
                    <a:pt x="18943" y="13166"/>
                    <a:pt x="19377" y="12913"/>
                    <a:pt x="19630" y="12526"/>
                  </a:cubicBezTo>
                  <a:cubicBezTo>
                    <a:pt x="19882" y="12779"/>
                    <a:pt x="20229" y="12945"/>
                    <a:pt x="20624" y="12945"/>
                  </a:cubicBezTo>
                  <a:cubicBezTo>
                    <a:pt x="21390" y="12945"/>
                    <a:pt x="22013" y="12313"/>
                    <a:pt x="22013" y="11548"/>
                  </a:cubicBezTo>
                  <a:cubicBezTo>
                    <a:pt x="22013" y="10774"/>
                    <a:pt x="21390" y="10151"/>
                    <a:pt x="20624" y="10151"/>
                  </a:cubicBezTo>
                  <a:cubicBezTo>
                    <a:pt x="20537" y="10151"/>
                    <a:pt x="20450" y="10158"/>
                    <a:pt x="20372" y="10174"/>
                  </a:cubicBezTo>
                  <a:cubicBezTo>
                    <a:pt x="20372" y="10158"/>
                    <a:pt x="20372" y="10143"/>
                    <a:pt x="20372" y="10119"/>
                  </a:cubicBezTo>
                  <a:cubicBezTo>
                    <a:pt x="20372" y="9488"/>
                    <a:pt x="19858" y="8975"/>
                    <a:pt x="19227" y="8975"/>
                  </a:cubicBezTo>
                  <a:cubicBezTo>
                    <a:pt x="19038" y="8975"/>
                    <a:pt x="18856" y="9022"/>
                    <a:pt x="18690" y="9109"/>
                  </a:cubicBezTo>
                  <a:cubicBezTo>
                    <a:pt x="18651" y="8714"/>
                    <a:pt x="18454" y="8367"/>
                    <a:pt x="18154" y="8138"/>
                  </a:cubicBezTo>
                  <a:cubicBezTo>
                    <a:pt x="18169" y="7996"/>
                    <a:pt x="18185" y="7854"/>
                    <a:pt x="18193" y="7712"/>
                  </a:cubicBezTo>
                  <a:cubicBezTo>
                    <a:pt x="18209" y="7554"/>
                    <a:pt x="18217" y="7388"/>
                    <a:pt x="18217" y="7222"/>
                  </a:cubicBezTo>
                  <a:cubicBezTo>
                    <a:pt x="18217" y="3237"/>
                    <a:pt x="14981" y="1"/>
                    <a:pt x="10995" y="1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7" name="Google Shape;2503;p44">
              <a:extLst>
                <a:ext uri="{FF2B5EF4-FFF2-40B4-BE49-F238E27FC236}">
                  <a16:creationId xmlns:a16="http://schemas.microsoft.com/office/drawing/2014/main" id="{A56C52A3-8D52-FF9C-862D-040B435A747C}"/>
                </a:ext>
              </a:extLst>
            </p:cNvPr>
            <p:cNvGrpSpPr/>
            <p:nvPr/>
          </p:nvGrpSpPr>
          <p:grpSpPr>
            <a:xfrm>
              <a:off x="3530250" y="1232225"/>
              <a:ext cx="2083506" cy="1450819"/>
              <a:chOff x="3530250" y="1232225"/>
              <a:chExt cx="2083506" cy="1450819"/>
            </a:xfrm>
          </p:grpSpPr>
          <p:sp>
            <p:nvSpPr>
              <p:cNvPr id="18" name="Google Shape;2504;p44">
                <a:extLst>
                  <a:ext uri="{FF2B5EF4-FFF2-40B4-BE49-F238E27FC236}">
                    <a16:creationId xmlns:a16="http://schemas.microsoft.com/office/drawing/2014/main" id="{2F59B9B6-4325-EE84-9BE7-26E0708DAC2A}"/>
                  </a:ext>
                </a:extLst>
              </p:cNvPr>
              <p:cNvSpPr/>
              <p:nvPr/>
            </p:nvSpPr>
            <p:spPr>
              <a:xfrm>
                <a:off x="4733652" y="1912066"/>
                <a:ext cx="880104" cy="566261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5983" extrusionOk="0">
                    <a:moveTo>
                      <a:pt x="2321" y="0"/>
                    </a:moveTo>
                    <a:cubicBezTo>
                      <a:pt x="1429" y="0"/>
                      <a:pt x="703" y="726"/>
                      <a:pt x="703" y="1626"/>
                    </a:cubicBezTo>
                    <a:cubicBezTo>
                      <a:pt x="703" y="1958"/>
                      <a:pt x="806" y="2265"/>
                      <a:pt x="971" y="2518"/>
                    </a:cubicBezTo>
                    <a:cubicBezTo>
                      <a:pt x="411" y="2707"/>
                      <a:pt x="1" y="3244"/>
                      <a:pt x="1" y="3868"/>
                    </a:cubicBezTo>
                    <a:cubicBezTo>
                      <a:pt x="1" y="4657"/>
                      <a:pt x="640" y="5296"/>
                      <a:pt x="1429" y="5296"/>
                    </a:cubicBezTo>
                    <a:cubicBezTo>
                      <a:pt x="1682" y="5296"/>
                      <a:pt x="1919" y="5233"/>
                      <a:pt x="2124" y="5115"/>
                    </a:cubicBezTo>
                    <a:cubicBezTo>
                      <a:pt x="2424" y="5636"/>
                      <a:pt x="2992" y="5983"/>
                      <a:pt x="3631" y="5983"/>
                    </a:cubicBezTo>
                    <a:cubicBezTo>
                      <a:pt x="4057" y="5983"/>
                      <a:pt x="4452" y="5833"/>
                      <a:pt x="4752" y="5572"/>
                    </a:cubicBezTo>
                    <a:cubicBezTo>
                      <a:pt x="5005" y="5825"/>
                      <a:pt x="5352" y="5983"/>
                      <a:pt x="5739" y="5983"/>
                    </a:cubicBezTo>
                    <a:cubicBezTo>
                      <a:pt x="6228" y="5983"/>
                      <a:pt x="6662" y="5730"/>
                      <a:pt x="6915" y="5344"/>
                    </a:cubicBezTo>
                    <a:cubicBezTo>
                      <a:pt x="7167" y="5596"/>
                      <a:pt x="7514" y="5762"/>
                      <a:pt x="7909" y="5762"/>
                    </a:cubicBezTo>
                    <a:cubicBezTo>
                      <a:pt x="8675" y="5762"/>
                      <a:pt x="9298" y="5138"/>
                      <a:pt x="9298" y="4365"/>
                    </a:cubicBezTo>
                    <a:cubicBezTo>
                      <a:pt x="9298" y="3599"/>
                      <a:pt x="8675" y="2968"/>
                      <a:pt x="7909" y="2968"/>
                    </a:cubicBezTo>
                    <a:cubicBezTo>
                      <a:pt x="7822" y="2968"/>
                      <a:pt x="7735" y="2984"/>
                      <a:pt x="7657" y="2992"/>
                    </a:cubicBezTo>
                    <a:cubicBezTo>
                      <a:pt x="7657" y="2976"/>
                      <a:pt x="7657" y="2960"/>
                      <a:pt x="7657" y="2936"/>
                    </a:cubicBezTo>
                    <a:cubicBezTo>
                      <a:pt x="7657" y="2305"/>
                      <a:pt x="7143" y="1792"/>
                      <a:pt x="6512" y="1792"/>
                    </a:cubicBezTo>
                    <a:cubicBezTo>
                      <a:pt x="6323" y="1792"/>
                      <a:pt x="6141" y="1839"/>
                      <a:pt x="5975" y="1926"/>
                    </a:cubicBezTo>
                    <a:cubicBezTo>
                      <a:pt x="5904" y="1208"/>
                      <a:pt x="5297" y="647"/>
                      <a:pt x="4563" y="647"/>
                    </a:cubicBezTo>
                    <a:cubicBezTo>
                      <a:pt x="4271" y="647"/>
                      <a:pt x="3994" y="734"/>
                      <a:pt x="3765" y="884"/>
                    </a:cubicBezTo>
                    <a:cubicBezTo>
                      <a:pt x="3505" y="363"/>
                      <a:pt x="2952" y="0"/>
                      <a:pt x="2321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2505;p44">
                <a:extLst>
                  <a:ext uri="{FF2B5EF4-FFF2-40B4-BE49-F238E27FC236}">
                    <a16:creationId xmlns:a16="http://schemas.microsoft.com/office/drawing/2014/main" id="{8482F73B-444F-F37E-AB5B-1D5CF456112E}"/>
                  </a:ext>
                </a:extLst>
              </p:cNvPr>
              <p:cNvSpPr/>
              <p:nvPr/>
            </p:nvSpPr>
            <p:spPr>
              <a:xfrm>
                <a:off x="3887343" y="1232225"/>
                <a:ext cx="1367052" cy="1367147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4445" extrusionOk="0">
                    <a:moveTo>
                      <a:pt x="7222" y="1"/>
                    </a:moveTo>
                    <a:cubicBezTo>
                      <a:pt x="3228" y="1"/>
                      <a:pt x="0" y="3237"/>
                      <a:pt x="0" y="7223"/>
                    </a:cubicBezTo>
                    <a:cubicBezTo>
                      <a:pt x="0" y="7341"/>
                      <a:pt x="498" y="7728"/>
                      <a:pt x="498" y="7846"/>
                    </a:cubicBezTo>
                    <a:cubicBezTo>
                      <a:pt x="608" y="10080"/>
                      <a:pt x="1239" y="11777"/>
                      <a:pt x="2921" y="13024"/>
                    </a:cubicBezTo>
                    <a:cubicBezTo>
                      <a:pt x="4120" y="13916"/>
                      <a:pt x="5612" y="14444"/>
                      <a:pt x="7222" y="14444"/>
                    </a:cubicBezTo>
                    <a:cubicBezTo>
                      <a:pt x="8801" y="14444"/>
                      <a:pt x="10261" y="13939"/>
                      <a:pt x="11453" y="13079"/>
                    </a:cubicBezTo>
                    <a:cubicBezTo>
                      <a:pt x="13142" y="11856"/>
                      <a:pt x="13757" y="9898"/>
                      <a:pt x="13907" y="7696"/>
                    </a:cubicBezTo>
                    <a:lnTo>
                      <a:pt x="14420" y="7712"/>
                    </a:lnTo>
                    <a:cubicBezTo>
                      <a:pt x="14436" y="7554"/>
                      <a:pt x="14444" y="7388"/>
                      <a:pt x="14444" y="7223"/>
                    </a:cubicBezTo>
                    <a:cubicBezTo>
                      <a:pt x="14444" y="3237"/>
                      <a:pt x="11208" y="1"/>
                      <a:pt x="7222" y="1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2506;p44">
                <a:extLst>
                  <a:ext uri="{FF2B5EF4-FFF2-40B4-BE49-F238E27FC236}">
                    <a16:creationId xmlns:a16="http://schemas.microsoft.com/office/drawing/2014/main" id="{532B82ED-BD43-72CE-B398-F923778FFCDE}"/>
                  </a:ext>
                </a:extLst>
              </p:cNvPr>
              <p:cNvSpPr/>
              <p:nvPr/>
            </p:nvSpPr>
            <p:spPr>
              <a:xfrm>
                <a:off x="4018804" y="1370219"/>
                <a:ext cx="985349" cy="1174544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12410" extrusionOk="0">
                    <a:moveTo>
                      <a:pt x="2782" y="0"/>
                    </a:moveTo>
                    <a:cubicBezTo>
                      <a:pt x="2564" y="0"/>
                      <a:pt x="2307" y="67"/>
                      <a:pt x="2060" y="200"/>
                    </a:cubicBezTo>
                    <a:cubicBezTo>
                      <a:pt x="1555" y="484"/>
                      <a:pt x="1271" y="950"/>
                      <a:pt x="1437" y="1258"/>
                    </a:cubicBezTo>
                    <a:cubicBezTo>
                      <a:pt x="1468" y="1305"/>
                      <a:pt x="1500" y="1345"/>
                      <a:pt x="1547" y="1384"/>
                    </a:cubicBezTo>
                    <a:cubicBezTo>
                      <a:pt x="1648" y="1455"/>
                      <a:pt x="1788" y="1491"/>
                      <a:pt x="1948" y="1491"/>
                    </a:cubicBezTo>
                    <a:cubicBezTo>
                      <a:pt x="2163" y="1491"/>
                      <a:pt x="2416" y="1425"/>
                      <a:pt x="2660" y="1290"/>
                    </a:cubicBezTo>
                    <a:cubicBezTo>
                      <a:pt x="3173" y="1013"/>
                      <a:pt x="3457" y="540"/>
                      <a:pt x="3292" y="240"/>
                    </a:cubicBezTo>
                    <a:cubicBezTo>
                      <a:pt x="3284" y="232"/>
                      <a:pt x="3276" y="216"/>
                      <a:pt x="3276" y="208"/>
                    </a:cubicBezTo>
                    <a:cubicBezTo>
                      <a:pt x="3184" y="69"/>
                      <a:pt x="3003" y="0"/>
                      <a:pt x="2782" y="0"/>
                    </a:cubicBezTo>
                    <a:close/>
                    <a:moveTo>
                      <a:pt x="2969" y="1472"/>
                    </a:moveTo>
                    <a:cubicBezTo>
                      <a:pt x="2840" y="1472"/>
                      <a:pt x="2681" y="1527"/>
                      <a:pt x="2534" y="1629"/>
                    </a:cubicBezTo>
                    <a:cubicBezTo>
                      <a:pt x="2273" y="1818"/>
                      <a:pt x="2147" y="2095"/>
                      <a:pt x="2258" y="2245"/>
                    </a:cubicBezTo>
                    <a:cubicBezTo>
                      <a:pt x="2281" y="2276"/>
                      <a:pt x="2313" y="2308"/>
                      <a:pt x="2360" y="2323"/>
                    </a:cubicBezTo>
                    <a:cubicBezTo>
                      <a:pt x="2399" y="2338"/>
                      <a:pt x="2443" y="2346"/>
                      <a:pt x="2492" y="2346"/>
                    </a:cubicBezTo>
                    <a:cubicBezTo>
                      <a:pt x="2621" y="2346"/>
                      <a:pt x="2779" y="2293"/>
                      <a:pt x="2929" y="2189"/>
                    </a:cubicBezTo>
                    <a:cubicBezTo>
                      <a:pt x="3181" y="2008"/>
                      <a:pt x="3307" y="1739"/>
                      <a:pt x="3205" y="1582"/>
                    </a:cubicBezTo>
                    <a:cubicBezTo>
                      <a:pt x="3205" y="1582"/>
                      <a:pt x="3205" y="1574"/>
                      <a:pt x="3197" y="1574"/>
                    </a:cubicBezTo>
                    <a:cubicBezTo>
                      <a:pt x="3152" y="1505"/>
                      <a:pt x="3070" y="1472"/>
                      <a:pt x="2969" y="1472"/>
                    </a:cubicBezTo>
                    <a:close/>
                    <a:moveTo>
                      <a:pt x="9310" y="1870"/>
                    </a:moveTo>
                    <a:cubicBezTo>
                      <a:pt x="9211" y="1870"/>
                      <a:pt x="9125" y="1899"/>
                      <a:pt x="9061" y="1960"/>
                    </a:cubicBezTo>
                    <a:cubicBezTo>
                      <a:pt x="9022" y="2000"/>
                      <a:pt x="8990" y="2055"/>
                      <a:pt x="8974" y="2118"/>
                    </a:cubicBezTo>
                    <a:cubicBezTo>
                      <a:pt x="8919" y="2331"/>
                      <a:pt x="9037" y="2639"/>
                      <a:pt x="9282" y="2900"/>
                    </a:cubicBezTo>
                    <a:cubicBezTo>
                      <a:pt x="9502" y="3125"/>
                      <a:pt x="9763" y="3250"/>
                      <a:pt x="9969" y="3250"/>
                    </a:cubicBezTo>
                    <a:cubicBezTo>
                      <a:pt x="10058" y="3250"/>
                      <a:pt x="10138" y="3226"/>
                      <a:pt x="10198" y="3176"/>
                    </a:cubicBezTo>
                    <a:cubicBezTo>
                      <a:pt x="10206" y="3168"/>
                      <a:pt x="10206" y="3168"/>
                      <a:pt x="10213" y="3160"/>
                    </a:cubicBezTo>
                    <a:cubicBezTo>
                      <a:pt x="10411" y="2971"/>
                      <a:pt x="10308" y="2552"/>
                      <a:pt x="9992" y="2221"/>
                    </a:cubicBezTo>
                    <a:cubicBezTo>
                      <a:pt x="9774" y="1997"/>
                      <a:pt x="9515" y="1870"/>
                      <a:pt x="9310" y="1870"/>
                    </a:cubicBezTo>
                    <a:close/>
                    <a:moveTo>
                      <a:pt x="1398" y="1927"/>
                    </a:moveTo>
                    <a:cubicBezTo>
                      <a:pt x="1138" y="1927"/>
                      <a:pt x="811" y="2084"/>
                      <a:pt x="537" y="2363"/>
                    </a:cubicBezTo>
                    <a:cubicBezTo>
                      <a:pt x="135" y="2781"/>
                      <a:pt x="0" y="3310"/>
                      <a:pt x="245" y="3555"/>
                    </a:cubicBezTo>
                    <a:cubicBezTo>
                      <a:pt x="261" y="3570"/>
                      <a:pt x="277" y="3586"/>
                      <a:pt x="300" y="3594"/>
                    </a:cubicBezTo>
                    <a:cubicBezTo>
                      <a:pt x="373" y="3643"/>
                      <a:pt x="463" y="3666"/>
                      <a:pt x="564" y="3666"/>
                    </a:cubicBezTo>
                    <a:cubicBezTo>
                      <a:pt x="825" y="3666"/>
                      <a:pt x="1156" y="3510"/>
                      <a:pt x="1429" y="3231"/>
                    </a:cubicBezTo>
                    <a:cubicBezTo>
                      <a:pt x="1808" y="2844"/>
                      <a:pt x="1950" y="2355"/>
                      <a:pt x="1768" y="2095"/>
                    </a:cubicBezTo>
                    <a:cubicBezTo>
                      <a:pt x="1760" y="2079"/>
                      <a:pt x="1745" y="2063"/>
                      <a:pt x="1721" y="2047"/>
                    </a:cubicBezTo>
                    <a:cubicBezTo>
                      <a:pt x="1640" y="1966"/>
                      <a:pt x="1527" y="1927"/>
                      <a:pt x="1398" y="1927"/>
                    </a:cubicBezTo>
                    <a:close/>
                    <a:moveTo>
                      <a:pt x="8055" y="11067"/>
                    </a:moveTo>
                    <a:cubicBezTo>
                      <a:pt x="7909" y="11067"/>
                      <a:pt x="7743" y="11100"/>
                      <a:pt x="7577" y="11171"/>
                    </a:cubicBezTo>
                    <a:cubicBezTo>
                      <a:pt x="7167" y="11345"/>
                      <a:pt x="6906" y="11676"/>
                      <a:pt x="6993" y="11921"/>
                    </a:cubicBezTo>
                    <a:cubicBezTo>
                      <a:pt x="6993" y="11929"/>
                      <a:pt x="7001" y="11937"/>
                      <a:pt x="7001" y="11937"/>
                    </a:cubicBezTo>
                    <a:cubicBezTo>
                      <a:pt x="7064" y="12091"/>
                      <a:pt x="7247" y="12171"/>
                      <a:pt x="7477" y="12171"/>
                    </a:cubicBezTo>
                    <a:cubicBezTo>
                      <a:pt x="7624" y="12171"/>
                      <a:pt x="7790" y="12139"/>
                      <a:pt x="7956" y="12071"/>
                    </a:cubicBezTo>
                    <a:cubicBezTo>
                      <a:pt x="8382" y="11897"/>
                      <a:pt x="8635" y="11550"/>
                      <a:pt x="8532" y="11297"/>
                    </a:cubicBezTo>
                    <a:cubicBezTo>
                      <a:pt x="8509" y="11242"/>
                      <a:pt x="8469" y="11195"/>
                      <a:pt x="8414" y="11163"/>
                    </a:cubicBezTo>
                    <a:cubicBezTo>
                      <a:pt x="8327" y="11100"/>
                      <a:pt x="8201" y="11067"/>
                      <a:pt x="8055" y="11067"/>
                    </a:cubicBezTo>
                    <a:close/>
                    <a:moveTo>
                      <a:pt x="6571" y="11851"/>
                    </a:moveTo>
                    <a:cubicBezTo>
                      <a:pt x="6509" y="11851"/>
                      <a:pt x="6443" y="11861"/>
                      <a:pt x="6378" y="11881"/>
                    </a:cubicBezTo>
                    <a:cubicBezTo>
                      <a:pt x="6149" y="11952"/>
                      <a:pt x="5991" y="12110"/>
                      <a:pt x="6022" y="12245"/>
                    </a:cubicBezTo>
                    <a:cubicBezTo>
                      <a:pt x="6030" y="12252"/>
                      <a:pt x="6030" y="12252"/>
                      <a:pt x="6030" y="12260"/>
                    </a:cubicBezTo>
                    <a:cubicBezTo>
                      <a:pt x="6058" y="12355"/>
                      <a:pt x="6175" y="12410"/>
                      <a:pt x="6325" y="12410"/>
                    </a:cubicBezTo>
                    <a:cubicBezTo>
                      <a:pt x="6388" y="12410"/>
                      <a:pt x="6457" y="12400"/>
                      <a:pt x="6528" y="12379"/>
                    </a:cubicBezTo>
                    <a:cubicBezTo>
                      <a:pt x="6757" y="12308"/>
                      <a:pt x="6914" y="12142"/>
                      <a:pt x="6867" y="12000"/>
                    </a:cubicBezTo>
                    <a:cubicBezTo>
                      <a:pt x="6859" y="11976"/>
                      <a:pt x="6843" y="11945"/>
                      <a:pt x="6820" y="11921"/>
                    </a:cubicBezTo>
                    <a:cubicBezTo>
                      <a:pt x="6761" y="11877"/>
                      <a:pt x="6671" y="11851"/>
                      <a:pt x="6571" y="11851"/>
                    </a:cubicBezTo>
                    <a:close/>
                  </a:path>
                </a:pathLst>
              </a:custGeom>
              <a:solidFill>
                <a:srgbClr val="EE6E75">
                  <a:alpha val="4037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2507;p44">
                <a:extLst>
                  <a:ext uri="{FF2B5EF4-FFF2-40B4-BE49-F238E27FC236}">
                    <a16:creationId xmlns:a16="http://schemas.microsoft.com/office/drawing/2014/main" id="{8C732F94-0D92-00FA-DD2C-DB3D28CE5CD6}"/>
                  </a:ext>
                </a:extLst>
              </p:cNvPr>
              <p:cNvSpPr/>
              <p:nvPr/>
            </p:nvSpPr>
            <p:spPr>
              <a:xfrm>
                <a:off x="4302642" y="1612417"/>
                <a:ext cx="508054" cy="548468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795" extrusionOk="0">
                    <a:moveTo>
                      <a:pt x="1897" y="1"/>
                    </a:moveTo>
                    <a:cubicBezTo>
                      <a:pt x="1891" y="1"/>
                      <a:pt x="1885" y="3"/>
                      <a:pt x="1879" y="9"/>
                    </a:cubicBezTo>
                    <a:cubicBezTo>
                      <a:pt x="1642" y="199"/>
                      <a:pt x="1453" y="404"/>
                      <a:pt x="1208" y="554"/>
                    </a:cubicBezTo>
                    <a:cubicBezTo>
                      <a:pt x="964" y="712"/>
                      <a:pt x="711" y="798"/>
                      <a:pt x="419" y="862"/>
                    </a:cubicBezTo>
                    <a:cubicBezTo>
                      <a:pt x="387" y="862"/>
                      <a:pt x="387" y="909"/>
                      <a:pt x="411" y="917"/>
                    </a:cubicBezTo>
                    <a:cubicBezTo>
                      <a:pt x="520" y="959"/>
                      <a:pt x="633" y="978"/>
                      <a:pt x="746" y="978"/>
                    </a:cubicBezTo>
                    <a:cubicBezTo>
                      <a:pt x="1285" y="978"/>
                      <a:pt x="1822" y="533"/>
                      <a:pt x="1926" y="17"/>
                    </a:cubicBezTo>
                    <a:cubicBezTo>
                      <a:pt x="1917" y="7"/>
                      <a:pt x="1907" y="1"/>
                      <a:pt x="1897" y="1"/>
                    </a:cubicBezTo>
                    <a:close/>
                    <a:moveTo>
                      <a:pt x="3838" y="115"/>
                    </a:moveTo>
                    <a:cubicBezTo>
                      <a:pt x="3711" y="115"/>
                      <a:pt x="3585" y="139"/>
                      <a:pt x="3465" y="191"/>
                    </a:cubicBezTo>
                    <a:cubicBezTo>
                      <a:pt x="3442" y="206"/>
                      <a:pt x="3450" y="254"/>
                      <a:pt x="3473" y="254"/>
                    </a:cubicBezTo>
                    <a:cubicBezTo>
                      <a:pt x="3773" y="301"/>
                      <a:pt x="4026" y="372"/>
                      <a:pt x="4278" y="522"/>
                    </a:cubicBezTo>
                    <a:cubicBezTo>
                      <a:pt x="4531" y="656"/>
                      <a:pt x="4728" y="854"/>
                      <a:pt x="4973" y="1027"/>
                    </a:cubicBezTo>
                    <a:cubicBezTo>
                      <a:pt x="4981" y="1035"/>
                      <a:pt x="4991" y="1039"/>
                      <a:pt x="5000" y="1039"/>
                    </a:cubicBezTo>
                    <a:cubicBezTo>
                      <a:pt x="5008" y="1039"/>
                      <a:pt x="5016" y="1035"/>
                      <a:pt x="5020" y="1027"/>
                    </a:cubicBezTo>
                    <a:cubicBezTo>
                      <a:pt x="4899" y="525"/>
                      <a:pt x="4364" y="115"/>
                      <a:pt x="3838" y="115"/>
                    </a:cubicBezTo>
                    <a:close/>
                    <a:moveTo>
                      <a:pt x="4081" y="1122"/>
                    </a:moveTo>
                    <a:cubicBezTo>
                      <a:pt x="3868" y="1122"/>
                      <a:pt x="3694" y="1477"/>
                      <a:pt x="3694" y="1919"/>
                    </a:cubicBezTo>
                    <a:cubicBezTo>
                      <a:pt x="3694" y="2353"/>
                      <a:pt x="3868" y="2708"/>
                      <a:pt x="4073" y="2716"/>
                    </a:cubicBezTo>
                    <a:cubicBezTo>
                      <a:pt x="4286" y="2716"/>
                      <a:pt x="4460" y="2361"/>
                      <a:pt x="4460" y="1919"/>
                    </a:cubicBezTo>
                    <a:cubicBezTo>
                      <a:pt x="4460" y="1477"/>
                      <a:pt x="4286" y="1122"/>
                      <a:pt x="4081" y="1122"/>
                    </a:cubicBezTo>
                    <a:close/>
                    <a:moveTo>
                      <a:pt x="1224" y="1161"/>
                    </a:moveTo>
                    <a:cubicBezTo>
                      <a:pt x="1019" y="1161"/>
                      <a:pt x="845" y="1517"/>
                      <a:pt x="845" y="1959"/>
                    </a:cubicBezTo>
                    <a:cubicBezTo>
                      <a:pt x="845" y="2393"/>
                      <a:pt x="1011" y="2748"/>
                      <a:pt x="1224" y="2756"/>
                    </a:cubicBezTo>
                    <a:cubicBezTo>
                      <a:pt x="1437" y="2756"/>
                      <a:pt x="1611" y="2401"/>
                      <a:pt x="1611" y="1959"/>
                    </a:cubicBezTo>
                    <a:cubicBezTo>
                      <a:pt x="1611" y="1517"/>
                      <a:pt x="1437" y="1161"/>
                      <a:pt x="1224" y="1161"/>
                    </a:cubicBezTo>
                    <a:close/>
                    <a:moveTo>
                      <a:pt x="2390" y="2799"/>
                    </a:moveTo>
                    <a:cubicBezTo>
                      <a:pt x="1602" y="2799"/>
                      <a:pt x="813" y="2879"/>
                      <a:pt x="24" y="3040"/>
                    </a:cubicBezTo>
                    <a:cubicBezTo>
                      <a:pt x="24" y="3040"/>
                      <a:pt x="24" y="3048"/>
                      <a:pt x="24" y="3048"/>
                    </a:cubicBezTo>
                    <a:cubicBezTo>
                      <a:pt x="1" y="3829"/>
                      <a:pt x="316" y="4540"/>
                      <a:pt x="837" y="5045"/>
                    </a:cubicBezTo>
                    <a:cubicBezTo>
                      <a:pt x="837" y="5045"/>
                      <a:pt x="1926" y="5771"/>
                      <a:pt x="2621" y="5794"/>
                    </a:cubicBezTo>
                    <a:cubicBezTo>
                      <a:pt x="2630" y="5795"/>
                      <a:pt x="2640" y="5795"/>
                      <a:pt x="2650" y="5795"/>
                    </a:cubicBezTo>
                    <a:cubicBezTo>
                      <a:pt x="3237" y="5795"/>
                      <a:pt x="4207" y="5329"/>
                      <a:pt x="4207" y="5329"/>
                    </a:cubicBezTo>
                    <a:cubicBezTo>
                      <a:pt x="4886" y="4855"/>
                      <a:pt x="5344" y="4082"/>
                      <a:pt x="5368" y="3198"/>
                    </a:cubicBezTo>
                    <a:lnTo>
                      <a:pt x="5368" y="3182"/>
                    </a:lnTo>
                    <a:cubicBezTo>
                      <a:pt x="4377" y="2927"/>
                      <a:pt x="3384" y="2799"/>
                      <a:pt x="2390" y="279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2508;p44">
                <a:extLst>
                  <a:ext uri="{FF2B5EF4-FFF2-40B4-BE49-F238E27FC236}">
                    <a16:creationId xmlns:a16="http://schemas.microsoft.com/office/drawing/2014/main" id="{7FA4C01A-44EB-46AD-080C-95E6867B8C1E}"/>
                  </a:ext>
                </a:extLst>
              </p:cNvPr>
              <p:cNvSpPr/>
              <p:nvPr/>
            </p:nvSpPr>
            <p:spPr>
              <a:xfrm>
                <a:off x="3888100" y="1903074"/>
                <a:ext cx="1364118" cy="567018"/>
              </a:xfrm>
              <a:custGeom>
                <a:avLst/>
                <a:gdLst/>
                <a:ahLst/>
                <a:cxnLst/>
                <a:rect l="l" t="t" r="r" b="b"/>
                <a:pathLst>
                  <a:path w="14413" h="5991" extrusionOk="0">
                    <a:moveTo>
                      <a:pt x="6883" y="607"/>
                    </a:moveTo>
                    <a:cubicBezTo>
                      <a:pt x="5996" y="607"/>
                      <a:pt x="5279" y="1102"/>
                      <a:pt x="5225" y="1982"/>
                    </a:cubicBezTo>
                    <a:cubicBezTo>
                      <a:pt x="5691" y="2431"/>
                      <a:pt x="6306" y="2731"/>
                      <a:pt x="7001" y="2747"/>
                    </a:cubicBezTo>
                    <a:cubicBezTo>
                      <a:pt x="7023" y="2748"/>
                      <a:pt x="7045" y="2748"/>
                      <a:pt x="7066" y="2748"/>
                    </a:cubicBezTo>
                    <a:cubicBezTo>
                      <a:pt x="7626" y="2748"/>
                      <a:pt x="8154" y="2554"/>
                      <a:pt x="8587" y="2258"/>
                    </a:cubicBezTo>
                    <a:cubicBezTo>
                      <a:pt x="8587" y="2210"/>
                      <a:pt x="8595" y="2195"/>
                      <a:pt x="8595" y="2147"/>
                    </a:cubicBezTo>
                    <a:cubicBezTo>
                      <a:pt x="8619" y="1216"/>
                      <a:pt x="7877" y="632"/>
                      <a:pt x="6946" y="608"/>
                    </a:cubicBezTo>
                    <a:cubicBezTo>
                      <a:pt x="6925" y="608"/>
                      <a:pt x="6904" y="607"/>
                      <a:pt x="6883" y="607"/>
                    </a:cubicBezTo>
                    <a:close/>
                    <a:moveTo>
                      <a:pt x="1673" y="0"/>
                    </a:moveTo>
                    <a:cubicBezTo>
                      <a:pt x="1058" y="0"/>
                      <a:pt x="482" y="182"/>
                      <a:pt x="0" y="498"/>
                    </a:cubicBezTo>
                    <a:cubicBezTo>
                      <a:pt x="111" y="2723"/>
                      <a:pt x="1231" y="4689"/>
                      <a:pt x="2913" y="5936"/>
                    </a:cubicBezTo>
                    <a:cubicBezTo>
                      <a:pt x="4010" y="5462"/>
                      <a:pt x="4775" y="4373"/>
                      <a:pt x="4775" y="3094"/>
                    </a:cubicBezTo>
                    <a:cubicBezTo>
                      <a:pt x="4775" y="1390"/>
                      <a:pt x="3386" y="0"/>
                      <a:pt x="1673" y="0"/>
                    </a:cubicBezTo>
                    <a:close/>
                    <a:moveTo>
                      <a:pt x="12549" y="0"/>
                    </a:moveTo>
                    <a:cubicBezTo>
                      <a:pt x="10837" y="0"/>
                      <a:pt x="9456" y="1390"/>
                      <a:pt x="9456" y="3094"/>
                    </a:cubicBezTo>
                    <a:cubicBezTo>
                      <a:pt x="9456" y="4420"/>
                      <a:pt x="10276" y="5541"/>
                      <a:pt x="11445" y="5991"/>
                    </a:cubicBezTo>
                    <a:cubicBezTo>
                      <a:pt x="13134" y="4768"/>
                      <a:pt x="14270" y="2834"/>
                      <a:pt x="14412" y="624"/>
                    </a:cubicBezTo>
                    <a:cubicBezTo>
                      <a:pt x="13899" y="229"/>
                      <a:pt x="13252" y="0"/>
                      <a:pt x="12549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2509;p44">
                <a:extLst>
                  <a:ext uri="{FF2B5EF4-FFF2-40B4-BE49-F238E27FC236}">
                    <a16:creationId xmlns:a16="http://schemas.microsoft.com/office/drawing/2014/main" id="{2A08C0E0-421A-EF40-9510-C3FA07040FB2}"/>
                  </a:ext>
                </a:extLst>
              </p:cNvPr>
              <p:cNvSpPr/>
              <p:nvPr/>
            </p:nvSpPr>
            <p:spPr>
              <a:xfrm>
                <a:off x="3530250" y="1999424"/>
                <a:ext cx="1102709" cy="683621"/>
              </a:xfrm>
              <a:custGeom>
                <a:avLst/>
                <a:gdLst/>
                <a:ahLst/>
                <a:cxnLst/>
                <a:rect l="l" t="t" r="r" b="b"/>
                <a:pathLst>
                  <a:path w="11651" h="7223" extrusionOk="0">
                    <a:moveTo>
                      <a:pt x="5746" y="1"/>
                    </a:moveTo>
                    <a:cubicBezTo>
                      <a:pt x="4657" y="1"/>
                      <a:pt x="3781" y="877"/>
                      <a:pt x="3781" y="1966"/>
                    </a:cubicBezTo>
                    <a:cubicBezTo>
                      <a:pt x="3781" y="2092"/>
                      <a:pt x="3789" y="2211"/>
                      <a:pt x="3813" y="2329"/>
                    </a:cubicBezTo>
                    <a:cubicBezTo>
                      <a:pt x="3734" y="2313"/>
                      <a:pt x="3663" y="2305"/>
                      <a:pt x="3584" y="2305"/>
                    </a:cubicBezTo>
                    <a:cubicBezTo>
                      <a:pt x="2708" y="2305"/>
                      <a:pt x="1997" y="3016"/>
                      <a:pt x="1997" y="3892"/>
                    </a:cubicBezTo>
                    <a:cubicBezTo>
                      <a:pt x="1997" y="3939"/>
                      <a:pt x="1997" y="3979"/>
                      <a:pt x="2005" y="4026"/>
                    </a:cubicBezTo>
                    <a:cubicBezTo>
                      <a:pt x="1792" y="3876"/>
                      <a:pt x="1540" y="3789"/>
                      <a:pt x="1271" y="3789"/>
                    </a:cubicBezTo>
                    <a:cubicBezTo>
                      <a:pt x="569" y="3789"/>
                      <a:pt x="1" y="4357"/>
                      <a:pt x="1" y="5060"/>
                    </a:cubicBezTo>
                    <a:cubicBezTo>
                      <a:pt x="1" y="5762"/>
                      <a:pt x="569" y="6331"/>
                      <a:pt x="1271" y="6331"/>
                    </a:cubicBezTo>
                    <a:cubicBezTo>
                      <a:pt x="1690" y="6331"/>
                      <a:pt x="2061" y="6125"/>
                      <a:pt x="2290" y="5818"/>
                    </a:cubicBezTo>
                    <a:cubicBezTo>
                      <a:pt x="2518" y="6417"/>
                      <a:pt x="3095" y="6844"/>
                      <a:pt x="3781" y="6844"/>
                    </a:cubicBezTo>
                    <a:cubicBezTo>
                      <a:pt x="4326" y="6844"/>
                      <a:pt x="4815" y="6567"/>
                      <a:pt x="5099" y="6141"/>
                    </a:cubicBezTo>
                    <a:cubicBezTo>
                      <a:pt x="5541" y="6796"/>
                      <a:pt x="6283" y="7222"/>
                      <a:pt x="7136" y="7222"/>
                    </a:cubicBezTo>
                    <a:cubicBezTo>
                      <a:pt x="7996" y="7222"/>
                      <a:pt x="8754" y="6780"/>
                      <a:pt x="9188" y="6110"/>
                    </a:cubicBezTo>
                    <a:cubicBezTo>
                      <a:pt x="9369" y="6591"/>
                      <a:pt x="9835" y="6938"/>
                      <a:pt x="10379" y="6938"/>
                    </a:cubicBezTo>
                    <a:cubicBezTo>
                      <a:pt x="11082" y="6938"/>
                      <a:pt x="11650" y="6370"/>
                      <a:pt x="11650" y="5668"/>
                    </a:cubicBezTo>
                    <a:cubicBezTo>
                      <a:pt x="11650" y="4965"/>
                      <a:pt x="11082" y="4397"/>
                      <a:pt x="10379" y="4397"/>
                    </a:cubicBezTo>
                    <a:cubicBezTo>
                      <a:pt x="10080" y="4397"/>
                      <a:pt x="9803" y="4499"/>
                      <a:pt x="9590" y="4673"/>
                    </a:cubicBezTo>
                    <a:cubicBezTo>
                      <a:pt x="9551" y="3544"/>
                      <a:pt x="8746" y="2613"/>
                      <a:pt x="7680" y="2368"/>
                    </a:cubicBezTo>
                    <a:cubicBezTo>
                      <a:pt x="7704" y="2242"/>
                      <a:pt x="7720" y="2108"/>
                      <a:pt x="7720" y="1966"/>
                    </a:cubicBezTo>
                    <a:cubicBezTo>
                      <a:pt x="7720" y="877"/>
                      <a:pt x="6836" y="1"/>
                      <a:pt x="5746" y="1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2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5688D-5D6D-C748-AC89-3028CE92C7DE}"/>
              </a:ext>
            </a:extLst>
          </p:cNvPr>
          <p:cNvSpPr/>
          <p:nvPr/>
        </p:nvSpPr>
        <p:spPr>
          <a:xfrm>
            <a:off x="4388379" y="1674978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8002A"/>
                </a:solidFill>
                <a:cs typeface="Arial"/>
                <a:sym typeface="Arial"/>
              </a:rPr>
              <a:t> 3 (SGK – tr22)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BFDEF-AE4F-D322-C0B7-5A698F7008D2}"/>
              </a:ext>
            </a:extLst>
          </p:cNvPr>
          <p:cNvSpPr/>
          <p:nvPr/>
        </p:nvSpPr>
        <p:spPr>
          <a:xfrm>
            <a:off x="3432370" y="2805017"/>
            <a:ext cx="6096000" cy="2783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c)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2 000 000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 là 2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triệu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380 000 000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 là 380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triệu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456 000 000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 là 456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triệu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71 000 000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 là 71 </a:t>
            </a:r>
            <a:r>
              <a:rPr lang="fr-FR" sz="2400" kern="0" dirty="0" err="1">
                <a:solidFill>
                  <a:srgbClr val="000000"/>
                </a:solidFill>
                <a:cs typeface="Arial"/>
                <a:sym typeface="Arial"/>
              </a:rPr>
              <a:t>triệu</a:t>
            </a:r>
            <a:r>
              <a:rPr lang="fr-FR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E4876BFE-05D6-EDD3-D991-660977CC2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31749" y="4780184"/>
            <a:ext cx="3098800" cy="1913182"/>
          </a:xfrm>
          <a:prstGeom prst="rect">
            <a:avLst/>
          </a:prstGeom>
        </p:spPr>
      </p:pic>
      <p:grpSp>
        <p:nvGrpSpPr>
          <p:cNvPr id="6" name="Google Shape;3406;p66">
            <a:extLst>
              <a:ext uri="{FF2B5EF4-FFF2-40B4-BE49-F238E27FC236}">
                <a16:creationId xmlns:a16="http://schemas.microsoft.com/office/drawing/2014/main" id="{A173148D-9175-2A89-ABA8-ABC9B2766727}"/>
              </a:ext>
            </a:extLst>
          </p:cNvPr>
          <p:cNvGrpSpPr/>
          <p:nvPr/>
        </p:nvGrpSpPr>
        <p:grpSpPr>
          <a:xfrm>
            <a:off x="9726266" y="787041"/>
            <a:ext cx="2104283" cy="1351660"/>
            <a:chOff x="2252212" y="1388350"/>
            <a:chExt cx="4025024" cy="2585424"/>
          </a:xfrm>
        </p:grpSpPr>
        <p:sp>
          <p:nvSpPr>
            <p:cNvPr id="7" name="Google Shape;3407;p66">
              <a:extLst>
                <a:ext uri="{FF2B5EF4-FFF2-40B4-BE49-F238E27FC236}">
                  <a16:creationId xmlns:a16="http://schemas.microsoft.com/office/drawing/2014/main" id="{DB73ADAD-9AA6-12BD-5019-3F0AFA9BEBC1}"/>
                </a:ext>
              </a:extLst>
            </p:cNvPr>
            <p:cNvSpPr/>
            <p:nvPr/>
          </p:nvSpPr>
          <p:spPr>
            <a:xfrm>
              <a:off x="2252212" y="1388350"/>
              <a:ext cx="4025024" cy="2585396"/>
            </a:xfrm>
            <a:custGeom>
              <a:avLst/>
              <a:gdLst/>
              <a:ahLst/>
              <a:cxnLst/>
              <a:rect l="l" t="t" r="r" b="b"/>
              <a:pathLst>
                <a:path w="24011" h="15423" extrusionOk="0">
                  <a:moveTo>
                    <a:pt x="3868" y="4938"/>
                  </a:moveTo>
                  <a:cubicBezTo>
                    <a:pt x="3866" y="4938"/>
                    <a:pt x="3871" y="4942"/>
                    <a:pt x="3876" y="4942"/>
                  </a:cubicBezTo>
                  <a:cubicBezTo>
                    <a:pt x="3871" y="4939"/>
                    <a:pt x="3869" y="4938"/>
                    <a:pt x="3868" y="4938"/>
                  </a:cubicBezTo>
                  <a:close/>
                  <a:moveTo>
                    <a:pt x="7270" y="3546"/>
                  </a:moveTo>
                  <a:cubicBezTo>
                    <a:pt x="6899" y="3546"/>
                    <a:pt x="6493" y="3742"/>
                    <a:pt x="6378" y="4081"/>
                  </a:cubicBezTo>
                  <a:cubicBezTo>
                    <a:pt x="6157" y="4725"/>
                    <a:pt x="6842" y="5006"/>
                    <a:pt x="7384" y="5006"/>
                  </a:cubicBezTo>
                  <a:cubicBezTo>
                    <a:pt x="7440" y="5006"/>
                    <a:pt x="7495" y="5003"/>
                    <a:pt x="7547" y="4997"/>
                  </a:cubicBezTo>
                  <a:lnTo>
                    <a:pt x="8288" y="4997"/>
                  </a:lnTo>
                  <a:cubicBezTo>
                    <a:pt x="8478" y="4997"/>
                    <a:pt x="8478" y="4705"/>
                    <a:pt x="8288" y="4705"/>
                  </a:cubicBezTo>
                  <a:cubicBezTo>
                    <a:pt x="8231" y="4698"/>
                    <a:pt x="8168" y="4696"/>
                    <a:pt x="8102" y="4696"/>
                  </a:cubicBezTo>
                  <a:cubicBezTo>
                    <a:pt x="7904" y="4696"/>
                    <a:pt x="7675" y="4718"/>
                    <a:pt x="7455" y="4718"/>
                  </a:cubicBezTo>
                  <a:cubicBezTo>
                    <a:pt x="7129" y="4718"/>
                    <a:pt x="6821" y="4669"/>
                    <a:pt x="6655" y="4428"/>
                  </a:cubicBezTo>
                  <a:cubicBezTo>
                    <a:pt x="6520" y="4089"/>
                    <a:pt x="6907" y="3868"/>
                    <a:pt x="7191" y="3844"/>
                  </a:cubicBezTo>
                  <a:cubicBezTo>
                    <a:pt x="7225" y="3841"/>
                    <a:pt x="7260" y="3838"/>
                    <a:pt x="7296" y="3838"/>
                  </a:cubicBezTo>
                  <a:cubicBezTo>
                    <a:pt x="7413" y="3838"/>
                    <a:pt x="7537" y="3864"/>
                    <a:pt x="7610" y="3955"/>
                  </a:cubicBezTo>
                  <a:cubicBezTo>
                    <a:pt x="7618" y="3979"/>
                    <a:pt x="7633" y="3994"/>
                    <a:pt x="7641" y="4010"/>
                  </a:cubicBezTo>
                  <a:cubicBezTo>
                    <a:pt x="7641" y="4010"/>
                    <a:pt x="7641" y="4010"/>
                    <a:pt x="7641" y="4018"/>
                  </a:cubicBezTo>
                  <a:cubicBezTo>
                    <a:pt x="7657" y="4065"/>
                    <a:pt x="7689" y="4144"/>
                    <a:pt x="7633" y="4231"/>
                  </a:cubicBezTo>
                  <a:cubicBezTo>
                    <a:pt x="7604" y="4290"/>
                    <a:pt x="7548" y="4335"/>
                    <a:pt x="7483" y="4335"/>
                  </a:cubicBezTo>
                  <a:cubicBezTo>
                    <a:pt x="7478" y="4335"/>
                    <a:pt x="7473" y="4334"/>
                    <a:pt x="7468" y="4334"/>
                  </a:cubicBezTo>
                  <a:cubicBezTo>
                    <a:pt x="7465" y="4334"/>
                    <a:pt x="7463" y="4334"/>
                    <a:pt x="7460" y="4334"/>
                  </a:cubicBezTo>
                  <a:cubicBezTo>
                    <a:pt x="7286" y="4334"/>
                    <a:pt x="7288" y="4618"/>
                    <a:pt x="7468" y="4626"/>
                  </a:cubicBezTo>
                  <a:cubicBezTo>
                    <a:pt x="7472" y="4626"/>
                    <a:pt x="7477" y="4626"/>
                    <a:pt x="7481" y="4626"/>
                  </a:cubicBezTo>
                  <a:cubicBezTo>
                    <a:pt x="7727" y="4626"/>
                    <a:pt x="7926" y="4416"/>
                    <a:pt x="7949" y="4184"/>
                  </a:cubicBezTo>
                  <a:cubicBezTo>
                    <a:pt x="7977" y="3742"/>
                    <a:pt x="7641" y="3546"/>
                    <a:pt x="7270" y="3546"/>
                  </a:cubicBezTo>
                  <a:close/>
                  <a:moveTo>
                    <a:pt x="4080" y="5126"/>
                  </a:moveTo>
                  <a:cubicBezTo>
                    <a:pt x="4080" y="5126"/>
                    <a:pt x="4085" y="5134"/>
                    <a:pt x="4090" y="5139"/>
                  </a:cubicBezTo>
                  <a:cubicBezTo>
                    <a:pt x="4083" y="5130"/>
                    <a:pt x="4081" y="5126"/>
                    <a:pt x="4080" y="5126"/>
                  </a:cubicBezTo>
                  <a:close/>
                  <a:moveTo>
                    <a:pt x="5464" y="4229"/>
                  </a:moveTo>
                  <a:cubicBezTo>
                    <a:pt x="5005" y="4229"/>
                    <a:pt x="4487" y="4511"/>
                    <a:pt x="4524" y="5020"/>
                  </a:cubicBezTo>
                  <a:cubicBezTo>
                    <a:pt x="4600" y="5601"/>
                    <a:pt x="5225" y="5679"/>
                    <a:pt x="5735" y="5679"/>
                  </a:cubicBezTo>
                  <a:cubicBezTo>
                    <a:pt x="5808" y="5679"/>
                    <a:pt x="5878" y="5678"/>
                    <a:pt x="5944" y="5676"/>
                  </a:cubicBezTo>
                  <a:cubicBezTo>
                    <a:pt x="6363" y="5676"/>
                    <a:pt x="6781" y="5668"/>
                    <a:pt x="7199" y="5668"/>
                  </a:cubicBezTo>
                  <a:cubicBezTo>
                    <a:pt x="7394" y="5668"/>
                    <a:pt x="7592" y="5671"/>
                    <a:pt x="7791" y="5671"/>
                  </a:cubicBezTo>
                  <a:cubicBezTo>
                    <a:pt x="7891" y="5671"/>
                    <a:pt x="7991" y="5670"/>
                    <a:pt x="8091" y="5668"/>
                  </a:cubicBezTo>
                  <a:cubicBezTo>
                    <a:pt x="8281" y="5668"/>
                    <a:pt x="8281" y="5376"/>
                    <a:pt x="8091" y="5376"/>
                  </a:cubicBezTo>
                  <a:cubicBezTo>
                    <a:pt x="7254" y="5376"/>
                    <a:pt x="6410" y="5384"/>
                    <a:pt x="5573" y="5384"/>
                  </a:cubicBezTo>
                  <a:cubicBezTo>
                    <a:pt x="5321" y="5376"/>
                    <a:pt x="4974" y="5352"/>
                    <a:pt x="4847" y="5099"/>
                  </a:cubicBezTo>
                  <a:cubicBezTo>
                    <a:pt x="4745" y="4894"/>
                    <a:pt x="4926" y="4657"/>
                    <a:pt x="5123" y="4586"/>
                  </a:cubicBezTo>
                  <a:cubicBezTo>
                    <a:pt x="5233" y="4542"/>
                    <a:pt x="5355" y="4509"/>
                    <a:pt x="5477" y="4509"/>
                  </a:cubicBezTo>
                  <a:cubicBezTo>
                    <a:pt x="5549" y="4509"/>
                    <a:pt x="5622" y="4521"/>
                    <a:pt x="5692" y="4547"/>
                  </a:cubicBezTo>
                  <a:cubicBezTo>
                    <a:pt x="5700" y="4555"/>
                    <a:pt x="5731" y="4571"/>
                    <a:pt x="5739" y="4571"/>
                  </a:cubicBezTo>
                  <a:cubicBezTo>
                    <a:pt x="5763" y="4586"/>
                    <a:pt x="5763" y="4594"/>
                    <a:pt x="5794" y="4626"/>
                  </a:cubicBezTo>
                  <a:lnTo>
                    <a:pt x="5802" y="4626"/>
                  </a:lnTo>
                  <a:cubicBezTo>
                    <a:pt x="5802" y="4630"/>
                    <a:pt x="5802" y="4630"/>
                    <a:pt x="5802" y="4630"/>
                  </a:cubicBezTo>
                  <a:cubicBezTo>
                    <a:pt x="5802" y="4630"/>
                    <a:pt x="5802" y="4630"/>
                    <a:pt x="5802" y="4634"/>
                  </a:cubicBezTo>
                  <a:cubicBezTo>
                    <a:pt x="5834" y="4681"/>
                    <a:pt x="5842" y="4697"/>
                    <a:pt x="5850" y="4752"/>
                  </a:cubicBezTo>
                  <a:cubicBezTo>
                    <a:pt x="5850" y="4760"/>
                    <a:pt x="5857" y="4760"/>
                    <a:pt x="5857" y="4760"/>
                  </a:cubicBezTo>
                  <a:cubicBezTo>
                    <a:pt x="5857" y="4768"/>
                    <a:pt x="5857" y="4768"/>
                    <a:pt x="5857" y="4768"/>
                  </a:cubicBezTo>
                  <a:cubicBezTo>
                    <a:pt x="5857" y="4784"/>
                    <a:pt x="5857" y="4815"/>
                    <a:pt x="5857" y="4815"/>
                  </a:cubicBezTo>
                  <a:cubicBezTo>
                    <a:pt x="5850" y="4906"/>
                    <a:pt x="5769" y="5005"/>
                    <a:pt x="5671" y="5005"/>
                  </a:cubicBezTo>
                  <a:cubicBezTo>
                    <a:pt x="5668" y="5005"/>
                    <a:pt x="5664" y="5005"/>
                    <a:pt x="5660" y="5005"/>
                  </a:cubicBezTo>
                  <a:cubicBezTo>
                    <a:pt x="5658" y="5005"/>
                    <a:pt x="5655" y="5005"/>
                    <a:pt x="5653" y="5005"/>
                  </a:cubicBezTo>
                  <a:cubicBezTo>
                    <a:pt x="5471" y="5005"/>
                    <a:pt x="5473" y="5289"/>
                    <a:pt x="5660" y="5297"/>
                  </a:cubicBezTo>
                  <a:cubicBezTo>
                    <a:pt x="5666" y="5297"/>
                    <a:pt x="5672" y="5297"/>
                    <a:pt x="5677" y="5297"/>
                  </a:cubicBezTo>
                  <a:cubicBezTo>
                    <a:pt x="5853" y="5297"/>
                    <a:pt x="6018" y="5181"/>
                    <a:pt x="6094" y="5020"/>
                  </a:cubicBezTo>
                  <a:cubicBezTo>
                    <a:pt x="6274" y="4478"/>
                    <a:pt x="5895" y="4229"/>
                    <a:pt x="5464" y="4229"/>
                  </a:cubicBezTo>
                  <a:close/>
                  <a:moveTo>
                    <a:pt x="3561" y="4594"/>
                  </a:moveTo>
                  <a:cubicBezTo>
                    <a:pt x="3060" y="4594"/>
                    <a:pt x="2523" y="4900"/>
                    <a:pt x="2416" y="5384"/>
                  </a:cubicBezTo>
                  <a:cubicBezTo>
                    <a:pt x="2329" y="6284"/>
                    <a:pt x="3234" y="6398"/>
                    <a:pt x="4000" y="6398"/>
                  </a:cubicBezTo>
                  <a:cubicBezTo>
                    <a:pt x="4208" y="6398"/>
                    <a:pt x="4406" y="6389"/>
                    <a:pt x="4571" y="6386"/>
                  </a:cubicBezTo>
                  <a:cubicBezTo>
                    <a:pt x="5239" y="6386"/>
                    <a:pt x="5907" y="6389"/>
                    <a:pt x="6573" y="6389"/>
                  </a:cubicBezTo>
                  <a:cubicBezTo>
                    <a:pt x="6906" y="6389"/>
                    <a:pt x="7239" y="6389"/>
                    <a:pt x="7570" y="6386"/>
                  </a:cubicBezTo>
                  <a:cubicBezTo>
                    <a:pt x="7575" y="6386"/>
                    <a:pt x="7580" y="6386"/>
                    <a:pt x="7585" y="6386"/>
                  </a:cubicBezTo>
                  <a:cubicBezTo>
                    <a:pt x="7769" y="6386"/>
                    <a:pt x="7786" y="6094"/>
                    <a:pt x="7594" y="6094"/>
                  </a:cubicBezTo>
                  <a:cubicBezTo>
                    <a:pt x="6315" y="6094"/>
                    <a:pt x="5045" y="6094"/>
                    <a:pt x="3774" y="6102"/>
                  </a:cubicBezTo>
                  <a:cubicBezTo>
                    <a:pt x="3498" y="6102"/>
                    <a:pt x="3190" y="6086"/>
                    <a:pt x="2953" y="5936"/>
                  </a:cubicBezTo>
                  <a:cubicBezTo>
                    <a:pt x="2511" y="5691"/>
                    <a:pt x="2700" y="5131"/>
                    <a:pt x="3127" y="4989"/>
                  </a:cubicBezTo>
                  <a:cubicBezTo>
                    <a:pt x="3127" y="4989"/>
                    <a:pt x="3127" y="4989"/>
                    <a:pt x="3135" y="4981"/>
                  </a:cubicBezTo>
                  <a:cubicBezTo>
                    <a:pt x="3229" y="4942"/>
                    <a:pt x="3340" y="4918"/>
                    <a:pt x="3442" y="4902"/>
                  </a:cubicBezTo>
                  <a:cubicBezTo>
                    <a:pt x="3498" y="4896"/>
                    <a:pt x="3554" y="4891"/>
                    <a:pt x="3607" y="4891"/>
                  </a:cubicBezTo>
                  <a:cubicBezTo>
                    <a:pt x="3629" y="4891"/>
                    <a:pt x="3650" y="4892"/>
                    <a:pt x="3671" y="4894"/>
                  </a:cubicBezTo>
                  <a:cubicBezTo>
                    <a:pt x="3679" y="4894"/>
                    <a:pt x="3703" y="4894"/>
                    <a:pt x="3711" y="4902"/>
                  </a:cubicBezTo>
                  <a:cubicBezTo>
                    <a:pt x="3766" y="4910"/>
                    <a:pt x="3829" y="4918"/>
                    <a:pt x="3884" y="4942"/>
                  </a:cubicBezTo>
                  <a:cubicBezTo>
                    <a:pt x="3963" y="4989"/>
                    <a:pt x="3979" y="4997"/>
                    <a:pt x="4034" y="5052"/>
                  </a:cubicBezTo>
                  <a:cubicBezTo>
                    <a:pt x="4050" y="5076"/>
                    <a:pt x="4074" y="5115"/>
                    <a:pt x="4090" y="5139"/>
                  </a:cubicBezTo>
                  <a:cubicBezTo>
                    <a:pt x="4097" y="5178"/>
                    <a:pt x="4113" y="5218"/>
                    <a:pt x="4113" y="5249"/>
                  </a:cubicBezTo>
                  <a:cubicBezTo>
                    <a:pt x="4113" y="5257"/>
                    <a:pt x="4113" y="5257"/>
                    <a:pt x="4113" y="5257"/>
                  </a:cubicBezTo>
                  <a:cubicBezTo>
                    <a:pt x="4144" y="5417"/>
                    <a:pt x="4013" y="5613"/>
                    <a:pt x="3848" y="5613"/>
                  </a:cubicBezTo>
                  <a:cubicBezTo>
                    <a:pt x="3842" y="5613"/>
                    <a:pt x="3835" y="5613"/>
                    <a:pt x="3829" y="5612"/>
                  </a:cubicBezTo>
                  <a:cubicBezTo>
                    <a:pt x="3640" y="5612"/>
                    <a:pt x="3640" y="5904"/>
                    <a:pt x="3829" y="5904"/>
                  </a:cubicBezTo>
                  <a:cubicBezTo>
                    <a:pt x="3835" y="5905"/>
                    <a:pt x="3841" y="5905"/>
                    <a:pt x="3847" y="5905"/>
                  </a:cubicBezTo>
                  <a:cubicBezTo>
                    <a:pt x="4332" y="5905"/>
                    <a:pt x="4575" y="5261"/>
                    <a:pt x="4279" y="4894"/>
                  </a:cubicBezTo>
                  <a:cubicBezTo>
                    <a:pt x="4102" y="4687"/>
                    <a:pt x="3837" y="4594"/>
                    <a:pt x="3561" y="4594"/>
                  </a:cubicBezTo>
                  <a:close/>
                  <a:moveTo>
                    <a:pt x="4965" y="8972"/>
                  </a:moveTo>
                  <a:cubicBezTo>
                    <a:pt x="4593" y="8972"/>
                    <a:pt x="4185" y="9167"/>
                    <a:pt x="4066" y="9503"/>
                  </a:cubicBezTo>
                  <a:cubicBezTo>
                    <a:pt x="3849" y="10160"/>
                    <a:pt x="4543" y="10434"/>
                    <a:pt x="5092" y="10434"/>
                  </a:cubicBezTo>
                  <a:cubicBezTo>
                    <a:pt x="5144" y="10434"/>
                    <a:pt x="5194" y="10432"/>
                    <a:pt x="5242" y="10427"/>
                  </a:cubicBezTo>
                  <a:cubicBezTo>
                    <a:pt x="5487" y="10419"/>
                    <a:pt x="5731" y="10419"/>
                    <a:pt x="5984" y="10419"/>
                  </a:cubicBezTo>
                  <a:cubicBezTo>
                    <a:pt x="6165" y="10419"/>
                    <a:pt x="6165" y="10127"/>
                    <a:pt x="5984" y="10127"/>
                  </a:cubicBezTo>
                  <a:cubicBezTo>
                    <a:pt x="5934" y="10122"/>
                    <a:pt x="5881" y="10120"/>
                    <a:pt x="5826" y="10120"/>
                  </a:cubicBezTo>
                  <a:cubicBezTo>
                    <a:pt x="5620" y="10120"/>
                    <a:pt x="5378" y="10146"/>
                    <a:pt x="5145" y="10146"/>
                  </a:cubicBezTo>
                  <a:cubicBezTo>
                    <a:pt x="4817" y="10146"/>
                    <a:pt x="4508" y="10095"/>
                    <a:pt x="4342" y="9851"/>
                  </a:cubicBezTo>
                  <a:cubicBezTo>
                    <a:pt x="4208" y="9519"/>
                    <a:pt x="4603" y="9290"/>
                    <a:pt x="4879" y="9267"/>
                  </a:cubicBezTo>
                  <a:cubicBezTo>
                    <a:pt x="4908" y="9263"/>
                    <a:pt x="4938" y="9262"/>
                    <a:pt x="4969" y="9262"/>
                  </a:cubicBezTo>
                  <a:cubicBezTo>
                    <a:pt x="5091" y="9262"/>
                    <a:pt x="5223" y="9291"/>
                    <a:pt x="5305" y="9385"/>
                  </a:cubicBezTo>
                  <a:cubicBezTo>
                    <a:pt x="5313" y="9401"/>
                    <a:pt x="5321" y="9417"/>
                    <a:pt x="5329" y="9432"/>
                  </a:cubicBezTo>
                  <a:cubicBezTo>
                    <a:pt x="5329" y="9432"/>
                    <a:pt x="5337" y="9440"/>
                    <a:pt x="5337" y="9440"/>
                  </a:cubicBezTo>
                  <a:cubicBezTo>
                    <a:pt x="5352" y="9496"/>
                    <a:pt x="5376" y="9567"/>
                    <a:pt x="5329" y="9653"/>
                  </a:cubicBezTo>
                  <a:cubicBezTo>
                    <a:pt x="5292" y="9712"/>
                    <a:pt x="5242" y="9757"/>
                    <a:pt x="5178" y="9757"/>
                  </a:cubicBezTo>
                  <a:cubicBezTo>
                    <a:pt x="5173" y="9757"/>
                    <a:pt x="5168" y="9757"/>
                    <a:pt x="5163" y="9756"/>
                  </a:cubicBezTo>
                  <a:cubicBezTo>
                    <a:pt x="4974" y="9756"/>
                    <a:pt x="4974" y="10040"/>
                    <a:pt x="5163" y="10048"/>
                  </a:cubicBezTo>
                  <a:cubicBezTo>
                    <a:pt x="5167" y="10048"/>
                    <a:pt x="5172" y="10048"/>
                    <a:pt x="5176" y="10048"/>
                  </a:cubicBezTo>
                  <a:cubicBezTo>
                    <a:pt x="5415" y="10048"/>
                    <a:pt x="5613" y="9839"/>
                    <a:pt x="5644" y="9606"/>
                  </a:cubicBezTo>
                  <a:cubicBezTo>
                    <a:pt x="5668" y="9165"/>
                    <a:pt x="5334" y="8972"/>
                    <a:pt x="4965" y="8972"/>
                  </a:cubicBezTo>
                  <a:close/>
                  <a:moveTo>
                    <a:pt x="3081" y="9565"/>
                  </a:moveTo>
                  <a:cubicBezTo>
                    <a:pt x="2623" y="9565"/>
                    <a:pt x="2107" y="9847"/>
                    <a:pt x="2148" y="10356"/>
                  </a:cubicBezTo>
                  <a:cubicBezTo>
                    <a:pt x="2222" y="10926"/>
                    <a:pt x="2809" y="11017"/>
                    <a:pt x="3308" y="11017"/>
                  </a:cubicBezTo>
                  <a:cubicBezTo>
                    <a:pt x="3396" y="11017"/>
                    <a:pt x="3481" y="11015"/>
                    <a:pt x="3561" y="11011"/>
                  </a:cubicBezTo>
                  <a:lnTo>
                    <a:pt x="4816" y="11011"/>
                  </a:lnTo>
                  <a:cubicBezTo>
                    <a:pt x="5108" y="11011"/>
                    <a:pt x="5408" y="11011"/>
                    <a:pt x="5708" y="11003"/>
                  </a:cubicBezTo>
                  <a:cubicBezTo>
                    <a:pt x="5897" y="11003"/>
                    <a:pt x="5897" y="10711"/>
                    <a:pt x="5708" y="10711"/>
                  </a:cubicBezTo>
                  <a:cubicBezTo>
                    <a:pt x="4871" y="10711"/>
                    <a:pt x="4034" y="10719"/>
                    <a:pt x="3190" y="10719"/>
                  </a:cubicBezTo>
                  <a:cubicBezTo>
                    <a:pt x="2937" y="10719"/>
                    <a:pt x="2590" y="10687"/>
                    <a:pt x="2464" y="10435"/>
                  </a:cubicBezTo>
                  <a:cubicBezTo>
                    <a:pt x="2361" y="10230"/>
                    <a:pt x="2543" y="10001"/>
                    <a:pt x="2740" y="9922"/>
                  </a:cubicBezTo>
                  <a:cubicBezTo>
                    <a:pt x="2845" y="9879"/>
                    <a:pt x="2965" y="9850"/>
                    <a:pt x="3083" y="9850"/>
                  </a:cubicBezTo>
                  <a:cubicBezTo>
                    <a:pt x="3160" y="9850"/>
                    <a:pt x="3237" y="9862"/>
                    <a:pt x="3308" y="9890"/>
                  </a:cubicBezTo>
                  <a:cubicBezTo>
                    <a:pt x="3316" y="9890"/>
                    <a:pt x="3356" y="9906"/>
                    <a:pt x="3356" y="9914"/>
                  </a:cubicBezTo>
                  <a:cubicBezTo>
                    <a:pt x="3379" y="9930"/>
                    <a:pt x="3387" y="9930"/>
                    <a:pt x="3419" y="9961"/>
                  </a:cubicBezTo>
                  <a:cubicBezTo>
                    <a:pt x="3419" y="9969"/>
                    <a:pt x="3419" y="9969"/>
                    <a:pt x="3419" y="9969"/>
                  </a:cubicBezTo>
                  <a:cubicBezTo>
                    <a:pt x="3450" y="10016"/>
                    <a:pt x="3458" y="10032"/>
                    <a:pt x="3474" y="10095"/>
                  </a:cubicBezTo>
                  <a:cubicBezTo>
                    <a:pt x="3474" y="10095"/>
                    <a:pt x="3474" y="10095"/>
                    <a:pt x="3474" y="10103"/>
                  </a:cubicBezTo>
                  <a:cubicBezTo>
                    <a:pt x="3474" y="10103"/>
                    <a:pt x="3474" y="10103"/>
                    <a:pt x="3474" y="10111"/>
                  </a:cubicBezTo>
                  <a:cubicBezTo>
                    <a:pt x="3474" y="10119"/>
                    <a:pt x="3474" y="10151"/>
                    <a:pt x="3474" y="10159"/>
                  </a:cubicBezTo>
                  <a:cubicBezTo>
                    <a:pt x="3466" y="10242"/>
                    <a:pt x="3385" y="10348"/>
                    <a:pt x="3287" y="10348"/>
                  </a:cubicBezTo>
                  <a:cubicBezTo>
                    <a:pt x="3284" y="10348"/>
                    <a:pt x="3280" y="10348"/>
                    <a:pt x="3277" y="10348"/>
                  </a:cubicBezTo>
                  <a:cubicBezTo>
                    <a:pt x="3274" y="10348"/>
                    <a:pt x="3272" y="10348"/>
                    <a:pt x="3269" y="10348"/>
                  </a:cubicBezTo>
                  <a:cubicBezTo>
                    <a:pt x="3095" y="10348"/>
                    <a:pt x="3097" y="10632"/>
                    <a:pt x="3277" y="10632"/>
                  </a:cubicBezTo>
                  <a:cubicBezTo>
                    <a:pt x="3283" y="10632"/>
                    <a:pt x="3289" y="10632"/>
                    <a:pt x="3294" y="10632"/>
                  </a:cubicBezTo>
                  <a:cubicBezTo>
                    <a:pt x="3476" y="10632"/>
                    <a:pt x="3634" y="10516"/>
                    <a:pt x="3711" y="10356"/>
                  </a:cubicBezTo>
                  <a:cubicBezTo>
                    <a:pt x="3890" y="9813"/>
                    <a:pt x="3511" y="9565"/>
                    <a:pt x="3081" y="9565"/>
                  </a:cubicBezTo>
                  <a:close/>
                  <a:moveTo>
                    <a:pt x="1225" y="9921"/>
                  </a:moveTo>
                  <a:cubicBezTo>
                    <a:pt x="725" y="9921"/>
                    <a:pt x="190" y="10228"/>
                    <a:pt x="88" y="10711"/>
                  </a:cubicBezTo>
                  <a:cubicBezTo>
                    <a:pt x="0" y="11619"/>
                    <a:pt x="920" y="11722"/>
                    <a:pt x="1687" y="11722"/>
                  </a:cubicBezTo>
                  <a:cubicBezTo>
                    <a:pt x="1887" y="11722"/>
                    <a:pt x="2076" y="11715"/>
                    <a:pt x="2235" y="11713"/>
                  </a:cubicBezTo>
                  <a:cubicBezTo>
                    <a:pt x="2736" y="11709"/>
                    <a:pt x="3237" y="11709"/>
                    <a:pt x="3738" y="11709"/>
                  </a:cubicBezTo>
                  <a:cubicBezTo>
                    <a:pt x="4240" y="11709"/>
                    <a:pt x="4741" y="11709"/>
                    <a:pt x="5242" y="11706"/>
                  </a:cubicBezTo>
                  <a:cubicBezTo>
                    <a:pt x="5249" y="11706"/>
                    <a:pt x="5256" y="11707"/>
                    <a:pt x="5263" y="11707"/>
                  </a:cubicBezTo>
                  <a:cubicBezTo>
                    <a:pt x="5441" y="11707"/>
                    <a:pt x="5455" y="11421"/>
                    <a:pt x="5258" y="11413"/>
                  </a:cubicBezTo>
                  <a:cubicBezTo>
                    <a:pt x="3987" y="11421"/>
                    <a:pt x="2708" y="11421"/>
                    <a:pt x="1438" y="11421"/>
                  </a:cubicBezTo>
                  <a:cubicBezTo>
                    <a:pt x="1169" y="11421"/>
                    <a:pt x="861" y="11406"/>
                    <a:pt x="625" y="11264"/>
                  </a:cubicBezTo>
                  <a:cubicBezTo>
                    <a:pt x="175" y="11011"/>
                    <a:pt x="372" y="10458"/>
                    <a:pt x="790" y="10309"/>
                  </a:cubicBezTo>
                  <a:lnTo>
                    <a:pt x="798" y="10309"/>
                  </a:lnTo>
                  <a:cubicBezTo>
                    <a:pt x="901" y="10269"/>
                    <a:pt x="1004" y="10237"/>
                    <a:pt x="1114" y="10222"/>
                  </a:cubicBezTo>
                  <a:cubicBezTo>
                    <a:pt x="1150" y="10218"/>
                    <a:pt x="1187" y="10216"/>
                    <a:pt x="1226" y="10216"/>
                  </a:cubicBezTo>
                  <a:cubicBezTo>
                    <a:pt x="1264" y="10216"/>
                    <a:pt x="1303" y="10218"/>
                    <a:pt x="1343" y="10222"/>
                  </a:cubicBezTo>
                  <a:lnTo>
                    <a:pt x="1374" y="10222"/>
                  </a:lnTo>
                  <a:cubicBezTo>
                    <a:pt x="1438" y="10230"/>
                    <a:pt x="1493" y="10245"/>
                    <a:pt x="1548" y="10269"/>
                  </a:cubicBezTo>
                  <a:cubicBezTo>
                    <a:pt x="1540" y="10265"/>
                    <a:pt x="1538" y="10263"/>
                    <a:pt x="1539" y="10263"/>
                  </a:cubicBezTo>
                  <a:lnTo>
                    <a:pt x="1539" y="10263"/>
                  </a:lnTo>
                  <a:cubicBezTo>
                    <a:pt x="1540" y="10263"/>
                    <a:pt x="1544" y="10265"/>
                    <a:pt x="1548" y="10269"/>
                  </a:cubicBezTo>
                  <a:cubicBezTo>
                    <a:pt x="1635" y="10316"/>
                    <a:pt x="1651" y="10324"/>
                    <a:pt x="1698" y="10380"/>
                  </a:cubicBezTo>
                  <a:cubicBezTo>
                    <a:pt x="1722" y="10403"/>
                    <a:pt x="1738" y="10435"/>
                    <a:pt x="1753" y="10466"/>
                  </a:cubicBezTo>
                  <a:cubicBezTo>
                    <a:pt x="1750" y="10457"/>
                    <a:pt x="1750" y="10454"/>
                    <a:pt x="1750" y="10454"/>
                  </a:cubicBezTo>
                  <a:lnTo>
                    <a:pt x="1750" y="10454"/>
                  </a:lnTo>
                  <a:cubicBezTo>
                    <a:pt x="1750" y="10454"/>
                    <a:pt x="1753" y="10462"/>
                    <a:pt x="1753" y="10466"/>
                  </a:cubicBezTo>
                  <a:cubicBezTo>
                    <a:pt x="1769" y="10498"/>
                    <a:pt x="1777" y="10537"/>
                    <a:pt x="1785" y="10577"/>
                  </a:cubicBezTo>
                  <a:cubicBezTo>
                    <a:pt x="1808" y="10744"/>
                    <a:pt x="1684" y="10941"/>
                    <a:pt x="1513" y="10941"/>
                  </a:cubicBezTo>
                  <a:cubicBezTo>
                    <a:pt x="1506" y="10941"/>
                    <a:pt x="1499" y="10941"/>
                    <a:pt x="1493" y="10940"/>
                  </a:cubicBezTo>
                  <a:cubicBezTo>
                    <a:pt x="1303" y="10940"/>
                    <a:pt x="1303" y="11224"/>
                    <a:pt x="1493" y="11232"/>
                  </a:cubicBezTo>
                  <a:cubicBezTo>
                    <a:pt x="1499" y="11232"/>
                    <a:pt x="1505" y="11232"/>
                    <a:pt x="1511" y="11232"/>
                  </a:cubicBezTo>
                  <a:cubicBezTo>
                    <a:pt x="2004" y="11232"/>
                    <a:pt x="2247" y="10588"/>
                    <a:pt x="1943" y="10222"/>
                  </a:cubicBezTo>
                  <a:cubicBezTo>
                    <a:pt x="1766" y="10014"/>
                    <a:pt x="1501" y="9921"/>
                    <a:pt x="1225" y="9921"/>
                  </a:cubicBezTo>
                  <a:close/>
                  <a:moveTo>
                    <a:pt x="15755" y="1"/>
                  </a:moveTo>
                  <a:cubicBezTo>
                    <a:pt x="14508" y="1"/>
                    <a:pt x="13498" y="1011"/>
                    <a:pt x="13498" y="2258"/>
                  </a:cubicBezTo>
                  <a:cubicBezTo>
                    <a:pt x="13498" y="2274"/>
                    <a:pt x="13498" y="2290"/>
                    <a:pt x="13498" y="2305"/>
                  </a:cubicBezTo>
                  <a:cubicBezTo>
                    <a:pt x="13324" y="2242"/>
                    <a:pt x="13134" y="2211"/>
                    <a:pt x="12937" y="2211"/>
                  </a:cubicBezTo>
                  <a:cubicBezTo>
                    <a:pt x="11951" y="2211"/>
                    <a:pt x="11153" y="3008"/>
                    <a:pt x="11153" y="3994"/>
                  </a:cubicBezTo>
                  <a:cubicBezTo>
                    <a:pt x="11153" y="4184"/>
                    <a:pt x="11185" y="4365"/>
                    <a:pt x="11240" y="4539"/>
                  </a:cubicBezTo>
                  <a:cubicBezTo>
                    <a:pt x="10932" y="4255"/>
                    <a:pt x="10530" y="4081"/>
                    <a:pt x="10080" y="4081"/>
                  </a:cubicBezTo>
                  <a:cubicBezTo>
                    <a:pt x="9133" y="4081"/>
                    <a:pt x="8359" y="4847"/>
                    <a:pt x="8359" y="5794"/>
                  </a:cubicBezTo>
                  <a:cubicBezTo>
                    <a:pt x="8359" y="6062"/>
                    <a:pt x="8423" y="6307"/>
                    <a:pt x="8533" y="6528"/>
                  </a:cubicBezTo>
                  <a:lnTo>
                    <a:pt x="8430" y="6528"/>
                  </a:lnTo>
                  <a:cubicBezTo>
                    <a:pt x="7207" y="6528"/>
                    <a:pt x="6221" y="7515"/>
                    <a:pt x="6221" y="8738"/>
                  </a:cubicBezTo>
                  <a:cubicBezTo>
                    <a:pt x="6221" y="9330"/>
                    <a:pt x="6457" y="9867"/>
                    <a:pt x="6836" y="10261"/>
                  </a:cubicBezTo>
                  <a:cubicBezTo>
                    <a:pt x="6142" y="10553"/>
                    <a:pt x="5652" y="11248"/>
                    <a:pt x="5652" y="12053"/>
                  </a:cubicBezTo>
                  <a:cubicBezTo>
                    <a:pt x="5652" y="13118"/>
                    <a:pt x="6520" y="13987"/>
                    <a:pt x="7586" y="13987"/>
                  </a:cubicBezTo>
                  <a:cubicBezTo>
                    <a:pt x="7768" y="13987"/>
                    <a:pt x="7949" y="13955"/>
                    <a:pt x="8115" y="13908"/>
                  </a:cubicBezTo>
                  <a:cubicBezTo>
                    <a:pt x="8541" y="14807"/>
                    <a:pt x="9457" y="15423"/>
                    <a:pt x="10514" y="15423"/>
                  </a:cubicBezTo>
                  <a:cubicBezTo>
                    <a:pt x="11524" y="15423"/>
                    <a:pt x="12400" y="14870"/>
                    <a:pt x="12850" y="14042"/>
                  </a:cubicBezTo>
                  <a:cubicBezTo>
                    <a:pt x="13332" y="14563"/>
                    <a:pt x="14018" y="14886"/>
                    <a:pt x="14784" y="14886"/>
                  </a:cubicBezTo>
                  <a:cubicBezTo>
                    <a:pt x="15707" y="14886"/>
                    <a:pt x="16513" y="14421"/>
                    <a:pt x="16994" y="13710"/>
                  </a:cubicBezTo>
                  <a:cubicBezTo>
                    <a:pt x="17373" y="13923"/>
                    <a:pt x="17815" y="14050"/>
                    <a:pt x="18280" y="14050"/>
                  </a:cubicBezTo>
                  <a:cubicBezTo>
                    <a:pt x="18951" y="14050"/>
                    <a:pt x="19551" y="13805"/>
                    <a:pt x="20017" y="13402"/>
                  </a:cubicBezTo>
                  <a:cubicBezTo>
                    <a:pt x="20585" y="12913"/>
                    <a:pt x="20940" y="12195"/>
                    <a:pt x="20940" y="11390"/>
                  </a:cubicBezTo>
                  <a:cubicBezTo>
                    <a:pt x="20940" y="10916"/>
                    <a:pt x="20814" y="10474"/>
                    <a:pt x="20601" y="10088"/>
                  </a:cubicBezTo>
                  <a:cubicBezTo>
                    <a:pt x="20593" y="10080"/>
                    <a:pt x="20593" y="10080"/>
                    <a:pt x="20593" y="10080"/>
                  </a:cubicBezTo>
                  <a:cubicBezTo>
                    <a:pt x="20175" y="9338"/>
                    <a:pt x="19409" y="8825"/>
                    <a:pt x="18517" y="8746"/>
                  </a:cubicBezTo>
                  <a:cubicBezTo>
                    <a:pt x="18525" y="8651"/>
                    <a:pt x="18533" y="8556"/>
                    <a:pt x="18533" y="8470"/>
                  </a:cubicBezTo>
                  <a:cubicBezTo>
                    <a:pt x="18533" y="7885"/>
                    <a:pt x="18312" y="7357"/>
                    <a:pt x="17941" y="6962"/>
                  </a:cubicBezTo>
                  <a:cubicBezTo>
                    <a:pt x="18178" y="6733"/>
                    <a:pt x="18367" y="6449"/>
                    <a:pt x="18486" y="6125"/>
                  </a:cubicBezTo>
                  <a:cubicBezTo>
                    <a:pt x="18699" y="6923"/>
                    <a:pt x="19425" y="7507"/>
                    <a:pt x="20293" y="7507"/>
                  </a:cubicBezTo>
                  <a:cubicBezTo>
                    <a:pt x="21153" y="7507"/>
                    <a:pt x="21880" y="6923"/>
                    <a:pt x="22101" y="6125"/>
                  </a:cubicBezTo>
                  <a:cubicBezTo>
                    <a:pt x="22243" y="6496"/>
                    <a:pt x="22606" y="6765"/>
                    <a:pt x="23024" y="6765"/>
                  </a:cubicBezTo>
                  <a:cubicBezTo>
                    <a:pt x="23569" y="6765"/>
                    <a:pt x="24011" y="6323"/>
                    <a:pt x="24011" y="5778"/>
                  </a:cubicBezTo>
                  <a:cubicBezTo>
                    <a:pt x="24011" y="5241"/>
                    <a:pt x="23584" y="4807"/>
                    <a:pt x="23056" y="4792"/>
                  </a:cubicBezTo>
                  <a:cubicBezTo>
                    <a:pt x="23119" y="4634"/>
                    <a:pt x="23150" y="4468"/>
                    <a:pt x="23150" y="4294"/>
                  </a:cubicBezTo>
                  <a:cubicBezTo>
                    <a:pt x="23150" y="3552"/>
                    <a:pt x="22550" y="2953"/>
                    <a:pt x="21808" y="2953"/>
                  </a:cubicBezTo>
                  <a:cubicBezTo>
                    <a:pt x="21453" y="2953"/>
                    <a:pt x="21122" y="3095"/>
                    <a:pt x="20885" y="3324"/>
                  </a:cubicBezTo>
                  <a:cubicBezTo>
                    <a:pt x="20885" y="3276"/>
                    <a:pt x="20893" y="3237"/>
                    <a:pt x="20893" y="3197"/>
                  </a:cubicBezTo>
                  <a:cubicBezTo>
                    <a:pt x="20893" y="2211"/>
                    <a:pt x="20096" y="1414"/>
                    <a:pt x="19109" y="1414"/>
                  </a:cubicBezTo>
                  <a:cubicBezTo>
                    <a:pt x="18675" y="1414"/>
                    <a:pt x="18280" y="1571"/>
                    <a:pt x="17973" y="1832"/>
                  </a:cubicBezTo>
                  <a:cubicBezTo>
                    <a:pt x="17767" y="790"/>
                    <a:pt x="16852" y="1"/>
                    <a:pt x="15755" y="1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8" name="Google Shape;3408;p66">
              <a:extLst>
                <a:ext uri="{FF2B5EF4-FFF2-40B4-BE49-F238E27FC236}">
                  <a16:creationId xmlns:a16="http://schemas.microsoft.com/office/drawing/2014/main" id="{49823A18-35F9-2E5D-AC05-E8AB06A18142}"/>
                </a:ext>
              </a:extLst>
            </p:cNvPr>
            <p:cNvGrpSpPr/>
            <p:nvPr/>
          </p:nvGrpSpPr>
          <p:grpSpPr>
            <a:xfrm>
              <a:off x="2253463" y="1388374"/>
              <a:ext cx="4022515" cy="2585400"/>
              <a:chOff x="3944750" y="399900"/>
              <a:chExt cx="600250" cy="385800"/>
            </a:xfrm>
          </p:grpSpPr>
          <p:sp>
            <p:nvSpPr>
              <p:cNvPr id="9" name="Google Shape;3409;p66">
                <a:extLst>
                  <a:ext uri="{FF2B5EF4-FFF2-40B4-BE49-F238E27FC236}">
                    <a16:creationId xmlns:a16="http://schemas.microsoft.com/office/drawing/2014/main" id="{8E19F2DB-97A3-4A75-6CFB-56AB37F2FD6F}"/>
                  </a:ext>
                </a:extLst>
              </p:cNvPr>
              <p:cNvSpPr/>
              <p:nvPr/>
            </p:nvSpPr>
            <p:spPr>
              <a:xfrm>
                <a:off x="4153700" y="399900"/>
                <a:ext cx="391300" cy="190450"/>
              </a:xfrm>
              <a:custGeom>
                <a:avLst/>
                <a:gdLst/>
                <a:ahLst/>
                <a:cxnLst/>
                <a:rect l="l" t="t" r="r" b="b"/>
                <a:pathLst>
                  <a:path w="15652" h="7618" extrusionOk="0">
                    <a:moveTo>
                      <a:pt x="7396" y="1"/>
                    </a:moveTo>
                    <a:cubicBezTo>
                      <a:pt x="6149" y="1"/>
                      <a:pt x="5139" y="1011"/>
                      <a:pt x="5139" y="2258"/>
                    </a:cubicBezTo>
                    <a:cubicBezTo>
                      <a:pt x="5139" y="2274"/>
                      <a:pt x="5139" y="2290"/>
                      <a:pt x="5139" y="2306"/>
                    </a:cubicBezTo>
                    <a:cubicBezTo>
                      <a:pt x="4965" y="2242"/>
                      <a:pt x="4775" y="2211"/>
                      <a:pt x="4578" y="2211"/>
                    </a:cubicBezTo>
                    <a:cubicBezTo>
                      <a:pt x="3592" y="2211"/>
                      <a:pt x="2794" y="3008"/>
                      <a:pt x="2794" y="3995"/>
                    </a:cubicBezTo>
                    <a:cubicBezTo>
                      <a:pt x="2794" y="4184"/>
                      <a:pt x="2826" y="4366"/>
                      <a:pt x="2881" y="4539"/>
                    </a:cubicBezTo>
                    <a:cubicBezTo>
                      <a:pt x="2573" y="4255"/>
                      <a:pt x="2171" y="4081"/>
                      <a:pt x="1721" y="4081"/>
                    </a:cubicBezTo>
                    <a:cubicBezTo>
                      <a:pt x="774" y="4081"/>
                      <a:pt x="0" y="4847"/>
                      <a:pt x="0" y="5794"/>
                    </a:cubicBezTo>
                    <a:cubicBezTo>
                      <a:pt x="0" y="6741"/>
                      <a:pt x="774" y="7507"/>
                      <a:pt x="1713" y="7507"/>
                    </a:cubicBezTo>
                    <a:cubicBezTo>
                      <a:pt x="2179" y="7507"/>
                      <a:pt x="2605" y="7325"/>
                      <a:pt x="2913" y="7025"/>
                    </a:cubicBezTo>
                    <a:cubicBezTo>
                      <a:pt x="3244" y="7389"/>
                      <a:pt x="3718" y="7617"/>
                      <a:pt x="4255" y="7617"/>
                    </a:cubicBezTo>
                    <a:cubicBezTo>
                      <a:pt x="5052" y="7617"/>
                      <a:pt x="5723" y="7104"/>
                      <a:pt x="5967" y="6394"/>
                    </a:cubicBezTo>
                    <a:cubicBezTo>
                      <a:pt x="6346" y="7120"/>
                      <a:pt x="7112" y="7617"/>
                      <a:pt x="7988" y="7617"/>
                    </a:cubicBezTo>
                    <a:cubicBezTo>
                      <a:pt x="8966" y="7617"/>
                      <a:pt x="9803" y="7002"/>
                      <a:pt x="10127" y="6126"/>
                    </a:cubicBezTo>
                    <a:cubicBezTo>
                      <a:pt x="10340" y="6923"/>
                      <a:pt x="11066" y="7507"/>
                      <a:pt x="11934" y="7507"/>
                    </a:cubicBezTo>
                    <a:cubicBezTo>
                      <a:pt x="12794" y="7507"/>
                      <a:pt x="13521" y="6923"/>
                      <a:pt x="13742" y="6126"/>
                    </a:cubicBezTo>
                    <a:cubicBezTo>
                      <a:pt x="13884" y="6497"/>
                      <a:pt x="14247" y="6765"/>
                      <a:pt x="14665" y="6765"/>
                    </a:cubicBezTo>
                    <a:cubicBezTo>
                      <a:pt x="15210" y="6765"/>
                      <a:pt x="15652" y="6323"/>
                      <a:pt x="15652" y="5778"/>
                    </a:cubicBezTo>
                    <a:cubicBezTo>
                      <a:pt x="15652" y="5242"/>
                      <a:pt x="15225" y="4808"/>
                      <a:pt x="14697" y="4792"/>
                    </a:cubicBezTo>
                    <a:cubicBezTo>
                      <a:pt x="14760" y="4634"/>
                      <a:pt x="14791" y="4468"/>
                      <a:pt x="14791" y="4295"/>
                    </a:cubicBezTo>
                    <a:cubicBezTo>
                      <a:pt x="14791" y="3553"/>
                      <a:pt x="14191" y="2953"/>
                      <a:pt x="13449" y="2953"/>
                    </a:cubicBezTo>
                    <a:cubicBezTo>
                      <a:pt x="13094" y="2953"/>
                      <a:pt x="12763" y="3095"/>
                      <a:pt x="12526" y="3324"/>
                    </a:cubicBezTo>
                    <a:cubicBezTo>
                      <a:pt x="12526" y="3284"/>
                      <a:pt x="12534" y="3237"/>
                      <a:pt x="12534" y="3198"/>
                    </a:cubicBezTo>
                    <a:cubicBezTo>
                      <a:pt x="12534" y="2211"/>
                      <a:pt x="11737" y="1414"/>
                      <a:pt x="10750" y="1414"/>
                    </a:cubicBezTo>
                    <a:cubicBezTo>
                      <a:pt x="10316" y="1414"/>
                      <a:pt x="9921" y="1572"/>
                      <a:pt x="9614" y="1832"/>
                    </a:cubicBezTo>
                    <a:cubicBezTo>
                      <a:pt x="9408" y="790"/>
                      <a:pt x="8493" y="1"/>
                      <a:pt x="7396" y="1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3410;p66">
                <a:extLst>
                  <a:ext uri="{FF2B5EF4-FFF2-40B4-BE49-F238E27FC236}">
                    <a16:creationId xmlns:a16="http://schemas.microsoft.com/office/drawing/2014/main" id="{A469537A-591D-3ED1-CE2F-49384C0A4956}"/>
                  </a:ext>
                </a:extLst>
              </p:cNvPr>
              <p:cNvSpPr/>
              <p:nvPr/>
            </p:nvSpPr>
            <p:spPr>
              <a:xfrm>
                <a:off x="4374300" y="466725"/>
                <a:ext cx="730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3044" extrusionOk="0">
                    <a:moveTo>
                      <a:pt x="773" y="4"/>
                    </a:moveTo>
                    <a:cubicBezTo>
                      <a:pt x="539" y="4"/>
                      <a:pt x="301" y="137"/>
                      <a:pt x="158" y="319"/>
                    </a:cubicBezTo>
                    <a:cubicBezTo>
                      <a:pt x="87" y="406"/>
                      <a:pt x="40" y="493"/>
                      <a:pt x="8" y="596"/>
                    </a:cubicBezTo>
                    <a:cubicBezTo>
                      <a:pt x="0" y="611"/>
                      <a:pt x="8" y="627"/>
                      <a:pt x="24" y="627"/>
                    </a:cubicBezTo>
                    <a:lnTo>
                      <a:pt x="40" y="627"/>
                    </a:lnTo>
                    <a:cubicBezTo>
                      <a:pt x="206" y="509"/>
                      <a:pt x="340" y="382"/>
                      <a:pt x="506" y="288"/>
                    </a:cubicBezTo>
                    <a:cubicBezTo>
                      <a:pt x="671" y="193"/>
                      <a:pt x="837" y="138"/>
                      <a:pt x="1026" y="106"/>
                    </a:cubicBezTo>
                    <a:cubicBezTo>
                      <a:pt x="1050" y="106"/>
                      <a:pt x="1058" y="75"/>
                      <a:pt x="1034" y="67"/>
                    </a:cubicBezTo>
                    <a:cubicBezTo>
                      <a:pt x="951" y="23"/>
                      <a:pt x="862" y="4"/>
                      <a:pt x="773" y="4"/>
                    </a:cubicBezTo>
                    <a:close/>
                    <a:moveTo>
                      <a:pt x="2149" y="1"/>
                    </a:moveTo>
                    <a:cubicBezTo>
                      <a:pt x="2085" y="1"/>
                      <a:pt x="2020" y="12"/>
                      <a:pt x="1958" y="35"/>
                    </a:cubicBezTo>
                    <a:cubicBezTo>
                      <a:pt x="1942" y="43"/>
                      <a:pt x="1942" y="75"/>
                      <a:pt x="1958" y="83"/>
                    </a:cubicBezTo>
                    <a:cubicBezTo>
                      <a:pt x="2147" y="138"/>
                      <a:pt x="2305" y="209"/>
                      <a:pt x="2455" y="319"/>
                    </a:cubicBezTo>
                    <a:cubicBezTo>
                      <a:pt x="2613" y="438"/>
                      <a:pt x="2731" y="580"/>
                      <a:pt x="2873" y="714"/>
                    </a:cubicBezTo>
                    <a:cubicBezTo>
                      <a:pt x="2879" y="714"/>
                      <a:pt x="2884" y="717"/>
                      <a:pt x="2889" y="717"/>
                    </a:cubicBezTo>
                    <a:cubicBezTo>
                      <a:pt x="2892" y="717"/>
                      <a:pt x="2894" y="717"/>
                      <a:pt x="2897" y="714"/>
                    </a:cubicBezTo>
                    <a:cubicBezTo>
                      <a:pt x="2913" y="714"/>
                      <a:pt x="2921" y="706"/>
                      <a:pt x="2913" y="690"/>
                    </a:cubicBezTo>
                    <a:cubicBezTo>
                      <a:pt x="2897" y="588"/>
                      <a:pt x="2858" y="485"/>
                      <a:pt x="2802" y="398"/>
                    </a:cubicBezTo>
                    <a:cubicBezTo>
                      <a:pt x="2669" y="177"/>
                      <a:pt x="2410" y="1"/>
                      <a:pt x="2149" y="1"/>
                    </a:cubicBezTo>
                    <a:close/>
                    <a:moveTo>
                      <a:pt x="414" y="878"/>
                    </a:moveTo>
                    <a:cubicBezTo>
                      <a:pt x="395" y="878"/>
                      <a:pt x="378" y="892"/>
                      <a:pt x="371" y="911"/>
                    </a:cubicBezTo>
                    <a:cubicBezTo>
                      <a:pt x="371" y="927"/>
                      <a:pt x="379" y="951"/>
                      <a:pt x="395" y="959"/>
                    </a:cubicBezTo>
                    <a:lnTo>
                      <a:pt x="900" y="1195"/>
                    </a:lnTo>
                    <a:lnTo>
                      <a:pt x="356" y="1543"/>
                    </a:lnTo>
                    <a:cubicBezTo>
                      <a:pt x="321" y="1563"/>
                      <a:pt x="341" y="1609"/>
                      <a:pt x="373" y="1609"/>
                    </a:cubicBezTo>
                    <a:cubicBezTo>
                      <a:pt x="378" y="1609"/>
                      <a:pt x="382" y="1608"/>
                      <a:pt x="387" y="1606"/>
                    </a:cubicBezTo>
                    <a:lnTo>
                      <a:pt x="1224" y="1298"/>
                    </a:lnTo>
                    <a:cubicBezTo>
                      <a:pt x="1342" y="1259"/>
                      <a:pt x="1326" y="1085"/>
                      <a:pt x="1208" y="1061"/>
                    </a:cubicBezTo>
                    <a:lnTo>
                      <a:pt x="427" y="880"/>
                    </a:lnTo>
                    <a:cubicBezTo>
                      <a:pt x="422" y="878"/>
                      <a:pt x="418" y="878"/>
                      <a:pt x="414" y="878"/>
                    </a:cubicBezTo>
                    <a:close/>
                    <a:moveTo>
                      <a:pt x="2775" y="901"/>
                    </a:moveTo>
                    <a:cubicBezTo>
                      <a:pt x="2771" y="901"/>
                      <a:pt x="2767" y="902"/>
                      <a:pt x="2763" y="903"/>
                    </a:cubicBezTo>
                    <a:lnTo>
                      <a:pt x="1974" y="1069"/>
                    </a:lnTo>
                    <a:cubicBezTo>
                      <a:pt x="1855" y="1093"/>
                      <a:pt x="1839" y="1266"/>
                      <a:pt x="1950" y="1306"/>
                    </a:cubicBezTo>
                    <a:lnTo>
                      <a:pt x="2779" y="1637"/>
                    </a:lnTo>
                    <a:cubicBezTo>
                      <a:pt x="2783" y="1639"/>
                      <a:pt x="2787" y="1640"/>
                      <a:pt x="2791" y="1640"/>
                    </a:cubicBezTo>
                    <a:cubicBezTo>
                      <a:pt x="2824" y="1640"/>
                      <a:pt x="2846" y="1587"/>
                      <a:pt x="2818" y="1566"/>
                    </a:cubicBezTo>
                    <a:lnTo>
                      <a:pt x="2273" y="1211"/>
                    </a:lnTo>
                    <a:lnTo>
                      <a:pt x="2786" y="982"/>
                    </a:lnTo>
                    <a:cubicBezTo>
                      <a:pt x="2810" y="974"/>
                      <a:pt x="2818" y="959"/>
                      <a:pt x="2810" y="935"/>
                    </a:cubicBezTo>
                    <a:cubicBezTo>
                      <a:pt x="2810" y="915"/>
                      <a:pt x="2794" y="901"/>
                      <a:pt x="2775" y="901"/>
                    </a:cubicBezTo>
                    <a:close/>
                    <a:moveTo>
                      <a:pt x="1463" y="1711"/>
                    </a:moveTo>
                    <a:cubicBezTo>
                      <a:pt x="1146" y="1711"/>
                      <a:pt x="827" y="1747"/>
                      <a:pt x="506" y="1819"/>
                    </a:cubicBezTo>
                    <a:lnTo>
                      <a:pt x="506" y="1827"/>
                    </a:lnTo>
                    <a:cubicBezTo>
                      <a:pt x="490" y="2253"/>
                      <a:pt x="655" y="2640"/>
                      <a:pt x="924" y="2877"/>
                    </a:cubicBezTo>
                    <a:cubicBezTo>
                      <a:pt x="1097" y="3042"/>
                      <a:pt x="1318" y="3034"/>
                      <a:pt x="1555" y="3042"/>
                    </a:cubicBezTo>
                    <a:cubicBezTo>
                      <a:pt x="1589" y="3043"/>
                      <a:pt x="1623" y="3044"/>
                      <a:pt x="1656" y="3044"/>
                    </a:cubicBezTo>
                    <a:cubicBezTo>
                      <a:pt x="1902" y="3044"/>
                      <a:pt x="2131" y="3011"/>
                      <a:pt x="2305" y="2837"/>
                    </a:cubicBezTo>
                    <a:cubicBezTo>
                      <a:pt x="2534" y="2608"/>
                      <a:pt x="2684" y="2277"/>
                      <a:pt x="2700" y="1898"/>
                    </a:cubicBezTo>
                    <a:cubicBezTo>
                      <a:pt x="2288" y="1773"/>
                      <a:pt x="1877" y="1711"/>
                      <a:pt x="1463" y="1711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3411;p66">
                <a:extLst>
                  <a:ext uri="{FF2B5EF4-FFF2-40B4-BE49-F238E27FC236}">
                    <a16:creationId xmlns:a16="http://schemas.microsoft.com/office/drawing/2014/main" id="{BD3507C4-A2DB-D944-2880-6825F45775C8}"/>
                  </a:ext>
                </a:extLst>
              </p:cNvPr>
              <p:cNvSpPr/>
              <p:nvPr/>
            </p:nvSpPr>
            <p:spPr>
              <a:xfrm>
                <a:off x="4319250" y="488500"/>
                <a:ext cx="1876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2630" extrusionOk="0">
                    <a:moveTo>
                      <a:pt x="3827" y="1248"/>
                    </a:moveTo>
                    <a:cubicBezTo>
                      <a:pt x="3448" y="1248"/>
                      <a:pt x="3141" y="1507"/>
                      <a:pt x="3126" y="1942"/>
                    </a:cubicBezTo>
                    <a:cubicBezTo>
                      <a:pt x="3126" y="1966"/>
                      <a:pt x="3126" y="1990"/>
                      <a:pt x="3126" y="2006"/>
                    </a:cubicBezTo>
                    <a:cubicBezTo>
                      <a:pt x="3299" y="2171"/>
                      <a:pt x="3520" y="2266"/>
                      <a:pt x="3757" y="2274"/>
                    </a:cubicBezTo>
                    <a:cubicBezTo>
                      <a:pt x="3766" y="2274"/>
                      <a:pt x="3775" y="2274"/>
                      <a:pt x="3784" y="2274"/>
                    </a:cubicBezTo>
                    <a:cubicBezTo>
                      <a:pt x="4058" y="2274"/>
                      <a:pt x="4316" y="2157"/>
                      <a:pt x="4507" y="1966"/>
                    </a:cubicBezTo>
                    <a:cubicBezTo>
                      <a:pt x="4515" y="1532"/>
                      <a:pt x="4215" y="1264"/>
                      <a:pt x="3844" y="1248"/>
                    </a:cubicBezTo>
                    <a:cubicBezTo>
                      <a:pt x="3838" y="1248"/>
                      <a:pt x="3833" y="1248"/>
                      <a:pt x="3827" y="1248"/>
                    </a:cubicBezTo>
                    <a:close/>
                    <a:moveTo>
                      <a:pt x="1216" y="1"/>
                    </a:moveTo>
                    <a:cubicBezTo>
                      <a:pt x="545" y="1"/>
                      <a:pt x="0" y="553"/>
                      <a:pt x="0" y="1224"/>
                    </a:cubicBezTo>
                    <a:cubicBezTo>
                      <a:pt x="0" y="1895"/>
                      <a:pt x="545" y="2440"/>
                      <a:pt x="1216" y="2440"/>
                    </a:cubicBezTo>
                    <a:cubicBezTo>
                      <a:pt x="1887" y="2440"/>
                      <a:pt x="2439" y="1895"/>
                      <a:pt x="2439" y="1224"/>
                    </a:cubicBezTo>
                    <a:cubicBezTo>
                      <a:pt x="2439" y="553"/>
                      <a:pt x="1887" y="1"/>
                      <a:pt x="1216" y="1"/>
                    </a:cubicBezTo>
                    <a:close/>
                    <a:moveTo>
                      <a:pt x="6283" y="190"/>
                    </a:moveTo>
                    <a:cubicBezTo>
                      <a:pt x="5612" y="190"/>
                      <a:pt x="5067" y="735"/>
                      <a:pt x="5067" y="1406"/>
                    </a:cubicBezTo>
                    <a:cubicBezTo>
                      <a:pt x="5067" y="2084"/>
                      <a:pt x="5612" y="2629"/>
                      <a:pt x="6283" y="2629"/>
                    </a:cubicBezTo>
                    <a:cubicBezTo>
                      <a:pt x="6954" y="2629"/>
                      <a:pt x="7506" y="2084"/>
                      <a:pt x="7506" y="1406"/>
                    </a:cubicBezTo>
                    <a:cubicBezTo>
                      <a:pt x="7506" y="735"/>
                      <a:pt x="6954" y="190"/>
                      <a:pt x="6283" y="19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3412;p66">
                <a:extLst>
                  <a:ext uri="{FF2B5EF4-FFF2-40B4-BE49-F238E27FC236}">
                    <a16:creationId xmlns:a16="http://schemas.microsoft.com/office/drawing/2014/main" id="{A1985E91-BEAA-4DB8-31ED-E972286C1A27}"/>
                  </a:ext>
                </a:extLst>
              </p:cNvPr>
              <p:cNvSpPr/>
              <p:nvPr/>
            </p:nvSpPr>
            <p:spPr>
              <a:xfrm>
                <a:off x="4002950" y="514750"/>
                <a:ext cx="1364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1804" extrusionOk="0">
                    <a:moveTo>
                      <a:pt x="1540" y="344"/>
                    </a:moveTo>
                    <a:lnTo>
                      <a:pt x="1540" y="344"/>
                    </a:lnTo>
                    <a:cubicBezTo>
                      <a:pt x="1538" y="344"/>
                      <a:pt x="1550" y="348"/>
                      <a:pt x="1555" y="348"/>
                    </a:cubicBezTo>
                    <a:cubicBezTo>
                      <a:pt x="1545" y="345"/>
                      <a:pt x="1540" y="344"/>
                      <a:pt x="1540" y="344"/>
                    </a:cubicBezTo>
                    <a:close/>
                    <a:moveTo>
                      <a:pt x="1751" y="533"/>
                    </a:moveTo>
                    <a:lnTo>
                      <a:pt x="1751" y="533"/>
                    </a:lnTo>
                    <a:cubicBezTo>
                      <a:pt x="1751" y="533"/>
                      <a:pt x="1756" y="540"/>
                      <a:pt x="1761" y="545"/>
                    </a:cubicBezTo>
                    <a:cubicBezTo>
                      <a:pt x="1754" y="536"/>
                      <a:pt x="1752" y="533"/>
                      <a:pt x="1751" y="533"/>
                    </a:cubicBezTo>
                    <a:close/>
                    <a:moveTo>
                      <a:pt x="1232" y="0"/>
                    </a:moveTo>
                    <a:cubicBezTo>
                      <a:pt x="731" y="0"/>
                      <a:pt x="194" y="306"/>
                      <a:pt x="87" y="790"/>
                    </a:cubicBezTo>
                    <a:cubicBezTo>
                      <a:pt x="0" y="1690"/>
                      <a:pt x="905" y="1804"/>
                      <a:pt x="1671" y="1804"/>
                    </a:cubicBezTo>
                    <a:cubicBezTo>
                      <a:pt x="1879" y="1804"/>
                      <a:pt x="2077" y="1796"/>
                      <a:pt x="2242" y="1792"/>
                    </a:cubicBezTo>
                    <a:cubicBezTo>
                      <a:pt x="2910" y="1792"/>
                      <a:pt x="3578" y="1796"/>
                      <a:pt x="4244" y="1796"/>
                    </a:cubicBezTo>
                    <a:cubicBezTo>
                      <a:pt x="4577" y="1796"/>
                      <a:pt x="4910" y="1795"/>
                      <a:pt x="5241" y="1792"/>
                    </a:cubicBezTo>
                    <a:cubicBezTo>
                      <a:pt x="5246" y="1793"/>
                      <a:pt x="5251" y="1793"/>
                      <a:pt x="5256" y="1793"/>
                    </a:cubicBezTo>
                    <a:cubicBezTo>
                      <a:pt x="5440" y="1793"/>
                      <a:pt x="5457" y="1500"/>
                      <a:pt x="5265" y="1500"/>
                    </a:cubicBezTo>
                    <a:cubicBezTo>
                      <a:pt x="3986" y="1500"/>
                      <a:pt x="2716" y="1500"/>
                      <a:pt x="1445" y="1508"/>
                    </a:cubicBezTo>
                    <a:cubicBezTo>
                      <a:pt x="1169" y="1508"/>
                      <a:pt x="861" y="1492"/>
                      <a:pt x="624" y="1350"/>
                    </a:cubicBezTo>
                    <a:cubicBezTo>
                      <a:pt x="174" y="1098"/>
                      <a:pt x="379" y="537"/>
                      <a:pt x="806" y="387"/>
                    </a:cubicBezTo>
                    <a:lnTo>
                      <a:pt x="806" y="387"/>
                    </a:lnTo>
                    <a:cubicBezTo>
                      <a:pt x="792" y="394"/>
                      <a:pt x="789" y="396"/>
                      <a:pt x="790" y="396"/>
                    </a:cubicBezTo>
                    <a:cubicBezTo>
                      <a:pt x="791" y="396"/>
                      <a:pt x="801" y="392"/>
                      <a:pt x="806" y="387"/>
                    </a:cubicBezTo>
                    <a:lnTo>
                      <a:pt x="806" y="387"/>
                    </a:lnTo>
                    <a:cubicBezTo>
                      <a:pt x="806" y="387"/>
                      <a:pt x="806" y="387"/>
                      <a:pt x="806" y="387"/>
                    </a:cubicBezTo>
                    <a:cubicBezTo>
                      <a:pt x="900" y="348"/>
                      <a:pt x="1011" y="324"/>
                      <a:pt x="1113" y="308"/>
                    </a:cubicBezTo>
                    <a:cubicBezTo>
                      <a:pt x="1169" y="303"/>
                      <a:pt x="1225" y="297"/>
                      <a:pt x="1278" y="297"/>
                    </a:cubicBezTo>
                    <a:cubicBezTo>
                      <a:pt x="1300" y="297"/>
                      <a:pt x="1321" y="298"/>
                      <a:pt x="1342" y="300"/>
                    </a:cubicBezTo>
                    <a:cubicBezTo>
                      <a:pt x="1353" y="300"/>
                      <a:pt x="1377" y="304"/>
                      <a:pt x="1383" y="304"/>
                    </a:cubicBezTo>
                    <a:cubicBezTo>
                      <a:pt x="1386" y="304"/>
                      <a:pt x="1384" y="303"/>
                      <a:pt x="1374" y="300"/>
                    </a:cubicBezTo>
                    <a:lnTo>
                      <a:pt x="1374" y="300"/>
                    </a:lnTo>
                    <a:cubicBezTo>
                      <a:pt x="1437" y="316"/>
                      <a:pt x="1492" y="324"/>
                      <a:pt x="1555" y="348"/>
                    </a:cubicBezTo>
                    <a:cubicBezTo>
                      <a:pt x="1642" y="395"/>
                      <a:pt x="1658" y="403"/>
                      <a:pt x="1713" y="474"/>
                    </a:cubicBezTo>
                    <a:cubicBezTo>
                      <a:pt x="1705" y="459"/>
                      <a:pt x="1705" y="458"/>
                      <a:pt x="1705" y="458"/>
                    </a:cubicBezTo>
                    <a:lnTo>
                      <a:pt x="1705" y="458"/>
                    </a:lnTo>
                    <a:cubicBezTo>
                      <a:pt x="1721" y="482"/>
                      <a:pt x="1745" y="521"/>
                      <a:pt x="1761" y="545"/>
                    </a:cubicBezTo>
                    <a:cubicBezTo>
                      <a:pt x="1768" y="585"/>
                      <a:pt x="1784" y="624"/>
                      <a:pt x="1784" y="656"/>
                    </a:cubicBezTo>
                    <a:cubicBezTo>
                      <a:pt x="1785" y="659"/>
                      <a:pt x="1786" y="662"/>
                      <a:pt x="1787" y="664"/>
                    </a:cubicBezTo>
                    <a:lnTo>
                      <a:pt x="1787" y="664"/>
                    </a:lnTo>
                    <a:cubicBezTo>
                      <a:pt x="1786" y="664"/>
                      <a:pt x="1785" y="663"/>
                      <a:pt x="1784" y="663"/>
                    </a:cubicBezTo>
                    <a:lnTo>
                      <a:pt x="1784" y="663"/>
                    </a:lnTo>
                    <a:cubicBezTo>
                      <a:pt x="1815" y="823"/>
                      <a:pt x="1684" y="1020"/>
                      <a:pt x="1519" y="1020"/>
                    </a:cubicBezTo>
                    <a:cubicBezTo>
                      <a:pt x="1513" y="1020"/>
                      <a:pt x="1506" y="1019"/>
                      <a:pt x="1500" y="1019"/>
                    </a:cubicBezTo>
                    <a:cubicBezTo>
                      <a:pt x="1311" y="1027"/>
                      <a:pt x="1311" y="1311"/>
                      <a:pt x="1500" y="1311"/>
                    </a:cubicBezTo>
                    <a:cubicBezTo>
                      <a:pt x="1506" y="1311"/>
                      <a:pt x="1512" y="1311"/>
                      <a:pt x="1518" y="1311"/>
                    </a:cubicBezTo>
                    <a:cubicBezTo>
                      <a:pt x="2003" y="1311"/>
                      <a:pt x="2246" y="667"/>
                      <a:pt x="1950" y="300"/>
                    </a:cubicBezTo>
                    <a:cubicBezTo>
                      <a:pt x="1773" y="93"/>
                      <a:pt x="1508" y="0"/>
                      <a:pt x="1232" y="0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3413;p66">
                <a:extLst>
                  <a:ext uri="{FF2B5EF4-FFF2-40B4-BE49-F238E27FC236}">
                    <a16:creationId xmlns:a16="http://schemas.microsoft.com/office/drawing/2014/main" id="{B6ED3D29-C0DA-2651-1EB6-EEC8EFE85872}"/>
                  </a:ext>
                </a:extLst>
              </p:cNvPr>
              <p:cNvSpPr/>
              <p:nvPr/>
            </p:nvSpPr>
            <p:spPr>
              <a:xfrm>
                <a:off x="4098625" y="488550"/>
                <a:ext cx="58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460" extrusionOk="0">
                    <a:moveTo>
                      <a:pt x="1114" y="1"/>
                    </a:moveTo>
                    <a:cubicBezTo>
                      <a:pt x="743" y="1"/>
                      <a:pt x="337" y="196"/>
                      <a:pt x="222" y="535"/>
                    </a:cubicBezTo>
                    <a:cubicBezTo>
                      <a:pt x="1" y="1179"/>
                      <a:pt x="686" y="1460"/>
                      <a:pt x="1228" y="1460"/>
                    </a:cubicBezTo>
                    <a:cubicBezTo>
                      <a:pt x="1284" y="1460"/>
                      <a:pt x="1339" y="1457"/>
                      <a:pt x="1391" y="1451"/>
                    </a:cubicBezTo>
                    <a:lnTo>
                      <a:pt x="2132" y="1451"/>
                    </a:lnTo>
                    <a:cubicBezTo>
                      <a:pt x="2322" y="1451"/>
                      <a:pt x="2322" y="1159"/>
                      <a:pt x="2132" y="1159"/>
                    </a:cubicBezTo>
                    <a:cubicBezTo>
                      <a:pt x="2075" y="1152"/>
                      <a:pt x="2012" y="1150"/>
                      <a:pt x="1946" y="1150"/>
                    </a:cubicBezTo>
                    <a:cubicBezTo>
                      <a:pt x="1748" y="1150"/>
                      <a:pt x="1519" y="1172"/>
                      <a:pt x="1299" y="1172"/>
                    </a:cubicBezTo>
                    <a:cubicBezTo>
                      <a:pt x="973" y="1172"/>
                      <a:pt x="665" y="1124"/>
                      <a:pt x="499" y="883"/>
                    </a:cubicBezTo>
                    <a:cubicBezTo>
                      <a:pt x="364" y="543"/>
                      <a:pt x="751" y="322"/>
                      <a:pt x="1035" y="299"/>
                    </a:cubicBezTo>
                    <a:cubicBezTo>
                      <a:pt x="1068" y="295"/>
                      <a:pt x="1102" y="293"/>
                      <a:pt x="1138" y="293"/>
                    </a:cubicBezTo>
                    <a:cubicBezTo>
                      <a:pt x="1256" y="293"/>
                      <a:pt x="1382" y="320"/>
                      <a:pt x="1462" y="417"/>
                    </a:cubicBezTo>
                    <a:cubicBezTo>
                      <a:pt x="1457" y="413"/>
                      <a:pt x="1452" y="408"/>
                      <a:pt x="1451" y="408"/>
                    </a:cubicBezTo>
                    <a:lnTo>
                      <a:pt x="1451" y="408"/>
                    </a:lnTo>
                    <a:cubicBezTo>
                      <a:pt x="1450" y="408"/>
                      <a:pt x="1450" y="410"/>
                      <a:pt x="1454" y="417"/>
                    </a:cubicBezTo>
                    <a:cubicBezTo>
                      <a:pt x="1462" y="433"/>
                      <a:pt x="1477" y="449"/>
                      <a:pt x="1485" y="464"/>
                    </a:cubicBezTo>
                    <a:cubicBezTo>
                      <a:pt x="1485" y="464"/>
                      <a:pt x="1490" y="478"/>
                      <a:pt x="1489" y="478"/>
                    </a:cubicBezTo>
                    <a:cubicBezTo>
                      <a:pt x="1488" y="478"/>
                      <a:pt x="1487" y="476"/>
                      <a:pt x="1485" y="472"/>
                    </a:cubicBezTo>
                    <a:lnTo>
                      <a:pt x="1485" y="472"/>
                    </a:lnTo>
                    <a:cubicBezTo>
                      <a:pt x="1501" y="520"/>
                      <a:pt x="1533" y="599"/>
                      <a:pt x="1477" y="685"/>
                    </a:cubicBezTo>
                    <a:cubicBezTo>
                      <a:pt x="1448" y="744"/>
                      <a:pt x="1392" y="789"/>
                      <a:pt x="1327" y="789"/>
                    </a:cubicBezTo>
                    <a:cubicBezTo>
                      <a:pt x="1322" y="789"/>
                      <a:pt x="1317" y="789"/>
                      <a:pt x="1312" y="788"/>
                    </a:cubicBezTo>
                    <a:cubicBezTo>
                      <a:pt x="1309" y="788"/>
                      <a:pt x="1307" y="788"/>
                      <a:pt x="1304" y="788"/>
                    </a:cubicBezTo>
                    <a:cubicBezTo>
                      <a:pt x="1130" y="788"/>
                      <a:pt x="1132" y="1072"/>
                      <a:pt x="1312" y="1080"/>
                    </a:cubicBezTo>
                    <a:cubicBezTo>
                      <a:pt x="1316" y="1080"/>
                      <a:pt x="1321" y="1080"/>
                      <a:pt x="1325" y="1080"/>
                    </a:cubicBezTo>
                    <a:cubicBezTo>
                      <a:pt x="1571" y="1080"/>
                      <a:pt x="1770" y="871"/>
                      <a:pt x="1793" y="638"/>
                    </a:cubicBezTo>
                    <a:cubicBezTo>
                      <a:pt x="1821" y="196"/>
                      <a:pt x="1485" y="1"/>
                      <a:pt x="1114" y="1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3414;p66">
                <a:extLst>
                  <a:ext uri="{FF2B5EF4-FFF2-40B4-BE49-F238E27FC236}">
                    <a16:creationId xmlns:a16="http://schemas.microsoft.com/office/drawing/2014/main" id="{9C51FF13-8B97-5459-3D6E-08748A647B2E}"/>
                  </a:ext>
                </a:extLst>
              </p:cNvPr>
              <p:cNvSpPr/>
              <p:nvPr/>
            </p:nvSpPr>
            <p:spPr>
              <a:xfrm>
                <a:off x="4056875" y="505625"/>
                <a:ext cx="94875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451" extrusionOk="0">
                    <a:moveTo>
                      <a:pt x="978" y="1"/>
                    </a:moveTo>
                    <a:cubicBezTo>
                      <a:pt x="519" y="1"/>
                      <a:pt x="1" y="283"/>
                      <a:pt x="38" y="792"/>
                    </a:cubicBezTo>
                    <a:cubicBezTo>
                      <a:pt x="114" y="1372"/>
                      <a:pt x="739" y="1450"/>
                      <a:pt x="1249" y="1450"/>
                    </a:cubicBezTo>
                    <a:cubicBezTo>
                      <a:pt x="1322" y="1450"/>
                      <a:pt x="1392" y="1449"/>
                      <a:pt x="1458" y="1447"/>
                    </a:cubicBezTo>
                    <a:cubicBezTo>
                      <a:pt x="1877" y="1447"/>
                      <a:pt x="2295" y="1439"/>
                      <a:pt x="2713" y="1439"/>
                    </a:cubicBezTo>
                    <a:cubicBezTo>
                      <a:pt x="2908" y="1439"/>
                      <a:pt x="3106" y="1442"/>
                      <a:pt x="3305" y="1442"/>
                    </a:cubicBezTo>
                    <a:cubicBezTo>
                      <a:pt x="3405" y="1442"/>
                      <a:pt x="3505" y="1442"/>
                      <a:pt x="3605" y="1439"/>
                    </a:cubicBezTo>
                    <a:cubicBezTo>
                      <a:pt x="3795" y="1439"/>
                      <a:pt x="3795" y="1147"/>
                      <a:pt x="3605" y="1147"/>
                    </a:cubicBezTo>
                    <a:cubicBezTo>
                      <a:pt x="2768" y="1147"/>
                      <a:pt x="1924" y="1155"/>
                      <a:pt x="1087" y="1155"/>
                    </a:cubicBezTo>
                    <a:cubicBezTo>
                      <a:pt x="835" y="1147"/>
                      <a:pt x="488" y="1123"/>
                      <a:pt x="361" y="871"/>
                    </a:cubicBezTo>
                    <a:cubicBezTo>
                      <a:pt x="259" y="665"/>
                      <a:pt x="440" y="429"/>
                      <a:pt x="637" y="358"/>
                    </a:cubicBezTo>
                    <a:cubicBezTo>
                      <a:pt x="744" y="314"/>
                      <a:pt x="864" y="283"/>
                      <a:pt x="986" y="283"/>
                    </a:cubicBezTo>
                    <a:cubicBezTo>
                      <a:pt x="1063" y="283"/>
                      <a:pt x="1140" y="295"/>
                      <a:pt x="1214" y="326"/>
                    </a:cubicBezTo>
                    <a:cubicBezTo>
                      <a:pt x="1206" y="323"/>
                      <a:pt x="1202" y="322"/>
                      <a:pt x="1202" y="322"/>
                    </a:cubicBezTo>
                    <a:lnTo>
                      <a:pt x="1202" y="322"/>
                    </a:lnTo>
                    <a:cubicBezTo>
                      <a:pt x="1200" y="322"/>
                      <a:pt x="1247" y="343"/>
                      <a:pt x="1253" y="350"/>
                    </a:cubicBezTo>
                    <a:cubicBezTo>
                      <a:pt x="1277" y="366"/>
                      <a:pt x="1277" y="366"/>
                      <a:pt x="1308" y="397"/>
                    </a:cubicBezTo>
                    <a:cubicBezTo>
                      <a:pt x="1310" y="398"/>
                      <a:pt x="1312" y="399"/>
                      <a:pt x="1313" y="400"/>
                    </a:cubicBezTo>
                    <a:lnTo>
                      <a:pt x="1313" y="400"/>
                    </a:lnTo>
                    <a:cubicBezTo>
                      <a:pt x="1314" y="401"/>
                      <a:pt x="1315" y="403"/>
                      <a:pt x="1316" y="405"/>
                    </a:cubicBezTo>
                    <a:cubicBezTo>
                      <a:pt x="1348" y="452"/>
                      <a:pt x="1356" y="468"/>
                      <a:pt x="1364" y="523"/>
                    </a:cubicBezTo>
                    <a:cubicBezTo>
                      <a:pt x="1366" y="533"/>
                      <a:pt x="1368" y="536"/>
                      <a:pt x="1369" y="536"/>
                    </a:cubicBezTo>
                    <a:cubicBezTo>
                      <a:pt x="1371" y="536"/>
                      <a:pt x="1371" y="531"/>
                      <a:pt x="1371" y="531"/>
                    </a:cubicBezTo>
                    <a:cubicBezTo>
                      <a:pt x="1371" y="531"/>
                      <a:pt x="1371" y="533"/>
                      <a:pt x="1371" y="539"/>
                    </a:cubicBezTo>
                    <a:cubicBezTo>
                      <a:pt x="1371" y="555"/>
                      <a:pt x="1371" y="586"/>
                      <a:pt x="1371" y="586"/>
                    </a:cubicBezTo>
                    <a:cubicBezTo>
                      <a:pt x="1364" y="675"/>
                      <a:pt x="1288" y="777"/>
                      <a:pt x="1194" y="777"/>
                    </a:cubicBezTo>
                    <a:cubicBezTo>
                      <a:pt x="1187" y="777"/>
                      <a:pt x="1181" y="777"/>
                      <a:pt x="1174" y="776"/>
                    </a:cubicBezTo>
                    <a:cubicBezTo>
                      <a:pt x="985" y="776"/>
                      <a:pt x="993" y="1060"/>
                      <a:pt x="1174" y="1068"/>
                    </a:cubicBezTo>
                    <a:cubicBezTo>
                      <a:pt x="1180" y="1068"/>
                      <a:pt x="1186" y="1068"/>
                      <a:pt x="1192" y="1068"/>
                    </a:cubicBezTo>
                    <a:cubicBezTo>
                      <a:pt x="1374" y="1068"/>
                      <a:pt x="1532" y="952"/>
                      <a:pt x="1608" y="792"/>
                    </a:cubicBezTo>
                    <a:cubicBezTo>
                      <a:pt x="1788" y="249"/>
                      <a:pt x="1409" y="1"/>
                      <a:pt x="978" y="1"/>
                    </a:cubicBezTo>
                    <a:close/>
                  </a:path>
                </a:pathLst>
              </a:custGeom>
              <a:solidFill>
                <a:srgbClr val="A4A6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3415;p66">
                <a:extLst>
                  <a:ext uri="{FF2B5EF4-FFF2-40B4-BE49-F238E27FC236}">
                    <a16:creationId xmlns:a16="http://schemas.microsoft.com/office/drawing/2014/main" id="{76048BA6-05AA-AB3C-BCB5-E4A23A71A0B3}"/>
                  </a:ext>
                </a:extLst>
              </p:cNvPr>
              <p:cNvSpPr/>
              <p:nvPr/>
            </p:nvSpPr>
            <p:spPr>
              <a:xfrm>
                <a:off x="4086025" y="528750"/>
                <a:ext cx="379050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0278" extrusionOk="0">
                    <a:moveTo>
                      <a:pt x="6812" y="1"/>
                    </a:moveTo>
                    <a:cubicBezTo>
                      <a:pt x="5596" y="1"/>
                      <a:pt x="4570" y="822"/>
                      <a:pt x="4254" y="1942"/>
                    </a:cubicBezTo>
                    <a:cubicBezTo>
                      <a:pt x="3860" y="1587"/>
                      <a:pt x="3347" y="1374"/>
                      <a:pt x="2778" y="1374"/>
                    </a:cubicBezTo>
                    <a:cubicBezTo>
                      <a:pt x="1555" y="1374"/>
                      <a:pt x="569" y="2361"/>
                      <a:pt x="569" y="3584"/>
                    </a:cubicBezTo>
                    <a:cubicBezTo>
                      <a:pt x="569" y="4176"/>
                      <a:pt x="805" y="4713"/>
                      <a:pt x="1184" y="5107"/>
                    </a:cubicBezTo>
                    <a:cubicBezTo>
                      <a:pt x="490" y="5407"/>
                      <a:pt x="0" y="6094"/>
                      <a:pt x="0" y="6899"/>
                    </a:cubicBezTo>
                    <a:cubicBezTo>
                      <a:pt x="0" y="7965"/>
                      <a:pt x="868" y="8833"/>
                      <a:pt x="1934" y="8833"/>
                    </a:cubicBezTo>
                    <a:cubicBezTo>
                      <a:pt x="2116" y="8833"/>
                      <a:pt x="2297" y="8801"/>
                      <a:pt x="2463" y="8754"/>
                    </a:cubicBezTo>
                    <a:cubicBezTo>
                      <a:pt x="2889" y="9654"/>
                      <a:pt x="3805" y="10277"/>
                      <a:pt x="4862" y="10277"/>
                    </a:cubicBezTo>
                    <a:cubicBezTo>
                      <a:pt x="5872" y="10277"/>
                      <a:pt x="6748" y="9717"/>
                      <a:pt x="7198" y="8888"/>
                    </a:cubicBezTo>
                    <a:cubicBezTo>
                      <a:pt x="7680" y="9409"/>
                      <a:pt x="8366" y="9733"/>
                      <a:pt x="9132" y="9733"/>
                    </a:cubicBezTo>
                    <a:cubicBezTo>
                      <a:pt x="10055" y="9733"/>
                      <a:pt x="10861" y="9267"/>
                      <a:pt x="11342" y="8557"/>
                    </a:cubicBezTo>
                    <a:cubicBezTo>
                      <a:pt x="11721" y="8770"/>
                      <a:pt x="12163" y="8896"/>
                      <a:pt x="12628" y="8896"/>
                    </a:cubicBezTo>
                    <a:cubicBezTo>
                      <a:pt x="13291" y="8896"/>
                      <a:pt x="13899" y="8651"/>
                      <a:pt x="14365" y="8249"/>
                    </a:cubicBezTo>
                    <a:cubicBezTo>
                      <a:pt x="14933" y="7759"/>
                      <a:pt x="15130" y="7002"/>
                      <a:pt x="15130" y="6197"/>
                    </a:cubicBezTo>
                    <a:cubicBezTo>
                      <a:pt x="15130" y="5723"/>
                      <a:pt x="15162" y="5313"/>
                      <a:pt x="14941" y="4926"/>
                    </a:cubicBezTo>
                    <a:cubicBezTo>
                      <a:pt x="14523" y="4184"/>
                      <a:pt x="13757" y="3671"/>
                      <a:pt x="12865" y="3592"/>
                    </a:cubicBezTo>
                    <a:cubicBezTo>
                      <a:pt x="12873" y="3497"/>
                      <a:pt x="12881" y="3411"/>
                      <a:pt x="12881" y="3316"/>
                    </a:cubicBezTo>
                    <a:cubicBezTo>
                      <a:pt x="12881" y="2092"/>
                      <a:pt x="11894" y="1106"/>
                      <a:pt x="10671" y="1106"/>
                    </a:cubicBezTo>
                    <a:cubicBezTo>
                      <a:pt x="10134" y="1106"/>
                      <a:pt x="9645" y="1295"/>
                      <a:pt x="9258" y="1619"/>
                    </a:cubicBezTo>
                    <a:cubicBezTo>
                      <a:pt x="8856" y="664"/>
                      <a:pt x="7917" y="1"/>
                      <a:pt x="6812" y="1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3416;p66">
                <a:extLst>
                  <a:ext uri="{FF2B5EF4-FFF2-40B4-BE49-F238E27FC236}">
                    <a16:creationId xmlns:a16="http://schemas.microsoft.com/office/drawing/2014/main" id="{9F700796-7431-8BC3-6396-AD58BCECDB64}"/>
                  </a:ext>
                </a:extLst>
              </p:cNvPr>
              <p:cNvSpPr/>
              <p:nvPr/>
            </p:nvSpPr>
            <p:spPr>
              <a:xfrm>
                <a:off x="4215850" y="650300"/>
                <a:ext cx="2524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0096" h="3442" extrusionOk="0">
                    <a:moveTo>
                      <a:pt x="9748" y="64"/>
                    </a:moveTo>
                    <a:cubicBezTo>
                      <a:pt x="8825" y="95"/>
                      <a:pt x="8083" y="853"/>
                      <a:pt x="8083" y="1784"/>
                    </a:cubicBezTo>
                    <a:cubicBezTo>
                      <a:pt x="8083" y="2511"/>
                      <a:pt x="8533" y="3134"/>
                      <a:pt x="9172" y="3387"/>
                    </a:cubicBezTo>
                    <a:cubicBezTo>
                      <a:pt x="9740" y="2897"/>
                      <a:pt x="10095" y="2179"/>
                      <a:pt x="10095" y="1374"/>
                    </a:cubicBezTo>
                    <a:cubicBezTo>
                      <a:pt x="10095" y="901"/>
                      <a:pt x="9969" y="451"/>
                      <a:pt x="9748" y="64"/>
                    </a:cubicBezTo>
                    <a:close/>
                    <a:moveTo>
                      <a:pt x="1721" y="1"/>
                    </a:moveTo>
                    <a:cubicBezTo>
                      <a:pt x="774" y="1"/>
                      <a:pt x="1" y="774"/>
                      <a:pt x="1" y="1721"/>
                    </a:cubicBezTo>
                    <a:cubicBezTo>
                      <a:pt x="1" y="2676"/>
                      <a:pt x="774" y="3442"/>
                      <a:pt x="1721" y="3442"/>
                    </a:cubicBezTo>
                    <a:cubicBezTo>
                      <a:pt x="2676" y="3442"/>
                      <a:pt x="3450" y="2676"/>
                      <a:pt x="3450" y="1721"/>
                    </a:cubicBezTo>
                    <a:cubicBezTo>
                      <a:pt x="3450" y="774"/>
                      <a:pt x="2676" y="1"/>
                      <a:pt x="1721" y="1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3417;p66">
                <a:extLst>
                  <a:ext uri="{FF2B5EF4-FFF2-40B4-BE49-F238E27FC236}">
                    <a16:creationId xmlns:a16="http://schemas.microsoft.com/office/drawing/2014/main" id="{F4DC3D27-0084-A418-D399-5EBB7FD7B540}"/>
                  </a:ext>
                </a:extLst>
              </p:cNvPr>
              <p:cNvSpPr/>
              <p:nvPr/>
            </p:nvSpPr>
            <p:spPr>
              <a:xfrm>
                <a:off x="4362075" y="680500"/>
                <a:ext cx="2370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422" extrusionOk="0">
                    <a:moveTo>
                      <a:pt x="394" y="1"/>
                    </a:moveTo>
                    <a:cubicBezTo>
                      <a:pt x="346" y="1"/>
                      <a:pt x="297" y="11"/>
                      <a:pt x="253" y="32"/>
                    </a:cubicBezTo>
                    <a:cubicBezTo>
                      <a:pt x="103" y="95"/>
                      <a:pt x="32" y="277"/>
                      <a:pt x="24" y="442"/>
                    </a:cubicBezTo>
                    <a:cubicBezTo>
                      <a:pt x="16" y="600"/>
                      <a:pt x="55" y="766"/>
                      <a:pt x="79" y="932"/>
                    </a:cubicBezTo>
                    <a:cubicBezTo>
                      <a:pt x="95" y="1097"/>
                      <a:pt x="95" y="1271"/>
                      <a:pt x="0" y="1405"/>
                    </a:cubicBezTo>
                    <a:lnTo>
                      <a:pt x="166" y="1421"/>
                    </a:lnTo>
                    <a:cubicBezTo>
                      <a:pt x="308" y="1405"/>
                      <a:pt x="450" y="1397"/>
                      <a:pt x="584" y="1350"/>
                    </a:cubicBezTo>
                    <a:cubicBezTo>
                      <a:pt x="710" y="1303"/>
                      <a:pt x="837" y="1208"/>
                      <a:pt x="892" y="1082"/>
                    </a:cubicBezTo>
                    <a:cubicBezTo>
                      <a:pt x="947" y="963"/>
                      <a:pt x="939" y="829"/>
                      <a:pt x="923" y="703"/>
                    </a:cubicBezTo>
                    <a:cubicBezTo>
                      <a:pt x="900" y="521"/>
                      <a:pt x="860" y="332"/>
                      <a:pt x="750" y="182"/>
                    </a:cubicBezTo>
                    <a:cubicBezTo>
                      <a:pt x="663" y="72"/>
                      <a:pt x="527" y="1"/>
                      <a:pt x="394" y="1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3418;p66">
                <a:extLst>
                  <a:ext uri="{FF2B5EF4-FFF2-40B4-BE49-F238E27FC236}">
                    <a16:creationId xmlns:a16="http://schemas.microsoft.com/office/drawing/2014/main" id="{E8F6BB89-2766-5114-4C7D-CA2C17A51352}"/>
                  </a:ext>
                </a:extLst>
              </p:cNvPr>
              <p:cNvSpPr/>
              <p:nvPr/>
            </p:nvSpPr>
            <p:spPr>
              <a:xfrm>
                <a:off x="4372525" y="692325"/>
                <a:ext cx="535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854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71" y="285"/>
                      <a:pt x="95" y="585"/>
                      <a:pt x="0" y="853"/>
                    </a:cubicBezTo>
                    <a:lnTo>
                      <a:pt x="142" y="759"/>
                    </a:lnTo>
                    <a:cubicBezTo>
                      <a:pt x="213" y="506"/>
                      <a:pt x="174" y="230"/>
                      <a:pt x="40" y="1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3419;p66">
                <a:extLst>
                  <a:ext uri="{FF2B5EF4-FFF2-40B4-BE49-F238E27FC236}">
                    <a16:creationId xmlns:a16="http://schemas.microsoft.com/office/drawing/2014/main" id="{A6F4DF4B-7BC8-794E-E5D5-4BE97C0D3B44}"/>
                  </a:ext>
                </a:extLst>
              </p:cNvPr>
              <p:cNvSpPr/>
              <p:nvPr/>
            </p:nvSpPr>
            <p:spPr>
              <a:xfrm>
                <a:off x="4301875" y="617425"/>
                <a:ext cx="11172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067" extrusionOk="0">
                    <a:moveTo>
                      <a:pt x="1090" y="83"/>
                    </a:moveTo>
                    <a:cubicBezTo>
                      <a:pt x="758" y="83"/>
                      <a:pt x="422" y="270"/>
                      <a:pt x="222" y="526"/>
                    </a:cubicBezTo>
                    <a:cubicBezTo>
                      <a:pt x="127" y="645"/>
                      <a:pt x="48" y="779"/>
                      <a:pt x="9" y="921"/>
                    </a:cubicBezTo>
                    <a:cubicBezTo>
                      <a:pt x="1" y="945"/>
                      <a:pt x="9" y="961"/>
                      <a:pt x="32" y="968"/>
                    </a:cubicBezTo>
                    <a:cubicBezTo>
                      <a:pt x="40" y="968"/>
                      <a:pt x="48" y="968"/>
                      <a:pt x="56" y="961"/>
                    </a:cubicBezTo>
                    <a:cubicBezTo>
                      <a:pt x="285" y="795"/>
                      <a:pt x="482" y="621"/>
                      <a:pt x="711" y="487"/>
                    </a:cubicBezTo>
                    <a:cubicBezTo>
                      <a:pt x="948" y="345"/>
                      <a:pt x="1177" y="274"/>
                      <a:pt x="1453" y="234"/>
                    </a:cubicBezTo>
                    <a:cubicBezTo>
                      <a:pt x="1485" y="227"/>
                      <a:pt x="1493" y="187"/>
                      <a:pt x="1461" y="171"/>
                    </a:cubicBezTo>
                    <a:cubicBezTo>
                      <a:pt x="1343" y="110"/>
                      <a:pt x="1217" y="83"/>
                      <a:pt x="1090" y="83"/>
                    </a:cubicBezTo>
                    <a:close/>
                    <a:moveTo>
                      <a:pt x="3393" y="1"/>
                    </a:moveTo>
                    <a:cubicBezTo>
                      <a:pt x="3298" y="1"/>
                      <a:pt x="3203" y="17"/>
                      <a:pt x="3111" y="53"/>
                    </a:cubicBezTo>
                    <a:cubicBezTo>
                      <a:pt x="3087" y="61"/>
                      <a:pt x="3087" y="108"/>
                      <a:pt x="3118" y="108"/>
                    </a:cubicBezTo>
                    <a:cubicBezTo>
                      <a:pt x="3387" y="187"/>
                      <a:pt x="3608" y="290"/>
                      <a:pt x="3821" y="448"/>
                    </a:cubicBezTo>
                    <a:cubicBezTo>
                      <a:pt x="4034" y="613"/>
                      <a:pt x="4208" y="811"/>
                      <a:pt x="4413" y="1000"/>
                    </a:cubicBezTo>
                    <a:cubicBezTo>
                      <a:pt x="4418" y="1006"/>
                      <a:pt x="4424" y="1011"/>
                      <a:pt x="4430" y="1011"/>
                    </a:cubicBezTo>
                    <a:cubicBezTo>
                      <a:pt x="4432" y="1011"/>
                      <a:pt x="4434" y="1010"/>
                      <a:pt x="4436" y="1008"/>
                    </a:cubicBezTo>
                    <a:cubicBezTo>
                      <a:pt x="4460" y="1008"/>
                      <a:pt x="4468" y="992"/>
                      <a:pt x="4468" y="976"/>
                    </a:cubicBezTo>
                    <a:cubicBezTo>
                      <a:pt x="4444" y="826"/>
                      <a:pt x="4381" y="684"/>
                      <a:pt x="4302" y="558"/>
                    </a:cubicBezTo>
                    <a:cubicBezTo>
                      <a:pt x="4120" y="245"/>
                      <a:pt x="3759" y="1"/>
                      <a:pt x="3393" y="1"/>
                    </a:cubicBezTo>
                    <a:close/>
                    <a:moveTo>
                      <a:pt x="988" y="1087"/>
                    </a:moveTo>
                    <a:cubicBezTo>
                      <a:pt x="802" y="1087"/>
                      <a:pt x="640" y="1400"/>
                      <a:pt x="624" y="1789"/>
                    </a:cubicBezTo>
                    <a:cubicBezTo>
                      <a:pt x="609" y="2184"/>
                      <a:pt x="759" y="2508"/>
                      <a:pt x="948" y="2515"/>
                    </a:cubicBezTo>
                    <a:cubicBezTo>
                      <a:pt x="950" y="2516"/>
                      <a:pt x="953" y="2516"/>
                      <a:pt x="955" y="2516"/>
                    </a:cubicBezTo>
                    <a:cubicBezTo>
                      <a:pt x="1141" y="2516"/>
                      <a:pt x="1303" y="2203"/>
                      <a:pt x="1319" y="1813"/>
                    </a:cubicBezTo>
                    <a:cubicBezTo>
                      <a:pt x="1327" y="1418"/>
                      <a:pt x="1185" y="1095"/>
                      <a:pt x="995" y="1087"/>
                    </a:cubicBezTo>
                    <a:cubicBezTo>
                      <a:pt x="993" y="1087"/>
                      <a:pt x="991" y="1087"/>
                      <a:pt x="988" y="1087"/>
                    </a:cubicBezTo>
                    <a:close/>
                    <a:moveTo>
                      <a:pt x="3561" y="1221"/>
                    </a:moveTo>
                    <a:cubicBezTo>
                      <a:pt x="3367" y="1221"/>
                      <a:pt x="3205" y="1534"/>
                      <a:pt x="3197" y="1923"/>
                    </a:cubicBezTo>
                    <a:cubicBezTo>
                      <a:pt x="3182" y="2318"/>
                      <a:pt x="3324" y="2642"/>
                      <a:pt x="3513" y="2650"/>
                    </a:cubicBezTo>
                    <a:cubicBezTo>
                      <a:pt x="3515" y="2650"/>
                      <a:pt x="3518" y="2650"/>
                      <a:pt x="3520" y="2650"/>
                    </a:cubicBezTo>
                    <a:cubicBezTo>
                      <a:pt x="3706" y="2650"/>
                      <a:pt x="3868" y="2337"/>
                      <a:pt x="3884" y="1947"/>
                    </a:cubicBezTo>
                    <a:cubicBezTo>
                      <a:pt x="3900" y="1553"/>
                      <a:pt x="3758" y="1229"/>
                      <a:pt x="3568" y="1221"/>
                    </a:cubicBezTo>
                    <a:cubicBezTo>
                      <a:pt x="3566" y="1221"/>
                      <a:pt x="3563" y="1221"/>
                      <a:pt x="3561" y="1221"/>
                    </a:cubicBezTo>
                    <a:close/>
                    <a:moveTo>
                      <a:pt x="135" y="2239"/>
                    </a:moveTo>
                    <a:lnTo>
                      <a:pt x="135" y="2239"/>
                    </a:lnTo>
                    <a:cubicBezTo>
                      <a:pt x="332" y="3382"/>
                      <a:pt x="1308" y="4066"/>
                      <a:pt x="2323" y="4066"/>
                    </a:cubicBezTo>
                    <a:cubicBezTo>
                      <a:pt x="2815" y="4066"/>
                      <a:pt x="3317" y="3905"/>
                      <a:pt x="3742" y="3557"/>
                    </a:cubicBezTo>
                    <a:cubicBezTo>
                      <a:pt x="4144" y="3234"/>
                      <a:pt x="4405" y="2744"/>
                      <a:pt x="4460" y="2247"/>
                    </a:cubicBezTo>
                    <a:lnTo>
                      <a:pt x="4460" y="2247"/>
                    </a:lnTo>
                    <a:cubicBezTo>
                      <a:pt x="4287" y="2713"/>
                      <a:pt x="3987" y="3115"/>
                      <a:pt x="3608" y="3376"/>
                    </a:cubicBezTo>
                    <a:cubicBezTo>
                      <a:pt x="3190" y="3648"/>
                      <a:pt x="2743" y="3776"/>
                      <a:pt x="2309" y="3776"/>
                    </a:cubicBezTo>
                    <a:cubicBezTo>
                      <a:pt x="1397" y="3776"/>
                      <a:pt x="541" y="3212"/>
                      <a:pt x="135" y="223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3420;p66">
                <a:extLst>
                  <a:ext uri="{FF2B5EF4-FFF2-40B4-BE49-F238E27FC236}">
                    <a16:creationId xmlns:a16="http://schemas.microsoft.com/office/drawing/2014/main" id="{82F38EBE-8DD6-9C30-369B-4B5BC037CA0F}"/>
                  </a:ext>
                </a:extLst>
              </p:cNvPr>
              <p:cNvSpPr/>
              <p:nvPr/>
            </p:nvSpPr>
            <p:spPr>
              <a:xfrm>
                <a:off x="3944750" y="647925"/>
                <a:ext cx="1363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1805" extrusionOk="0">
                    <a:moveTo>
                      <a:pt x="1531" y="345"/>
                    </a:moveTo>
                    <a:lnTo>
                      <a:pt x="1531" y="345"/>
                    </a:lnTo>
                    <a:cubicBezTo>
                      <a:pt x="1530" y="345"/>
                      <a:pt x="1542" y="348"/>
                      <a:pt x="1547" y="348"/>
                    </a:cubicBezTo>
                    <a:cubicBezTo>
                      <a:pt x="1537" y="346"/>
                      <a:pt x="1532" y="345"/>
                      <a:pt x="1531" y="345"/>
                    </a:cubicBezTo>
                    <a:close/>
                    <a:moveTo>
                      <a:pt x="1224" y="1"/>
                    </a:moveTo>
                    <a:cubicBezTo>
                      <a:pt x="724" y="1"/>
                      <a:pt x="189" y="307"/>
                      <a:pt x="87" y="790"/>
                    </a:cubicBezTo>
                    <a:cubicBezTo>
                      <a:pt x="0" y="1690"/>
                      <a:pt x="904" y="1804"/>
                      <a:pt x="1667" y="1804"/>
                    </a:cubicBezTo>
                    <a:cubicBezTo>
                      <a:pt x="1874" y="1804"/>
                      <a:pt x="2070" y="1796"/>
                      <a:pt x="2234" y="1793"/>
                    </a:cubicBezTo>
                    <a:cubicBezTo>
                      <a:pt x="2735" y="1789"/>
                      <a:pt x="3236" y="1789"/>
                      <a:pt x="3737" y="1789"/>
                    </a:cubicBezTo>
                    <a:cubicBezTo>
                      <a:pt x="4239" y="1789"/>
                      <a:pt x="4740" y="1789"/>
                      <a:pt x="5241" y="1785"/>
                    </a:cubicBezTo>
                    <a:cubicBezTo>
                      <a:pt x="5248" y="1786"/>
                      <a:pt x="5255" y="1786"/>
                      <a:pt x="5262" y="1786"/>
                    </a:cubicBezTo>
                    <a:cubicBezTo>
                      <a:pt x="5440" y="1786"/>
                      <a:pt x="5454" y="1500"/>
                      <a:pt x="5257" y="1493"/>
                    </a:cubicBezTo>
                    <a:cubicBezTo>
                      <a:pt x="3986" y="1501"/>
                      <a:pt x="2707" y="1501"/>
                      <a:pt x="1437" y="1501"/>
                    </a:cubicBezTo>
                    <a:cubicBezTo>
                      <a:pt x="1168" y="1501"/>
                      <a:pt x="860" y="1493"/>
                      <a:pt x="624" y="1343"/>
                    </a:cubicBezTo>
                    <a:cubicBezTo>
                      <a:pt x="174" y="1090"/>
                      <a:pt x="371" y="530"/>
                      <a:pt x="797" y="388"/>
                    </a:cubicBezTo>
                    <a:cubicBezTo>
                      <a:pt x="900" y="348"/>
                      <a:pt x="1003" y="325"/>
                      <a:pt x="1113" y="309"/>
                    </a:cubicBezTo>
                    <a:cubicBezTo>
                      <a:pt x="1155" y="300"/>
                      <a:pt x="1199" y="296"/>
                      <a:pt x="1244" y="296"/>
                    </a:cubicBezTo>
                    <a:cubicBezTo>
                      <a:pt x="1277" y="296"/>
                      <a:pt x="1309" y="298"/>
                      <a:pt x="1342" y="301"/>
                    </a:cubicBezTo>
                    <a:cubicBezTo>
                      <a:pt x="1347" y="301"/>
                      <a:pt x="1373" y="304"/>
                      <a:pt x="1379" y="304"/>
                    </a:cubicBezTo>
                    <a:cubicBezTo>
                      <a:pt x="1381" y="304"/>
                      <a:pt x="1379" y="304"/>
                      <a:pt x="1366" y="301"/>
                    </a:cubicBezTo>
                    <a:lnTo>
                      <a:pt x="1366" y="301"/>
                    </a:lnTo>
                    <a:cubicBezTo>
                      <a:pt x="1429" y="309"/>
                      <a:pt x="1492" y="325"/>
                      <a:pt x="1547" y="348"/>
                    </a:cubicBezTo>
                    <a:cubicBezTo>
                      <a:pt x="1634" y="396"/>
                      <a:pt x="1650" y="404"/>
                      <a:pt x="1705" y="467"/>
                    </a:cubicBezTo>
                    <a:cubicBezTo>
                      <a:pt x="1698" y="460"/>
                      <a:pt x="1697" y="459"/>
                      <a:pt x="1697" y="459"/>
                    </a:cubicBezTo>
                    <a:lnTo>
                      <a:pt x="1697" y="459"/>
                    </a:lnTo>
                    <a:cubicBezTo>
                      <a:pt x="1718" y="480"/>
                      <a:pt x="1732" y="506"/>
                      <a:pt x="1746" y="534"/>
                    </a:cubicBezTo>
                    <a:lnTo>
                      <a:pt x="1746" y="534"/>
                    </a:lnTo>
                    <a:cubicBezTo>
                      <a:pt x="1746" y="533"/>
                      <a:pt x="1746" y="533"/>
                      <a:pt x="1745" y="533"/>
                    </a:cubicBezTo>
                    <a:lnTo>
                      <a:pt x="1745" y="533"/>
                    </a:lnTo>
                    <a:cubicBezTo>
                      <a:pt x="1745" y="533"/>
                      <a:pt x="1746" y="536"/>
                      <a:pt x="1752" y="546"/>
                    </a:cubicBezTo>
                    <a:cubicBezTo>
                      <a:pt x="1750" y="542"/>
                      <a:pt x="1748" y="538"/>
                      <a:pt x="1746" y="534"/>
                    </a:cubicBezTo>
                    <a:lnTo>
                      <a:pt x="1746" y="534"/>
                    </a:lnTo>
                    <a:cubicBezTo>
                      <a:pt x="1748" y="536"/>
                      <a:pt x="1752" y="542"/>
                      <a:pt x="1752" y="546"/>
                    </a:cubicBezTo>
                    <a:cubicBezTo>
                      <a:pt x="1768" y="585"/>
                      <a:pt x="1776" y="617"/>
                      <a:pt x="1784" y="656"/>
                    </a:cubicBezTo>
                    <a:cubicBezTo>
                      <a:pt x="1814" y="823"/>
                      <a:pt x="1684" y="1020"/>
                      <a:pt x="1512" y="1020"/>
                    </a:cubicBezTo>
                    <a:cubicBezTo>
                      <a:pt x="1505" y="1020"/>
                      <a:pt x="1498" y="1020"/>
                      <a:pt x="1492" y="1019"/>
                    </a:cubicBezTo>
                    <a:cubicBezTo>
                      <a:pt x="1302" y="1019"/>
                      <a:pt x="1302" y="1311"/>
                      <a:pt x="1492" y="1311"/>
                    </a:cubicBezTo>
                    <a:cubicBezTo>
                      <a:pt x="1498" y="1311"/>
                      <a:pt x="1504" y="1312"/>
                      <a:pt x="1510" y="1312"/>
                    </a:cubicBezTo>
                    <a:cubicBezTo>
                      <a:pt x="2003" y="1312"/>
                      <a:pt x="2246" y="668"/>
                      <a:pt x="1942" y="301"/>
                    </a:cubicBezTo>
                    <a:cubicBezTo>
                      <a:pt x="1765" y="94"/>
                      <a:pt x="1500" y="1"/>
                      <a:pt x="1224" y="1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3421;p66">
                <a:extLst>
                  <a:ext uri="{FF2B5EF4-FFF2-40B4-BE49-F238E27FC236}">
                    <a16:creationId xmlns:a16="http://schemas.microsoft.com/office/drawing/2014/main" id="{271E24FF-1E89-FC3D-78F1-B951971D49F4}"/>
                  </a:ext>
                </a:extLst>
              </p:cNvPr>
              <p:cNvSpPr/>
              <p:nvPr/>
            </p:nvSpPr>
            <p:spPr>
              <a:xfrm>
                <a:off x="4040950" y="624275"/>
                <a:ext cx="579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460" extrusionOk="0">
                    <a:moveTo>
                      <a:pt x="1452" y="405"/>
                    </a:moveTo>
                    <a:cubicBezTo>
                      <a:pt x="1453" y="407"/>
                      <a:pt x="1454" y="409"/>
                      <a:pt x="1456" y="410"/>
                    </a:cubicBezTo>
                    <a:cubicBezTo>
                      <a:pt x="1455" y="409"/>
                      <a:pt x="1453" y="407"/>
                      <a:pt x="1452" y="405"/>
                    </a:cubicBezTo>
                    <a:close/>
                    <a:moveTo>
                      <a:pt x="1116" y="1"/>
                    </a:moveTo>
                    <a:cubicBezTo>
                      <a:pt x="744" y="1"/>
                      <a:pt x="336" y="196"/>
                      <a:pt x="217" y="537"/>
                    </a:cubicBezTo>
                    <a:cubicBezTo>
                      <a:pt x="0" y="1186"/>
                      <a:pt x="694" y="1459"/>
                      <a:pt x="1243" y="1459"/>
                    </a:cubicBezTo>
                    <a:cubicBezTo>
                      <a:pt x="1294" y="1459"/>
                      <a:pt x="1345" y="1457"/>
                      <a:pt x="1393" y="1452"/>
                    </a:cubicBezTo>
                    <a:cubicBezTo>
                      <a:pt x="1638" y="1452"/>
                      <a:pt x="1882" y="1444"/>
                      <a:pt x="2135" y="1444"/>
                    </a:cubicBezTo>
                    <a:cubicBezTo>
                      <a:pt x="2316" y="1444"/>
                      <a:pt x="2316" y="1152"/>
                      <a:pt x="2135" y="1152"/>
                    </a:cubicBezTo>
                    <a:cubicBezTo>
                      <a:pt x="2085" y="1147"/>
                      <a:pt x="2032" y="1146"/>
                      <a:pt x="1977" y="1146"/>
                    </a:cubicBezTo>
                    <a:cubicBezTo>
                      <a:pt x="1771" y="1146"/>
                      <a:pt x="1529" y="1171"/>
                      <a:pt x="1296" y="1171"/>
                    </a:cubicBezTo>
                    <a:cubicBezTo>
                      <a:pt x="968" y="1171"/>
                      <a:pt x="659" y="1121"/>
                      <a:pt x="493" y="876"/>
                    </a:cubicBezTo>
                    <a:cubicBezTo>
                      <a:pt x="359" y="545"/>
                      <a:pt x="754" y="316"/>
                      <a:pt x="1030" y="292"/>
                    </a:cubicBezTo>
                    <a:cubicBezTo>
                      <a:pt x="1059" y="289"/>
                      <a:pt x="1090" y="287"/>
                      <a:pt x="1121" y="287"/>
                    </a:cubicBezTo>
                    <a:cubicBezTo>
                      <a:pt x="1243" y="287"/>
                      <a:pt x="1376" y="315"/>
                      <a:pt x="1452" y="405"/>
                    </a:cubicBezTo>
                    <a:lnTo>
                      <a:pt x="1452" y="405"/>
                    </a:lnTo>
                    <a:cubicBezTo>
                      <a:pt x="1450" y="403"/>
                      <a:pt x="1450" y="401"/>
                      <a:pt x="1450" y="401"/>
                    </a:cubicBezTo>
                    <a:lnTo>
                      <a:pt x="1450" y="401"/>
                    </a:lnTo>
                    <a:cubicBezTo>
                      <a:pt x="1451" y="401"/>
                      <a:pt x="1453" y="404"/>
                      <a:pt x="1456" y="410"/>
                    </a:cubicBezTo>
                    <a:cubicBezTo>
                      <a:pt x="1464" y="426"/>
                      <a:pt x="1472" y="442"/>
                      <a:pt x="1480" y="458"/>
                    </a:cubicBezTo>
                    <a:cubicBezTo>
                      <a:pt x="1480" y="463"/>
                      <a:pt x="1483" y="472"/>
                      <a:pt x="1486" y="472"/>
                    </a:cubicBezTo>
                    <a:cubicBezTo>
                      <a:pt x="1487" y="472"/>
                      <a:pt x="1488" y="470"/>
                      <a:pt x="1488" y="466"/>
                    </a:cubicBezTo>
                    <a:lnTo>
                      <a:pt x="1488" y="466"/>
                    </a:lnTo>
                    <a:cubicBezTo>
                      <a:pt x="1503" y="513"/>
                      <a:pt x="1527" y="592"/>
                      <a:pt x="1480" y="679"/>
                    </a:cubicBezTo>
                    <a:cubicBezTo>
                      <a:pt x="1443" y="737"/>
                      <a:pt x="1393" y="782"/>
                      <a:pt x="1329" y="782"/>
                    </a:cubicBezTo>
                    <a:cubicBezTo>
                      <a:pt x="1324" y="782"/>
                      <a:pt x="1319" y="782"/>
                      <a:pt x="1314" y="781"/>
                    </a:cubicBezTo>
                    <a:cubicBezTo>
                      <a:pt x="1125" y="781"/>
                      <a:pt x="1125" y="1073"/>
                      <a:pt x="1314" y="1073"/>
                    </a:cubicBezTo>
                    <a:cubicBezTo>
                      <a:pt x="1318" y="1073"/>
                      <a:pt x="1323" y="1074"/>
                      <a:pt x="1327" y="1074"/>
                    </a:cubicBezTo>
                    <a:cubicBezTo>
                      <a:pt x="1566" y="1074"/>
                      <a:pt x="1764" y="864"/>
                      <a:pt x="1795" y="631"/>
                    </a:cubicBezTo>
                    <a:cubicBezTo>
                      <a:pt x="1819" y="194"/>
                      <a:pt x="1485" y="1"/>
                      <a:pt x="1116" y="1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3422;p66">
                <a:extLst>
                  <a:ext uri="{FF2B5EF4-FFF2-40B4-BE49-F238E27FC236}">
                    <a16:creationId xmlns:a16="http://schemas.microsoft.com/office/drawing/2014/main" id="{B662AAE8-6C13-3144-CCFD-BBBEB8C469E5}"/>
                  </a:ext>
                </a:extLst>
              </p:cNvPr>
              <p:cNvSpPr/>
              <p:nvPr/>
            </p:nvSpPr>
            <p:spPr>
              <a:xfrm>
                <a:off x="3997400" y="639025"/>
                <a:ext cx="947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1453" extrusionOk="0">
                    <a:moveTo>
                      <a:pt x="974" y="0"/>
                    </a:moveTo>
                    <a:cubicBezTo>
                      <a:pt x="516" y="0"/>
                      <a:pt x="0" y="282"/>
                      <a:pt x="41" y="791"/>
                    </a:cubicBezTo>
                    <a:cubicBezTo>
                      <a:pt x="115" y="1361"/>
                      <a:pt x="702" y="1453"/>
                      <a:pt x="1201" y="1453"/>
                    </a:cubicBezTo>
                    <a:cubicBezTo>
                      <a:pt x="1289" y="1453"/>
                      <a:pt x="1374" y="1450"/>
                      <a:pt x="1454" y="1446"/>
                    </a:cubicBezTo>
                    <a:lnTo>
                      <a:pt x="2709" y="1446"/>
                    </a:lnTo>
                    <a:cubicBezTo>
                      <a:pt x="3009" y="1446"/>
                      <a:pt x="3301" y="1446"/>
                      <a:pt x="3601" y="1438"/>
                    </a:cubicBezTo>
                    <a:cubicBezTo>
                      <a:pt x="3790" y="1438"/>
                      <a:pt x="3790" y="1146"/>
                      <a:pt x="3601" y="1146"/>
                    </a:cubicBezTo>
                    <a:cubicBezTo>
                      <a:pt x="2764" y="1146"/>
                      <a:pt x="1927" y="1154"/>
                      <a:pt x="1083" y="1154"/>
                    </a:cubicBezTo>
                    <a:cubicBezTo>
                      <a:pt x="830" y="1154"/>
                      <a:pt x="483" y="1123"/>
                      <a:pt x="357" y="870"/>
                    </a:cubicBezTo>
                    <a:cubicBezTo>
                      <a:pt x="254" y="665"/>
                      <a:pt x="436" y="436"/>
                      <a:pt x="633" y="357"/>
                    </a:cubicBezTo>
                    <a:cubicBezTo>
                      <a:pt x="739" y="314"/>
                      <a:pt x="860" y="282"/>
                      <a:pt x="981" y="282"/>
                    </a:cubicBezTo>
                    <a:cubicBezTo>
                      <a:pt x="1057" y="282"/>
                      <a:pt x="1134" y="294"/>
                      <a:pt x="1206" y="324"/>
                    </a:cubicBezTo>
                    <a:lnTo>
                      <a:pt x="1206" y="324"/>
                    </a:lnTo>
                    <a:cubicBezTo>
                      <a:pt x="1218" y="331"/>
                      <a:pt x="1244" y="344"/>
                      <a:pt x="1249" y="349"/>
                    </a:cubicBezTo>
                    <a:cubicBezTo>
                      <a:pt x="1272" y="365"/>
                      <a:pt x="1280" y="365"/>
                      <a:pt x="1312" y="397"/>
                    </a:cubicBezTo>
                    <a:cubicBezTo>
                      <a:pt x="1312" y="397"/>
                      <a:pt x="1312" y="398"/>
                      <a:pt x="1313" y="398"/>
                    </a:cubicBezTo>
                    <a:lnTo>
                      <a:pt x="1313" y="398"/>
                    </a:lnTo>
                    <a:cubicBezTo>
                      <a:pt x="1312" y="397"/>
                      <a:pt x="1311" y="397"/>
                      <a:pt x="1311" y="397"/>
                    </a:cubicBezTo>
                    <a:lnTo>
                      <a:pt x="1311" y="397"/>
                    </a:lnTo>
                    <a:cubicBezTo>
                      <a:pt x="1310" y="397"/>
                      <a:pt x="1310" y="398"/>
                      <a:pt x="1312" y="404"/>
                    </a:cubicBezTo>
                    <a:cubicBezTo>
                      <a:pt x="1343" y="452"/>
                      <a:pt x="1351" y="468"/>
                      <a:pt x="1367" y="531"/>
                    </a:cubicBezTo>
                    <a:cubicBezTo>
                      <a:pt x="1367" y="537"/>
                      <a:pt x="1367" y="539"/>
                      <a:pt x="1367" y="539"/>
                    </a:cubicBezTo>
                    <a:cubicBezTo>
                      <a:pt x="1367" y="541"/>
                      <a:pt x="1367" y="543"/>
                      <a:pt x="1367" y="546"/>
                    </a:cubicBezTo>
                    <a:cubicBezTo>
                      <a:pt x="1367" y="554"/>
                      <a:pt x="1367" y="586"/>
                      <a:pt x="1367" y="594"/>
                    </a:cubicBezTo>
                    <a:cubicBezTo>
                      <a:pt x="1359" y="678"/>
                      <a:pt x="1278" y="784"/>
                      <a:pt x="1180" y="784"/>
                    </a:cubicBezTo>
                    <a:cubicBezTo>
                      <a:pt x="1177" y="784"/>
                      <a:pt x="1173" y="784"/>
                      <a:pt x="1170" y="783"/>
                    </a:cubicBezTo>
                    <a:cubicBezTo>
                      <a:pt x="1167" y="783"/>
                      <a:pt x="1165" y="783"/>
                      <a:pt x="1162" y="783"/>
                    </a:cubicBezTo>
                    <a:cubicBezTo>
                      <a:pt x="988" y="783"/>
                      <a:pt x="990" y="1067"/>
                      <a:pt x="1170" y="1075"/>
                    </a:cubicBezTo>
                    <a:cubicBezTo>
                      <a:pt x="1359" y="1075"/>
                      <a:pt x="1525" y="957"/>
                      <a:pt x="1604" y="791"/>
                    </a:cubicBezTo>
                    <a:cubicBezTo>
                      <a:pt x="1783" y="249"/>
                      <a:pt x="1404" y="0"/>
                      <a:pt x="974" y="0"/>
                    </a:cubicBezTo>
                    <a:close/>
                  </a:path>
                </a:pathLst>
              </a:custGeom>
              <a:solidFill>
                <a:srgbClr val="F8CBC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" name="Google Shape;3613;p71">
            <a:extLst>
              <a:ext uri="{FF2B5EF4-FFF2-40B4-BE49-F238E27FC236}">
                <a16:creationId xmlns:a16="http://schemas.microsoft.com/office/drawing/2014/main" id="{6EA54BF0-47D8-1B27-9A03-19E69A889A4B}"/>
              </a:ext>
            </a:extLst>
          </p:cNvPr>
          <p:cNvGrpSpPr/>
          <p:nvPr/>
        </p:nvGrpSpPr>
        <p:grpSpPr>
          <a:xfrm>
            <a:off x="660400" y="4793494"/>
            <a:ext cx="1844133" cy="1496210"/>
            <a:chOff x="1403478" y="345288"/>
            <a:chExt cx="2067590" cy="1881893"/>
          </a:xfrm>
        </p:grpSpPr>
        <p:sp>
          <p:nvSpPr>
            <p:cNvPr id="24" name="Google Shape;3614;p71">
              <a:extLst>
                <a:ext uri="{FF2B5EF4-FFF2-40B4-BE49-F238E27FC236}">
                  <a16:creationId xmlns:a16="http://schemas.microsoft.com/office/drawing/2014/main" id="{9CBAC3C3-ABBF-217E-79F8-4C68489B8A27}"/>
                </a:ext>
              </a:extLst>
            </p:cNvPr>
            <p:cNvSpPr/>
            <p:nvPr/>
          </p:nvSpPr>
          <p:spPr>
            <a:xfrm>
              <a:off x="1403488" y="345300"/>
              <a:ext cx="2067578" cy="1881790"/>
            </a:xfrm>
            <a:custGeom>
              <a:avLst/>
              <a:gdLst/>
              <a:ahLst/>
              <a:cxnLst/>
              <a:rect l="l" t="t" r="r" b="b"/>
              <a:pathLst>
                <a:path w="22313" h="20308" extrusionOk="0">
                  <a:moveTo>
                    <a:pt x="19556" y="3355"/>
                  </a:moveTo>
                  <a:cubicBezTo>
                    <a:pt x="19484" y="3355"/>
                    <a:pt x="19411" y="3382"/>
                    <a:pt x="19353" y="3444"/>
                  </a:cubicBezTo>
                  <a:lnTo>
                    <a:pt x="18753" y="4067"/>
                  </a:lnTo>
                  <a:cubicBezTo>
                    <a:pt x="18694" y="4126"/>
                    <a:pt x="18624" y="4158"/>
                    <a:pt x="18548" y="4158"/>
                  </a:cubicBezTo>
                  <a:cubicBezTo>
                    <a:pt x="18532" y="4158"/>
                    <a:pt x="18516" y="4157"/>
                    <a:pt x="18500" y="4154"/>
                  </a:cubicBezTo>
                  <a:lnTo>
                    <a:pt x="17640" y="4012"/>
                  </a:lnTo>
                  <a:cubicBezTo>
                    <a:pt x="17623" y="4009"/>
                    <a:pt x="17607" y="4008"/>
                    <a:pt x="17591" y="4008"/>
                  </a:cubicBezTo>
                  <a:cubicBezTo>
                    <a:pt x="17386" y="4008"/>
                    <a:pt x="17238" y="4232"/>
                    <a:pt x="17348" y="4422"/>
                  </a:cubicBezTo>
                  <a:lnTo>
                    <a:pt x="17751" y="5188"/>
                  </a:lnTo>
                  <a:cubicBezTo>
                    <a:pt x="17798" y="5275"/>
                    <a:pt x="17798" y="5377"/>
                    <a:pt x="17758" y="5456"/>
                  </a:cubicBezTo>
                  <a:lnTo>
                    <a:pt x="17356" y="6230"/>
                  </a:lnTo>
                  <a:cubicBezTo>
                    <a:pt x="17253" y="6420"/>
                    <a:pt x="17402" y="6644"/>
                    <a:pt x="17607" y="6644"/>
                  </a:cubicBezTo>
                  <a:cubicBezTo>
                    <a:pt x="17623" y="6644"/>
                    <a:pt x="17639" y="6643"/>
                    <a:pt x="17656" y="6640"/>
                  </a:cubicBezTo>
                  <a:lnTo>
                    <a:pt x="18516" y="6490"/>
                  </a:lnTo>
                  <a:cubicBezTo>
                    <a:pt x="18533" y="6487"/>
                    <a:pt x="18550" y="6486"/>
                    <a:pt x="18568" y="6486"/>
                  </a:cubicBezTo>
                  <a:cubicBezTo>
                    <a:pt x="18639" y="6486"/>
                    <a:pt x="18712" y="6512"/>
                    <a:pt x="18769" y="6569"/>
                  </a:cubicBezTo>
                  <a:lnTo>
                    <a:pt x="19376" y="7185"/>
                  </a:lnTo>
                  <a:cubicBezTo>
                    <a:pt x="19434" y="7242"/>
                    <a:pt x="19506" y="7268"/>
                    <a:pt x="19576" y="7268"/>
                  </a:cubicBezTo>
                  <a:cubicBezTo>
                    <a:pt x="19709" y="7268"/>
                    <a:pt x="19837" y="7176"/>
                    <a:pt x="19858" y="7027"/>
                  </a:cubicBezTo>
                  <a:lnTo>
                    <a:pt x="19976" y="6167"/>
                  </a:lnTo>
                  <a:cubicBezTo>
                    <a:pt x="19992" y="6072"/>
                    <a:pt x="20047" y="5993"/>
                    <a:pt x="20134" y="5953"/>
                  </a:cubicBezTo>
                  <a:lnTo>
                    <a:pt x="20908" y="5559"/>
                  </a:lnTo>
                  <a:cubicBezTo>
                    <a:pt x="21121" y="5456"/>
                    <a:pt x="21121" y="5156"/>
                    <a:pt x="20908" y="5046"/>
                  </a:cubicBezTo>
                  <a:lnTo>
                    <a:pt x="20126" y="4667"/>
                  </a:lnTo>
                  <a:cubicBezTo>
                    <a:pt x="20039" y="4628"/>
                    <a:pt x="19984" y="4549"/>
                    <a:pt x="19968" y="4454"/>
                  </a:cubicBezTo>
                  <a:lnTo>
                    <a:pt x="19842" y="3601"/>
                  </a:lnTo>
                  <a:cubicBezTo>
                    <a:pt x="19817" y="3448"/>
                    <a:pt x="19689" y="3355"/>
                    <a:pt x="19556" y="3355"/>
                  </a:cubicBezTo>
                  <a:close/>
                  <a:moveTo>
                    <a:pt x="1612" y="8247"/>
                  </a:moveTo>
                  <a:cubicBezTo>
                    <a:pt x="1463" y="8247"/>
                    <a:pt x="1318" y="8356"/>
                    <a:pt x="1302" y="8526"/>
                  </a:cubicBezTo>
                  <a:lnTo>
                    <a:pt x="1208" y="9466"/>
                  </a:lnTo>
                  <a:cubicBezTo>
                    <a:pt x="1200" y="9568"/>
                    <a:pt x="1137" y="9655"/>
                    <a:pt x="1050" y="9702"/>
                  </a:cubicBezTo>
                  <a:lnTo>
                    <a:pt x="229" y="10160"/>
                  </a:lnTo>
                  <a:cubicBezTo>
                    <a:pt x="0" y="10287"/>
                    <a:pt x="16" y="10610"/>
                    <a:pt x="253" y="10713"/>
                  </a:cubicBezTo>
                  <a:lnTo>
                    <a:pt x="1113" y="11092"/>
                  </a:lnTo>
                  <a:cubicBezTo>
                    <a:pt x="1208" y="11131"/>
                    <a:pt x="1279" y="11218"/>
                    <a:pt x="1294" y="11320"/>
                  </a:cubicBezTo>
                  <a:lnTo>
                    <a:pt x="1476" y="12244"/>
                  </a:lnTo>
                  <a:cubicBezTo>
                    <a:pt x="1505" y="12401"/>
                    <a:pt x="1639" y="12494"/>
                    <a:pt x="1778" y="12494"/>
                  </a:cubicBezTo>
                  <a:cubicBezTo>
                    <a:pt x="1862" y="12494"/>
                    <a:pt x="1947" y="12460"/>
                    <a:pt x="2013" y="12386"/>
                  </a:cubicBezTo>
                  <a:lnTo>
                    <a:pt x="2636" y="11684"/>
                  </a:lnTo>
                  <a:cubicBezTo>
                    <a:pt x="2693" y="11612"/>
                    <a:pt x="2782" y="11580"/>
                    <a:pt x="2874" y="11580"/>
                  </a:cubicBezTo>
                  <a:cubicBezTo>
                    <a:pt x="2884" y="11580"/>
                    <a:pt x="2894" y="11580"/>
                    <a:pt x="2905" y="11581"/>
                  </a:cubicBezTo>
                  <a:lnTo>
                    <a:pt x="3836" y="11699"/>
                  </a:lnTo>
                  <a:cubicBezTo>
                    <a:pt x="3850" y="11701"/>
                    <a:pt x="3863" y="11702"/>
                    <a:pt x="3876" y="11702"/>
                  </a:cubicBezTo>
                  <a:cubicBezTo>
                    <a:pt x="4114" y="11702"/>
                    <a:pt x="4263" y="11443"/>
                    <a:pt x="4144" y="11234"/>
                  </a:cubicBezTo>
                  <a:lnTo>
                    <a:pt x="3670" y="10421"/>
                  </a:lnTo>
                  <a:cubicBezTo>
                    <a:pt x="3615" y="10334"/>
                    <a:pt x="3607" y="10223"/>
                    <a:pt x="3654" y="10137"/>
                  </a:cubicBezTo>
                  <a:lnTo>
                    <a:pt x="4049" y="9284"/>
                  </a:lnTo>
                  <a:cubicBezTo>
                    <a:pt x="4149" y="9070"/>
                    <a:pt x="3990" y="8842"/>
                    <a:pt x="3772" y="8842"/>
                  </a:cubicBezTo>
                  <a:cubicBezTo>
                    <a:pt x="3749" y="8842"/>
                    <a:pt x="3726" y="8845"/>
                    <a:pt x="3702" y="8850"/>
                  </a:cubicBezTo>
                  <a:lnTo>
                    <a:pt x="2786" y="9047"/>
                  </a:lnTo>
                  <a:cubicBezTo>
                    <a:pt x="2760" y="9053"/>
                    <a:pt x="2735" y="9056"/>
                    <a:pt x="2710" y="9056"/>
                  </a:cubicBezTo>
                  <a:cubicBezTo>
                    <a:pt x="2634" y="9056"/>
                    <a:pt x="2563" y="9030"/>
                    <a:pt x="2510" y="8976"/>
                  </a:cubicBezTo>
                  <a:lnTo>
                    <a:pt x="1815" y="8329"/>
                  </a:lnTo>
                  <a:cubicBezTo>
                    <a:pt x="1756" y="8273"/>
                    <a:pt x="1684" y="8247"/>
                    <a:pt x="1612" y="8247"/>
                  </a:cubicBezTo>
                  <a:close/>
                  <a:moveTo>
                    <a:pt x="17824" y="14098"/>
                  </a:moveTo>
                  <a:cubicBezTo>
                    <a:pt x="17675" y="14098"/>
                    <a:pt x="17544" y="14231"/>
                    <a:pt x="17569" y="14399"/>
                  </a:cubicBezTo>
                  <a:lnTo>
                    <a:pt x="17687" y="15180"/>
                  </a:lnTo>
                  <a:cubicBezTo>
                    <a:pt x="17703" y="15267"/>
                    <a:pt x="17672" y="15354"/>
                    <a:pt x="17608" y="15409"/>
                  </a:cubicBezTo>
                  <a:lnTo>
                    <a:pt x="17040" y="15953"/>
                  </a:lnTo>
                  <a:cubicBezTo>
                    <a:pt x="16882" y="16103"/>
                    <a:pt x="16961" y="16364"/>
                    <a:pt x="17174" y="16395"/>
                  </a:cubicBezTo>
                  <a:lnTo>
                    <a:pt x="17956" y="16522"/>
                  </a:lnTo>
                  <a:cubicBezTo>
                    <a:pt x="18043" y="16538"/>
                    <a:pt x="18114" y="16593"/>
                    <a:pt x="18153" y="16664"/>
                  </a:cubicBezTo>
                  <a:lnTo>
                    <a:pt x="18492" y="17382"/>
                  </a:lnTo>
                  <a:cubicBezTo>
                    <a:pt x="18537" y="17479"/>
                    <a:pt x="18630" y="17528"/>
                    <a:pt x="18725" y="17528"/>
                  </a:cubicBezTo>
                  <a:cubicBezTo>
                    <a:pt x="18816" y="17528"/>
                    <a:pt x="18908" y="17483"/>
                    <a:pt x="18958" y="17390"/>
                  </a:cubicBezTo>
                  <a:lnTo>
                    <a:pt x="19313" y="16687"/>
                  </a:lnTo>
                  <a:cubicBezTo>
                    <a:pt x="19353" y="16609"/>
                    <a:pt x="19424" y="16553"/>
                    <a:pt x="19511" y="16545"/>
                  </a:cubicBezTo>
                  <a:lnTo>
                    <a:pt x="20300" y="16443"/>
                  </a:lnTo>
                  <a:cubicBezTo>
                    <a:pt x="20513" y="16411"/>
                    <a:pt x="20600" y="16151"/>
                    <a:pt x="20450" y="16001"/>
                  </a:cubicBezTo>
                  <a:lnTo>
                    <a:pt x="19889" y="15440"/>
                  </a:lnTo>
                  <a:cubicBezTo>
                    <a:pt x="19826" y="15377"/>
                    <a:pt x="19803" y="15298"/>
                    <a:pt x="19818" y="15212"/>
                  </a:cubicBezTo>
                  <a:lnTo>
                    <a:pt x="19960" y="14430"/>
                  </a:lnTo>
                  <a:cubicBezTo>
                    <a:pt x="19992" y="14266"/>
                    <a:pt x="19856" y="14127"/>
                    <a:pt x="19704" y="14127"/>
                  </a:cubicBezTo>
                  <a:cubicBezTo>
                    <a:pt x="19666" y="14127"/>
                    <a:pt x="19627" y="14135"/>
                    <a:pt x="19590" y="14154"/>
                  </a:cubicBezTo>
                  <a:lnTo>
                    <a:pt x="18887" y="14509"/>
                  </a:lnTo>
                  <a:cubicBezTo>
                    <a:pt x="18848" y="14529"/>
                    <a:pt x="18806" y="14539"/>
                    <a:pt x="18765" y="14539"/>
                  </a:cubicBezTo>
                  <a:cubicBezTo>
                    <a:pt x="18723" y="14539"/>
                    <a:pt x="18682" y="14529"/>
                    <a:pt x="18642" y="14509"/>
                  </a:cubicBezTo>
                  <a:lnTo>
                    <a:pt x="17948" y="14130"/>
                  </a:lnTo>
                  <a:cubicBezTo>
                    <a:pt x="17907" y="14108"/>
                    <a:pt x="17865" y="14098"/>
                    <a:pt x="17824" y="14098"/>
                  </a:cubicBezTo>
                  <a:close/>
                  <a:moveTo>
                    <a:pt x="14281" y="0"/>
                  </a:moveTo>
                  <a:cubicBezTo>
                    <a:pt x="13957" y="0"/>
                    <a:pt x="13629" y="122"/>
                    <a:pt x="13370" y="389"/>
                  </a:cubicBezTo>
                  <a:lnTo>
                    <a:pt x="10000" y="3886"/>
                  </a:lnTo>
                  <a:cubicBezTo>
                    <a:pt x="9764" y="4134"/>
                    <a:pt x="9431" y="4275"/>
                    <a:pt x="9085" y="4275"/>
                  </a:cubicBezTo>
                  <a:cubicBezTo>
                    <a:pt x="9014" y="4275"/>
                    <a:pt x="8943" y="4269"/>
                    <a:pt x="8871" y="4257"/>
                  </a:cubicBezTo>
                  <a:lnTo>
                    <a:pt x="4088" y="3467"/>
                  </a:lnTo>
                  <a:cubicBezTo>
                    <a:pt x="4014" y="3455"/>
                    <a:pt x="3941" y="3449"/>
                    <a:pt x="3870" y="3449"/>
                  </a:cubicBezTo>
                  <a:cubicBezTo>
                    <a:pt x="2934" y="3449"/>
                    <a:pt x="2285" y="4465"/>
                    <a:pt x="2755" y="5338"/>
                  </a:cubicBezTo>
                  <a:lnTo>
                    <a:pt x="4499" y="8613"/>
                  </a:lnTo>
                  <a:lnTo>
                    <a:pt x="5036" y="9616"/>
                  </a:lnTo>
                  <a:cubicBezTo>
                    <a:pt x="5233" y="9987"/>
                    <a:pt x="5233" y="10429"/>
                    <a:pt x="5043" y="10807"/>
                  </a:cubicBezTo>
                  <a:lnTo>
                    <a:pt x="4096" y="12631"/>
                  </a:lnTo>
                  <a:lnTo>
                    <a:pt x="2810" y="15109"/>
                  </a:lnTo>
                  <a:cubicBezTo>
                    <a:pt x="2358" y="15983"/>
                    <a:pt x="3009" y="16978"/>
                    <a:pt x="3930" y="16978"/>
                  </a:cubicBezTo>
                  <a:cubicBezTo>
                    <a:pt x="4007" y="16978"/>
                    <a:pt x="4087" y="16971"/>
                    <a:pt x="4167" y="16956"/>
                  </a:cubicBezTo>
                  <a:lnTo>
                    <a:pt x="8942" y="16111"/>
                  </a:lnTo>
                  <a:cubicBezTo>
                    <a:pt x="9019" y="16097"/>
                    <a:pt x="9096" y="16090"/>
                    <a:pt x="9172" y="16090"/>
                  </a:cubicBezTo>
                  <a:cubicBezTo>
                    <a:pt x="9512" y="16090"/>
                    <a:pt x="9840" y="16229"/>
                    <a:pt x="10079" y="16474"/>
                  </a:cubicBezTo>
                  <a:lnTo>
                    <a:pt x="13489" y="19923"/>
                  </a:lnTo>
                  <a:cubicBezTo>
                    <a:pt x="13747" y="20187"/>
                    <a:pt x="14071" y="20308"/>
                    <a:pt x="14391" y="20308"/>
                  </a:cubicBezTo>
                  <a:cubicBezTo>
                    <a:pt x="14989" y="20308"/>
                    <a:pt x="15569" y="19887"/>
                    <a:pt x="15667" y="19197"/>
                  </a:cubicBezTo>
                  <a:lnTo>
                    <a:pt x="16054" y="16427"/>
                  </a:lnTo>
                  <a:lnTo>
                    <a:pt x="16330" y="14399"/>
                  </a:lnTo>
                  <a:cubicBezTo>
                    <a:pt x="16393" y="13980"/>
                    <a:pt x="16653" y="13617"/>
                    <a:pt x="17024" y="13428"/>
                  </a:cubicBezTo>
                  <a:lnTo>
                    <a:pt x="18043" y="12923"/>
                  </a:lnTo>
                  <a:lnTo>
                    <a:pt x="21365" y="11257"/>
                  </a:lnTo>
                  <a:cubicBezTo>
                    <a:pt x="22312" y="10784"/>
                    <a:pt x="22305" y="9426"/>
                    <a:pt x="21350" y="8961"/>
                  </a:cubicBezTo>
                  <a:lnTo>
                    <a:pt x="16985" y="6845"/>
                  </a:lnTo>
                  <a:cubicBezTo>
                    <a:pt x="16606" y="6656"/>
                    <a:pt x="16346" y="6301"/>
                    <a:pt x="16283" y="5882"/>
                  </a:cubicBezTo>
                  <a:lnTo>
                    <a:pt x="15556" y="1092"/>
                  </a:lnTo>
                  <a:cubicBezTo>
                    <a:pt x="15454" y="412"/>
                    <a:pt x="14875" y="0"/>
                    <a:pt x="14281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25" name="Google Shape;3615;p71">
              <a:extLst>
                <a:ext uri="{FF2B5EF4-FFF2-40B4-BE49-F238E27FC236}">
                  <a16:creationId xmlns:a16="http://schemas.microsoft.com/office/drawing/2014/main" id="{BE847CCF-C3DA-1406-7303-59C8656142FC}"/>
                </a:ext>
              </a:extLst>
            </p:cNvPr>
            <p:cNvGrpSpPr/>
            <p:nvPr/>
          </p:nvGrpSpPr>
          <p:grpSpPr>
            <a:xfrm>
              <a:off x="1403478" y="345288"/>
              <a:ext cx="2067590" cy="1881893"/>
              <a:chOff x="2111433" y="965375"/>
              <a:chExt cx="1118160" cy="1017735"/>
            </a:xfrm>
          </p:grpSpPr>
          <p:sp>
            <p:nvSpPr>
              <p:cNvPr id="26" name="Google Shape;3616;p71">
                <a:extLst>
                  <a:ext uri="{FF2B5EF4-FFF2-40B4-BE49-F238E27FC236}">
                    <a16:creationId xmlns:a16="http://schemas.microsoft.com/office/drawing/2014/main" id="{7A9FA821-EB7A-39B3-1D02-D013D0495CBA}"/>
                  </a:ext>
                </a:extLst>
              </p:cNvPr>
              <p:cNvSpPr/>
              <p:nvPr/>
            </p:nvSpPr>
            <p:spPr>
              <a:xfrm>
                <a:off x="2111433" y="965375"/>
                <a:ext cx="1118160" cy="1017735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0309" extrusionOk="0">
                    <a:moveTo>
                      <a:pt x="19557" y="3358"/>
                    </a:moveTo>
                    <a:cubicBezTo>
                      <a:pt x="19485" y="3358"/>
                      <a:pt x="19411" y="3385"/>
                      <a:pt x="19353" y="3444"/>
                    </a:cubicBezTo>
                    <a:lnTo>
                      <a:pt x="18753" y="4067"/>
                    </a:lnTo>
                    <a:cubicBezTo>
                      <a:pt x="18694" y="4126"/>
                      <a:pt x="18624" y="4158"/>
                      <a:pt x="18548" y="4158"/>
                    </a:cubicBezTo>
                    <a:cubicBezTo>
                      <a:pt x="18532" y="4158"/>
                      <a:pt x="18516" y="4157"/>
                      <a:pt x="18500" y="4154"/>
                    </a:cubicBezTo>
                    <a:lnTo>
                      <a:pt x="17640" y="4012"/>
                    </a:lnTo>
                    <a:cubicBezTo>
                      <a:pt x="17623" y="4009"/>
                      <a:pt x="17607" y="4008"/>
                      <a:pt x="17591" y="4008"/>
                    </a:cubicBezTo>
                    <a:cubicBezTo>
                      <a:pt x="17386" y="4008"/>
                      <a:pt x="17238" y="4233"/>
                      <a:pt x="17348" y="4430"/>
                    </a:cubicBezTo>
                    <a:lnTo>
                      <a:pt x="17751" y="5196"/>
                    </a:lnTo>
                    <a:cubicBezTo>
                      <a:pt x="17798" y="5275"/>
                      <a:pt x="17798" y="5378"/>
                      <a:pt x="17758" y="5457"/>
                    </a:cubicBezTo>
                    <a:lnTo>
                      <a:pt x="17356" y="6230"/>
                    </a:lnTo>
                    <a:cubicBezTo>
                      <a:pt x="17253" y="6420"/>
                      <a:pt x="17402" y="6645"/>
                      <a:pt x="17607" y="6645"/>
                    </a:cubicBezTo>
                    <a:cubicBezTo>
                      <a:pt x="17623" y="6645"/>
                      <a:pt x="17639" y="6643"/>
                      <a:pt x="17656" y="6640"/>
                    </a:cubicBezTo>
                    <a:lnTo>
                      <a:pt x="18516" y="6490"/>
                    </a:lnTo>
                    <a:cubicBezTo>
                      <a:pt x="18533" y="6487"/>
                      <a:pt x="18550" y="6486"/>
                      <a:pt x="18568" y="6486"/>
                    </a:cubicBezTo>
                    <a:cubicBezTo>
                      <a:pt x="18639" y="6486"/>
                      <a:pt x="18712" y="6512"/>
                      <a:pt x="18769" y="6569"/>
                    </a:cubicBezTo>
                    <a:lnTo>
                      <a:pt x="19376" y="7185"/>
                    </a:lnTo>
                    <a:cubicBezTo>
                      <a:pt x="19434" y="7243"/>
                      <a:pt x="19506" y="7269"/>
                      <a:pt x="19576" y="7269"/>
                    </a:cubicBezTo>
                    <a:cubicBezTo>
                      <a:pt x="19709" y="7269"/>
                      <a:pt x="19837" y="7177"/>
                      <a:pt x="19858" y="7027"/>
                    </a:cubicBezTo>
                    <a:lnTo>
                      <a:pt x="19976" y="6167"/>
                    </a:lnTo>
                    <a:cubicBezTo>
                      <a:pt x="19992" y="6072"/>
                      <a:pt x="20047" y="5993"/>
                      <a:pt x="20134" y="5954"/>
                    </a:cubicBezTo>
                    <a:lnTo>
                      <a:pt x="20908" y="5559"/>
                    </a:lnTo>
                    <a:cubicBezTo>
                      <a:pt x="21121" y="5457"/>
                      <a:pt x="21121" y="5157"/>
                      <a:pt x="20908" y="5054"/>
                    </a:cubicBezTo>
                    <a:lnTo>
                      <a:pt x="20126" y="4667"/>
                    </a:lnTo>
                    <a:cubicBezTo>
                      <a:pt x="20039" y="4628"/>
                      <a:pt x="19984" y="4549"/>
                      <a:pt x="19968" y="4454"/>
                    </a:cubicBezTo>
                    <a:lnTo>
                      <a:pt x="19842" y="3602"/>
                    </a:lnTo>
                    <a:cubicBezTo>
                      <a:pt x="19817" y="3449"/>
                      <a:pt x="19689" y="3358"/>
                      <a:pt x="19557" y="3358"/>
                    </a:cubicBezTo>
                    <a:close/>
                    <a:moveTo>
                      <a:pt x="1612" y="8247"/>
                    </a:moveTo>
                    <a:cubicBezTo>
                      <a:pt x="1463" y="8247"/>
                      <a:pt x="1318" y="8357"/>
                      <a:pt x="1302" y="8527"/>
                    </a:cubicBezTo>
                    <a:lnTo>
                      <a:pt x="1208" y="9466"/>
                    </a:lnTo>
                    <a:cubicBezTo>
                      <a:pt x="1200" y="9569"/>
                      <a:pt x="1137" y="9655"/>
                      <a:pt x="1050" y="9703"/>
                    </a:cubicBezTo>
                    <a:lnTo>
                      <a:pt x="229" y="10161"/>
                    </a:lnTo>
                    <a:cubicBezTo>
                      <a:pt x="0" y="10287"/>
                      <a:pt x="16" y="10610"/>
                      <a:pt x="253" y="10713"/>
                    </a:cubicBezTo>
                    <a:lnTo>
                      <a:pt x="1113" y="11092"/>
                    </a:lnTo>
                    <a:cubicBezTo>
                      <a:pt x="1208" y="11131"/>
                      <a:pt x="1279" y="11218"/>
                      <a:pt x="1294" y="11321"/>
                    </a:cubicBezTo>
                    <a:lnTo>
                      <a:pt x="1476" y="12244"/>
                    </a:lnTo>
                    <a:cubicBezTo>
                      <a:pt x="1505" y="12402"/>
                      <a:pt x="1639" y="12495"/>
                      <a:pt x="1778" y="12495"/>
                    </a:cubicBezTo>
                    <a:cubicBezTo>
                      <a:pt x="1862" y="12495"/>
                      <a:pt x="1947" y="12461"/>
                      <a:pt x="2013" y="12386"/>
                    </a:cubicBezTo>
                    <a:lnTo>
                      <a:pt x="2636" y="11684"/>
                    </a:lnTo>
                    <a:cubicBezTo>
                      <a:pt x="2694" y="11619"/>
                      <a:pt x="2785" y="11580"/>
                      <a:pt x="2879" y="11580"/>
                    </a:cubicBezTo>
                    <a:cubicBezTo>
                      <a:pt x="2887" y="11580"/>
                      <a:pt x="2896" y="11581"/>
                      <a:pt x="2905" y="11581"/>
                    </a:cubicBezTo>
                    <a:lnTo>
                      <a:pt x="3836" y="11700"/>
                    </a:lnTo>
                    <a:cubicBezTo>
                      <a:pt x="3850" y="11701"/>
                      <a:pt x="3863" y="11702"/>
                      <a:pt x="3876" y="11702"/>
                    </a:cubicBezTo>
                    <a:cubicBezTo>
                      <a:pt x="4114" y="11702"/>
                      <a:pt x="4263" y="11443"/>
                      <a:pt x="4144" y="11234"/>
                    </a:cubicBezTo>
                    <a:lnTo>
                      <a:pt x="3670" y="10421"/>
                    </a:lnTo>
                    <a:cubicBezTo>
                      <a:pt x="3615" y="10334"/>
                      <a:pt x="3607" y="10224"/>
                      <a:pt x="3654" y="10137"/>
                    </a:cubicBezTo>
                    <a:lnTo>
                      <a:pt x="4049" y="9284"/>
                    </a:lnTo>
                    <a:cubicBezTo>
                      <a:pt x="4149" y="9070"/>
                      <a:pt x="3990" y="8843"/>
                      <a:pt x="3772" y="8843"/>
                    </a:cubicBezTo>
                    <a:cubicBezTo>
                      <a:pt x="3749" y="8843"/>
                      <a:pt x="3726" y="8845"/>
                      <a:pt x="3702" y="8850"/>
                    </a:cubicBezTo>
                    <a:lnTo>
                      <a:pt x="2786" y="9048"/>
                    </a:lnTo>
                    <a:cubicBezTo>
                      <a:pt x="2760" y="9054"/>
                      <a:pt x="2735" y="9057"/>
                      <a:pt x="2710" y="9057"/>
                    </a:cubicBezTo>
                    <a:cubicBezTo>
                      <a:pt x="2634" y="9057"/>
                      <a:pt x="2563" y="9030"/>
                      <a:pt x="2510" y="8977"/>
                    </a:cubicBezTo>
                    <a:lnTo>
                      <a:pt x="1815" y="8329"/>
                    </a:lnTo>
                    <a:cubicBezTo>
                      <a:pt x="1756" y="8273"/>
                      <a:pt x="1684" y="8247"/>
                      <a:pt x="1612" y="8247"/>
                    </a:cubicBezTo>
                    <a:close/>
                    <a:moveTo>
                      <a:pt x="17824" y="14098"/>
                    </a:moveTo>
                    <a:cubicBezTo>
                      <a:pt x="17675" y="14098"/>
                      <a:pt x="17544" y="14232"/>
                      <a:pt x="17569" y="14399"/>
                    </a:cubicBezTo>
                    <a:lnTo>
                      <a:pt x="17687" y="15180"/>
                    </a:lnTo>
                    <a:cubicBezTo>
                      <a:pt x="17703" y="15267"/>
                      <a:pt x="17672" y="15354"/>
                      <a:pt x="17608" y="15409"/>
                    </a:cubicBezTo>
                    <a:lnTo>
                      <a:pt x="17040" y="15954"/>
                    </a:lnTo>
                    <a:cubicBezTo>
                      <a:pt x="16882" y="16104"/>
                      <a:pt x="16961" y="16364"/>
                      <a:pt x="17174" y="16396"/>
                    </a:cubicBezTo>
                    <a:lnTo>
                      <a:pt x="17956" y="16522"/>
                    </a:lnTo>
                    <a:cubicBezTo>
                      <a:pt x="18043" y="16538"/>
                      <a:pt x="18114" y="16593"/>
                      <a:pt x="18153" y="16672"/>
                    </a:cubicBezTo>
                    <a:lnTo>
                      <a:pt x="18492" y="17382"/>
                    </a:lnTo>
                    <a:cubicBezTo>
                      <a:pt x="18536" y="17482"/>
                      <a:pt x="18628" y="17531"/>
                      <a:pt x="18722" y="17531"/>
                    </a:cubicBezTo>
                    <a:cubicBezTo>
                      <a:pt x="18814" y="17531"/>
                      <a:pt x="18907" y="17484"/>
                      <a:pt x="18958" y="17390"/>
                    </a:cubicBezTo>
                    <a:lnTo>
                      <a:pt x="19313" y="16688"/>
                    </a:lnTo>
                    <a:cubicBezTo>
                      <a:pt x="19353" y="16609"/>
                      <a:pt x="19424" y="16554"/>
                      <a:pt x="19511" y="16546"/>
                    </a:cubicBezTo>
                    <a:lnTo>
                      <a:pt x="20300" y="16443"/>
                    </a:lnTo>
                    <a:cubicBezTo>
                      <a:pt x="20513" y="16419"/>
                      <a:pt x="20600" y="16151"/>
                      <a:pt x="20450" y="16001"/>
                    </a:cubicBezTo>
                    <a:lnTo>
                      <a:pt x="19889" y="15441"/>
                    </a:lnTo>
                    <a:cubicBezTo>
                      <a:pt x="19826" y="15385"/>
                      <a:pt x="19803" y="15299"/>
                      <a:pt x="19818" y="15212"/>
                    </a:cubicBezTo>
                    <a:lnTo>
                      <a:pt x="19960" y="14438"/>
                    </a:lnTo>
                    <a:cubicBezTo>
                      <a:pt x="19992" y="14267"/>
                      <a:pt x="19856" y="14127"/>
                      <a:pt x="19703" y="14127"/>
                    </a:cubicBezTo>
                    <a:cubicBezTo>
                      <a:pt x="19666" y="14127"/>
                      <a:pt x="19627" y="14135"/>
                      <a:pt x="19590" y="14154"/>
                    </a:cubicBezTo>
                    <a:lnTo>
                      <a:pt x="18887" y="14509"/>
                    </a:lnTo>
                    <a:cubicBezTo>
                      <a:pt x="18848" y="14529"/>
                      <a:pt x="18806" y="14539"/>
                      <a:pt x="18765" y="14539"/>
                    </a:cubicBezTo>
                    <a:cubicBezTo>
                      <a:pt x="18723" y="14539"/>
                      <a:pt x="18682" y="14529"/>
                      <a:pt x="18642" y="14509"/>
                    </a:cubicBezTo>
                    <a:lnTo>
                      <a:pt x="17948" y="14131"/>
                    </a:lnTo>
                    <a:cubicBezTo>
                      <a:pt x="17907" y="14108"/>
                      <a:pt x="17865" y="14098"/>
                      <a:pt x="17824" y="14098"/>
                    </a:cubicBezTo>
                    <a:close/>
                    <a:moveTo>
                      <a:pt x="14281" y="0"/>
                    </a:moveTo>
                    <a:cubicBezTo>
                      <a:pt x="13957" y="0"/>
                      <a:pt x="13629" y="122"/>
                      <a:pt x="13370" y="389"/>
                    </a:cubicBezTo>
                    <a:lnTo>
                      <a:pt x="10000" y="3886"/>
                    </a:lnTo>
                    <a:cubicBezTo>
                      <a:pt x="9762" y="4144"/>
                      <a:pt x="9424" y="4280"/>
                      <a:pt x="9074" y="4280"/>
                    </a:cubicBezTo>
                    <a:cubicBezTo>
                      <a:pt x="9007" y="4280"/>
                      <a:pt x="8939" y="4275"/>
                      <a:pt x="8871" y="4265"/>
                    </a:cubicBezTo>
                    <a:lnTo>
                      <a:pt x="4088" y="3468"/>
                    </a:lnTo>
                    <a:cubicBezTo>
                      <a:pt x="4014" y="3455"/>
                      <a:pt x="3941" y="3449"/>
                      <a:pt x="3870" y="3449"/>
                    </a:cubicBezTo>
                    <a:cubicBezTo>
                      <a:pt x="2934" y="3449"/>
                      <a:pt x="2285" y="4465"/>
                      <a:pt x="2755" y="5338"/>
                    </a:cubicBezTo>
                    <a:lnTo>
                      <a:pt x="4499" y="8614"/>
                    </a:lnTo>
                    <a:lnTo>
                      <a:pt x="5833" y="9592"/>
                    </a:lnTo>
                    <a:cubicBezTo>
                      <a:pt x="6030" y="9963"/>
                      <a:pt x="6030" y="10405"/>
                      <a:pt x="5841" y="10776"/>
                    </a:cubicBezTo>
                    <a:lnTo>
                      <a:pt x="4096" y="12631"/>
                    </a:lnTo>
                    <a:lnTo>
                      <a:pt x="2810" y="15109"/>
                    </a:lnTo>
                    <a:cubicBezTo>
                      <a:pt x="2358" y="15983"/>
                      <a:pt x="3009" y="16978"/>
                      <a:pt x="3930" y="16978"/>
                    </a:cubicBezTo>
                    <a:cubicBezTo>
                      <a:pt x="4007" y="16978"/>
                      <a:pt x="4087" y="16971"/>
                      <a:pt x="4167" y="16956"/>
                    </a:cubicBezTo>
                    <a:lnTo>
                      <a:pt x="8942" y="16112"/>
                    </a:lnTo>
                    <a:cubicBezTo>
                      <a:pt x="9016" y="16099"/>
                      <a:pt x="9090" y="16093"/>
                      <a:pt x="9163" y="16093"/>
                    </a:cubicBezTo>
                    <a:cubicBezTo>
                      <a:pt x="9507" y="16093"/>
                      <a:pt x="9838" y="16228"/>
                      <a:pt x="10079" y="16475"/>
                    </a:cubicBezTo>
                    <a:lnTo>
                      <a:pt x="13489" y="19924"/>
                    </a:lnTo>
                    <a:cubicBezTo>
                      <a:pt x="13747" y="20188"/>
                      <a:pt x="14072" y="20308"/>
                      <a:pt x="14392" y="20308"/>
                    </a:cubicBezTo>
                    <a:cubicBezTo>
                      <a:pt x="14990" y="20308"/>
                      <a:pt x="15569" y="19889"/>
                      <a:pt x="15667" y="19206"/>
                    </a:cubicBezTo>
                    <a:lnTo>
                      <a:pt x="16054" y="16435"/>
                    </a:lnTo>
                    <a:lnTo>
                      <a:pt x="15698" y="14202"/>
                    </a:lnTo>
                    <a:cubicBezTo>
                      <a:pt x="15762" y="13783"/>
                      <a:pt x="16022" y="13420"/>
                      <a:pt x="16393" y="13239"/>
                    </a:cubicBezTo>
                    <a:lnTo>
                      <a:pt x="18043" y="12923"/>
                    </a:lnTo>
                    <a:lnTo>
                      <a:pt x="21365" y="11258"/>
                    </a:lnTo>
                    <a:cubicBezTo>
                      <a:pt x="22312" y="10784"/>
                      <a:pt x="22305" y="9427"/>
                      <a:pt x="21350" y="8961"/>
                    </a:cubicBezTo>
                    <a:lnTo>
                      <a:pt x="16985" y="6846"/>
                    </a:lnTo>
                    <a:cubicBezTo>
                      <a:pt x="16606" y="6656"/>
                      <a:pt x="16346" y="6301"/>
                      <a:pt x="16283" y="5883"/>
                    </a:cubicBezTo>
                    <a:lnTo>
                      <a:pt x="15556" y="1092"/>
                    </a:lnTo>
                    <a:cubicBezTo>
                      <a:pt x="15454" y="412"/>
                      <a:pt x="14875" y="0"/>
                      <a:pt x="14281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3617;p71">
                <a:extLst>
                  <a:ext uri="{FF2B5EF4-FFF2-40B4-BE49-F238E27FC236}">
                    <a16:creationId xmlns:a16="http://schemas.microsoft.com/office/drawing/2014/main" id="{0DBD490D-3BE1-D2AC-61E5-C4ABA2A1C8DD}"/>
                  </a:ext>
                </a:extLst>
              </p:cNvPr>
              <p:cNvSpPr/>
              <p:nvPr/>
            </p:nvSpPr>
            <p:spPr>
              <a:xfrm>
                <a:off x="2316690" y="1376243"/>
                <a:ext cx="698919" cy="41433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8268" extrusionOk="0">
                    <a:moveTo>
                      <a:pt x="1813" y="0"/>
                    </a:moveTo>
                    <a:cubicBezTo>
                      <a:pt x="1309" y="0"/>
                      <a:pt x="820" y="149"/>
                      <a:pt x="403" y="415"/>
                    </a:cubicBezTo>
                    <a:lnTo>
                      <a:pt x="940" y="1417"/>
                    </a:lnTo>
                    <a:cubicBezTo>
                      <a:pt x="1137" y="1788"/>
                      <a:pt x="1137" y="2230"/>
                      <a:pt x="947" y="2609"/>
                    </a:cubicBezTo>
                    <a:lnTo>
                      <a:pt x="0" y="4432"/>
                    </a:lnTo>
                    <a:cubicBezTo>
                      <a:pt x="284" y="4708"/>
                      <a:pt x="632" y="4921"/>
                      <a:pt x="1026" y="5048"/>
                    </a:cubicBezTo>
                    <a:cubicBezTo>
                      <a:pt x="1289" y="5131"/>
                      <a:pt x="1554" y="5171"/>
                      <a:pt x="1815" y="5171"/>
                    </a:cubicBezTo>
                    <a:cubicBezTo>
                      <a:pt x="2912" y="5171"/>
                      <a:pt x="3927" y="4469"/>
                      <a:pt x="4278" y="3366"/>
                    </a:cubicBezTo>
                    <a:cubicBezTo>
                      <a:pt x="4712" y="2009"/>
                      <a:pt x="3962" y="557"/>
                      <a:pt x="2597" y="123"/>
                    </a:cubicBezTo>
                    <a:cubicBezTo>
                      <a:pt x="2337" y="39"/>
                      <a:pt x="2073" y="0"/>
                      <a:pt x="1813" y="0"/>
                    </a:cubicBezTo>
                    <a:close/>
                    <a:moveTo>
                      <a:pt x="11539" y="3093"/>
                    </a:moveTo>
                    <a:cubicBezTo>
                      <a:pt x="10443" y="3093"/>
                      <a:pt x="9427" y="3795"/>
                      <a:pt x="9077" y="4898"/>
                    </a:cubicBezTo>
                    <a:cubicBezTo>
                      <a:pt x="8643" y="6255"/>
                      <a:pt x="9393" y="7707"/>
                      <a:pt x="10758" y="8141"/>
                    </a:cubicBezTo>
                    <a:cubicBezTo>
                      <a:pt x="11026" y="8226"/>
                      <a:pt x="11295" y="8268"/>
                      <a:pt x="11561" y="8268"/>
                    </a:cubicBezTo>
                    <a:cubicBezTo>
                      <a:pt x="11694" y="8268"/>
                      <a:pt x="11826" y="8257"/>
                      <a:pt x="11958" y="8236"/>
                    </a:cubicBezTo>
                    <a:lnTo>
                      <a:pt x="12234" y="6200"/>
                    </a:lnTo>
                    <a:cubicBezTo>
                      <a:pt x="12297" y="5782"/>
                      <a:pt x="12557" y="5419"/>
                      <a:pt x="12928" y="5229"/>
                    </a:cubicBezTo>
                    <a:lnTo>
                      <a:pt x="13947" y="4724"/>
                    </a:lnTo>
                    <a:cubicBezTo>
                      <a:pt x="13670" y="4029"/>
                      <a:pt x="13094" y="3461"/>
                      <a:pt x="12329" y="3216"/>
                    </a:cubicBezTo>
                    <a:cubicBezTo>
                      <a:pt x="12066" y="3133"/>
                      <a:pt x="11800" y="3093"/>
                      <a:pt x="11539" y="3093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3618;p71">
                <a:extLst>
                  <a:ext uri="{FF2B5EF4-FFF2-40B4-BE49-F238E27FC236}">
                    <a16:creationId xmlns:a16="http://schemas.microsoft.com/office/drawing/2014/main" id="{099CFFB6-451D-124C-CFF9-946D8342459C}"/>
                  </a:ext>
                </a:extLst>
              </p:cNvPr>
              <p:cNvSpPr/>
              <p:nvPr/>
            </p:nvSpPr>
            <p:spPr>
              <a:xfrm>
                <a:off x="2481608" y="1249260"/>
                <a:ext cx="463891" cy="257127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5131" extrusionOk="0">
                    <a:moveTo>
                      <a:pt x="1899" y="0"/>
                    </a:moveTo>
                    <a:cubicBezTo>
                      <a:pt x="1618" y="0"/>
                      <a:pt x="1334" y="82"/>
                      <a:pt x="1105" y="226"/>
                    </a:cubicBezTo>
                    <a:cubicBezTo>
                      <a:pt x="932" y="320"/>
                      <a:pt x="790" y="447"/>
                      <a:pt x="671" y="604"/>
                    </a:cubicBezTo>
                    <a:cubicBezTo>
                      <a:pt x="656" y="620"/>
                      <a:pt x="663" y="652"/>
                      <a:pt x="679" y="660"/>
                    </a:cubicBezTo>
                    <a:cubicBezTo>
                      <a:pt x="685" y="665"/>
                      <a:pt x="694" y="671"/>
                      <a:pt x="705" y="671"/>
                    </a:cubicBezTo>
                    <a:cubicBezTo>
                      <a:pt x="709" y="671"/>
                      <a:pt x="714" y="670"/>
                      <a:pt x="719" y="668"/>
                    </a:cubicBezTo>
                    <a:cubicBezTo>
                      <a:pt x="1058" y="573"/>
                      <a:pt x="1374" y="454"/>
                      <a:pt x="1721" y="391"/>
                    </a:cubicBezTo>
                    <a:cubicBezTo>
                      <a:pt x="1857" y="366"/>
                      <a:pt x="1988" y="355"/>
                      <a:pt x="2118" y="355"/>
                    </a:cubicBezTo>
                    <a:cubicBezTo>
                      <a:pt x="2313" y="355"/>
                      <a:pt x="2507" y="380"/>
                      <a:pt x="2716" y="423"/>
                    </a:cubicBezTo>
                    <a:cubicBezTo>
                      <a:pt x="2719" y="424"/>
                      <a:pt x="2721" y="424"/>
                      <a:pt x="2724" y="424"/>
                    </a:cubicBezTo>
                    <a:cubicBezTo>
                      <a:pt x="2759" y="424"/>
                      <a:pt x="2784" y="381"/>
                      <a:pt x="2755" y="352"/>
                    </a:cubicBezTo>
                    <a:cubicBezTo>
                      <a:pt x="2536" y="108"/>
                      <a:pt x="2220" y="0"/>
                      <a:pt x="1899" y="0"/>
                    </a:cubicBezTo>
                    <a:close/>
                    <a:moveTo>
                      <a:pt x="287" y="1258"/>
                    </a:moveTo>
                    <a:cubicBezTo>
                      <a:pt x="220" y="1258"/>
                      <a:pt x="152" y="1266"/>
                      <a:pt x="87" y="1283"/>
                    </a:cubicBezTo>
                    <a:cubicBezTo>
                      <a:pt x="56" y="1291"/>
                      <a:pt x="56" y="1331"/>
                      <a:pt x="87" y="1338"/>
                    </a:cubicBezTo>
                    <a:cubicBezTo>
                      <a:pt x="300" y="1386"/>
                      <a:pt x="490" y="1528"/>
                      <a:pt x="553" y="1725"/>
                    </a:cubicBezTo>
                    <a:cubicBezTo>
                      <a:pt x="553" y="1741"/>
                      <a:pt x="561" y="1757"/>
                      <a:pt x="561" y="1773"/>
                    </a:cubicBezTo>
                    <a:cubicBezTo>
                      <a:pt x="364" y="1859"/>
                      <a:pt x="166" y="1978"/>
                      <a:pt x="1" y="2120"/>
                    </a:cubicBezTo>
                    <a:cubicBezTo>
                      <a:pt x="419" y="2041"/>
                      <a:pt x="793" y="1993"/>
                      <a:pt x="1136" y="1993"/>
                    </a:cubicBezTo>
                    <a:cubicBezTo>
                      <a:pt x="1966" y="1993"/>
                      <a:pt x="2619" y="2274"/>
                      <a:pt x="3300" y="3083"/>
                    </a:cubicBezTo>
                    <a:cubicBezTo>
                      <a:pt x="3310" y="3098"/>
                      <a:pt x="3327" y="3107"/>
                      <a:pt x="3344" y="3107"/>
                    </a:cubicBezTo>
                    <a:cubicBezTo>
                      <a:pt x="3353" y="3107"/>
                      <a:pt x="3362" y="3104"/>
                      <a:pt x="3371" y="3099"/>
                    </a:cubicBezTo>
                    <a:cubicBezTo>
                      <a:pt x="3394" y="3091"/>
                      <a:pt x="3410" y="3059"/>
                      <a:pt x="3402" y="3035"/>
                    </a:cubicBezTo>
                    <a:cubicBezTo>
                      <a:pt x="3199" y="2048"/>
                      <a:pt x="2390" y="1570"/>
                      <a:pt x="1530" y="1570"/>
                    </a:cubicBezTo>
                    <a:cubicBezTo>
                      <a:pt x="1352" y="1570"/>
                      <a:pt x="1172" y="1590"/>
                      <a:pt x="995" y="1630"/>
                    </a:cubicBezTo>
                    <a:cubicBezTo>
                      <a:pt x="843" y="1396"/>
                      <a:pt x="563" y="1258"/>
                      <a:pt x="287" y="1258"/>
                    </a:cubicBezTo>
                    <a:close/>
                    <a:moveTo>
                      <a:pt x="7371" y="1574"/>
                    </a:moveTo>
                    <a:cubicBezTo>
                      <a:pt x="7290" y="1574"/>
                      <a:pt x="7209" y="1582"/>
                      <a:pt x="7128" y="1599"/>
                    </a:cubicBezTo>
                    <a:cubicBezTo>
                      <a:pt x="7088" y="1607"/>
                      <a:pt x="7080" y="1670"/>
                      <a:pt x="7120" y="1678"/>
                    </a:cubicBezTo>
                    <a:cubicBezTo>
                      <a:pt x="7491" y="1820"/>
                      <a:pt x="7798" y="1994"/>
                      <a:pt x="8083" y="2254"/>
                    </a:cubicBezTo>
                    <a:cubicBezTo>
                      <a:pt x="8382" y="2507"/>
                      <a:pt x="8588" y="2814"/>
                      <a:pt x="8856" y="3114"/>
                    </a:cubicBezTo>
                    <a:cubicBezTo>
                      <a:pt x="8864" y="3122"/>
                      <a:pt x="8874" y="3126"/>
                      <a:pt x="8884" y="3126"/>
                    </a:cubicBezTo>
                    <a:cubicBezTo>
                      <a:pt x="8894" y="3126"/>
                      <a:pt x="8903" y="3122"/>
                      <a:pt x="8911" y="3114"/>
                    </a:cubicBezTo>
                    <a:cubicBezTo>
                      <a:pt x="8890" y="2341"/>
                      <a:pt x="8160" y="1574"/>
                      <a:pt x="7371" y="1574"/>
                    </a:cubicBezTo>
                    <a:close/>
                    <a:moveTo>
                      <a:pt x="6808" y="3249"/>
                    </a:moveTo>
                    <a:cubicBezTo>
                      <a:pt x="6337" y="3249"/>
                      <a:pt x="5868" y="3433"/>
                      <a:pt x="5486" y="3856"/>
                    </a:cubicBezTo>
                    <a:cubicBezTo>
                      <a:pt x="5470" y="3880"/>
                      <a:pt x="5470" y="3904"/>
                      <a:pt x="5478" y="3927"/>
                    </a:cubicBezTo>
                    <a:lnTo>
                      <a:pt x="5486" y="3927"/>
                    </a:lnTo>
                    <a:cubicBezTo>
                      <a:pt x="5492" y="3945"/>
                      <a:pt x="5511" y="3954"/>
                      <a:pt x="5530" y="3954"/>
                    </a:cubicBezTo>
                    <a:cubicBezTo>
                      <a:pt x="5537" y="3954"/>
                      <a:pt x="5543" y="3953"/>
                      <a:pt x="5549" y="3951"/>
                    </a:cubicBezTo>
                    <a:cubicBezTo>
                      <a:pt x="5970" y="3803"/>
                      <a:pt x="6339" y="3734"/>
                      <a:pt x="6678" y="3734"/>
                    </a:cubicBezTo>
                    <a:cubicBezTo>
                      <a:pt x="7481" y="3734"/>
                      <a:pt x="8116" y="4126"/>
                      <a:pt x="8888" y="4803"/>
                    </a:cubicBezTo>
                    <a:cubicBezTo>
                      <a:pt x="8809" y="4590"/>
                      <a:pt x="8706" y="4393"/>
                      <a:pt x="8580" y="4219"/>
                    </a:cubicBezTo>
                    <a:cubicBezTo>
                      <a:pt x="8588" y="4204"/>
                      <a:pt x="8596" y="4196"/>
                      <a:pt x="8603" y="4180"/>
                    </a:cubicBezTo>
                    <a:cubicBezTo>
                      <a:pt x="8705" y="4089"/>
                      <a:pt x="8838" y="4046"/>
                      <a:pt x="8977" y="4046"/>
                    </a:cubicBezTo>
                    <a:cubicBezTo>
                      <a:pt x="9055" y="4046"/>
                      <a:pt x="9135" y="4060"/>
                      <a:pt x="9211" y="4085"/>
                    </a:cubicBezTo>
                    <a:cubicBezTo>
                      <a:pt x="9214" y="4086"/>
                      <a:pt x="9216" y="4086"/>
                      <a:pt x="9219" y="4086"/>
                    </a:cubicBezTo>
                    <a:cubicBezTo>
                      <a:pt x="9239" y="4086"/>
                      <a:pt x="9256" y="4059"/>
                      <a:pt x="9235" y="4038"/>
                    </a:cubicBezTo>
                    <a:cubicBezTo>
                      <a:pt x="9081" y="3879"/>
                      <a:pt x="8855" y="3790"/>
                      <a:pt x="8631" y="3790"/>
                    </a:cubicBezTo>
                    <a:cubicBezTo>
                      <a:pt x="8509" y="3790"/>
                      <a:pt x="8388" y="3816"/>
                      <a:pt x="8280" y="3872"/>
                    </a:cubicBezTo>
                    <a:cubicBezTo>
                      <a:pt x="7870" y="3483"/>
                      <a:pt x="7338" y="3249"/>
                      <a:pt x="6808" y="3249"/>
                    </a:cubicBezTo>
                    <a:close/>
                    <a:moveTo>
                      <a:pt x="3474" y="4569"/>
                    </a:moveTo>
                    <a:cubicBezTo>
                      <a:pt x="3438" y="4569"/>
                      <a:pt x="3415" y="4613"/>
                      <a:pt x="3442" y="4645"/>
                    </a:cubicBezTo>
                    <a:cubicBezTo>
                      <a:pt x="3560" y="4780"/>
                      <a:pt x="3710" y="4890"/>
                      <a:pt x="3876" y="4977"/>
                    </a:cubicBezTo>
                    <a:cubicBezTo>
                      <a:pt x="4055" y="5080"/>
                      <a:pt x="4254" y="5130"/>
                      <a:pt x="4453" y="5130"/>
                    </a:cubicBezTo>
                    <a:cubicBezTo>
                      <a:pt x="4815" y="5130"/>
                      <a:pt x="5172" y="4964"/>
                      <a:pt x="5391" y="4653"/>
                    </a:cubicBezTo>
                    <a:cubicBezTo>
                      <a:pt x="5416" y="4622"/>
                      <a:pt x="5392" y="4581"/>
                      <a:pt x="5361" y="4581"/>
                    </a:cubicBezTo>
                    <a:cubicBezTo>
                      <a:pt x="5353" y="4581"/>
                      <a:pt x="5344" y="4584"/>
                      <a:pt x="5336" y="4590"/>
                    </a:cubicBezTo>
                    <a:cubicBezTo>
                      <a:pt x="5034" y="4798"/>
                      <a:pt x="4760" y="4886"/>
                      <a:pt x="4488" y="4886"/>
                    </a:cubicBezTo>
                    <a:cubicBezTo>
                      <a:pt x="4170" y="4886"/>
                      <a:pt x="3854" y="4766"/>
                      <a:pt x="3497" y="4574"/>
                    </a:cubicBezTo>
                    <a:cubicBezTo>
                      <a:pt x="3489" y="4571"/>
                      <a:pt x="3481" y="4569"/>
                      <a:pt x="3474" y="456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96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A42C2A-2E55-0CEC-0DEE-253AA9E28567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A13948F-F129-18BB-3FC1-AF06CE21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BE0BC7-7EAF-870F-6938-55DC394E8E2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24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E915C7-43EE-68A6-4AA5-66576BC09A66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1D2866-D828-B667-F79A-6A9F199E75D7}"/>
              </a:ext>
            </a:extLst>
          </p:cNvPr>
          <p:cNvSpPr/>
          <p:nvPr/>
        </p:nvSpPr>
        <p:spPr>
          <a:xfrm>
            <a:off x="1968490" y="1259748"/>
            <a:ext cx="8629285" cy="103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b="1" kern="0" dirty="0" err="1">
                <a:cs typeface="Arial"/>
                <a:sym typeface="Arial"/>
              </a:rPr>
              <a:t>Bài</a:t>
            </a:r>
            <a:r>
              <a:rPr lang="en-US" sz="2200" b="1" kern="0" dirty="0">
                <a:cs typeface="Arial"/>
                <a:sym typeface="Arial"/>
              </a:rPr>
              <a:t> </a:t>
            </a:r>
            <a:r>
              <a:rPr lang="en-US" sz="2200" b="1" kern="0" dirty="0" err="1">
                <a:cs typeface="Arial"/>
                <a:sym typeface="Arial"/>
              </a:rPr>
              <a:t>tập</a:t>
            </a:r>
            <a:r>
              <a:rPr lang="en-US" sz="2200" b="1" kern="0" dirty="0">
                <a:cs typeface="Arial"/>
                <a:sym typeface="Arial"/>
              </a:rPr>
              <a:t> 4 (SGK – tr22):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 err="1">
                <a:cs typeface="Arial"/>
                <a:sym typeface="Arial"/>
              </a:rPr>
              <a:t>Đọc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thông</a:t>
            </a:r>
            <a:r>
              <a:rPr lang="en-US" sz="2200" kern="0" dirty="0">
                <a:cs typeface="Arial"/>
                <a:sym typeface="Arial"/>
              </a:rPr>
              <a:t> tin </a:t>
            </a:r>
            <a:r>
              <a:rPr lang="en-US" sz="2200" kern="0" dirty="0" err="1">
                <a:cs typeface="Arial"/>
                <a:sym typeface="Arial"/>
              </a:rPr>
              <a:t>sau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và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nói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cho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bạn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nghe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các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số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em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đọc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được</a:t>
            </a:r>
            <a:r>
              <a:rPr lang="en-US" sz="2200" kern="0" dirty="0">
                <a:cs typeface="Arial"/>
                <a:sym typeface="Arial"/>
              </a:rPr>
              <a:t>: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8E99C8F-A203-C146-829B-AE54F7987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05" y="2365577"/>
            <a:ext cx="8200587" cy="294847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895D5416-BF8C-9961-46AD-429CD7F4CAE3}"/>
              </a:ext>
            </a:extLst>
          </p:cNvPr>
          <p:cNvSpPr/>
          <p:nvPr/>
        </p:nvSpPr>
        <p:spPr>
          <a:xfrm>
            <a:off x="3037115" y="5314051"/>
            <a:ext cx="7170576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200" kern="0" dirty="0">
                <a:cs typeface="Arial"/>
                <a:sym typeface="Arial"/>
              </a:rPr>
              <a:t>2 021 đọc là hai nghìn không trăm hai mươi mốt</a:t>
            </a:r>
            <a:r>
              <a:rPr lang="en-US" sz="2200" kern="0" dirty="0">
                <a:cs typeface="Arial"/>
                <a:sym typeface="Arial"/>
              </a:rPr>
              <a:t>.</a:t>
            </a:r>
            <a:endParaRPr lang="vi-VN" sz="2200" kern="0" dirty="0"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200" kern="0" dirty="0">
                <a:cs typeface="Arial"/>
                <a:sym typeface="Arial"/>
              </a:rPr>
              <a:t>920 000 đọc là chín trăm hai mươi nghìn</a:t>
            </a:r>
            <a:r>
              <a:rPr lang="en-US" sz="2200" kern="0" dirty="0">
                <a:cs typeface="Arial"/>
                <a:sym typeface="Arial"/>
              </a:rPr>
              <a:t>.</a:t>
            </a:r>
            <a:endParaRPr lang="vi-VN" sz="2200" kern="0" dirty="0"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200" kern="0" dirty="0">
                <a:cs typeface="Arial"/>
                <a:sym typeface="Arial"/>
              </a:rPr>
              <a:t>66 triệu đọc là sáu mươi sáu triệu</a:t>
            </a:r>
            <a:r>
              <a:rPr lang="en-US" sz="2200" kern="0" dirty="0">
                <a:cs typeface="Arial"/>
                <a:sym typeface="Arial"/>
              </a:rPr>
              <a:t>.</a:t>
            </a:r>
            <a:endParaRPr lang="vi-VN" sz="2200" kern="0" dirty="0">
              <a:cs typeface="Arial"/>
              <a:sym typeface="Arial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3F59FD6-42F1-1BCE-D252-EEF3A9522498}"/>
              </a:ext>
            </a:extLst>
          </p:cNvPr>
          <p:cNvSpPr/>
          <p:nvPr/>
        </p:nvSpPr>
        <p:spPr>
          <a:xfrm>
            <a:off x="1489833" y="5293596"/>
            <a:ext cx="957313" cy="528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 err="1">
                <a:cs typeface="Arial"/>
                <a:sym typeface="Arial"/>
              </a:rPr>
              <a:t>Trả</a:t>
            </a:r>
            <a:r>
              <a:rPr lang="en-US" sz="2200" kern="0" dirty="0">
                <a:cs typeface="Arial"/>
                <a:sym typeface="Arial"/>
              </a:rPr>
              <a:t> </a:t>
            </a:r>
            <a:r>
              <a:rPr lang="en-US" sz="2200" kern="0" dirty="0" err="1">
                <a:cs typeface="Arial"/>
                <a:sym typeface="Arial"/>
              </a:rPr>
              <a:t>lời</a:t>
            </a:r>
            <a:endParaRPr lang="en-US" sz="2200" kern="0" dirty="0">
              <a:cs typeface="Arial"/>
              <a:sym typeface="Arial"/>
            </a:endParaRPr>
          </a:p>
        </p:txBody>
      </p:sp>
      <p:grpSp>
        <p:nvGrpSpPr>
          <p:cNvPr id="7" name="Google Shape;2380;p39">
            <a:extLst>
              <a:ext uri="{FF2B5EF4-FFF2-40B4-BE49-F238E27FC236}">
                <a16:creationId xmlns:a16="http://schemas.microsoft.com/office/drawing/2014/main" id="{9D183D45-B37E-7DB7-F719-AED8C13AACE8}"/>
              </a:ext>
            </a:extLst>
          </p:cNvPr>
          <p:cNvGrpSpPr/>
          <p:nvPr/>
        </p:nvGrpSpPr>
        <p:grpSpPr>
          <a:xfrm>
            <a:off x="10597775" y="850717"/>
            <a:ext cx="1199428" cy="927089"/>
            <a:chOff x="1306285" y="2168481"/>
            <a:chExt cx="3288454" cy="2268406"/>
          </a:xfrm>
        </p:grpSpPr>
        <p:sp>
          <p:nvSpPr>
            <p:cNvPr id="8" name="Google Shape;2381;p39">
              <a:extLst>
                <a:ext uri="{FF2B5EF4-FFF2-40B4-BE49-F238E27FC236}">
                  <a16:creationId xmlns:a16="http://schemas.microsoft.com/office/drawing/2014/main" id="{9463F92B-1329-5FFD-1351-8B3A23F6AEB2}"/>
                </a:ext>
              </a:extLst>
            </p:cNvPr>
            <p:cNvSpPr/>
            <p:nvPr/>
          </p:nvSpPr>
          <p:spPr>
            <a:xfrm>
              <a:off x="1306285" y="2168481"/>
              <a:ext cx="3288454" cy="2268399"/>
            </a:xfrm>
            <a:custGeom>
              <a:avLst/>
              <a:gdLst/>
              <a:ahLst/>
              <a:cxnLst/>
              <a:rect l="l" t="t" r="r" b="b"/>
              <a:pathLst>
                <a:path w="22108" h="15250" extrusionOk="0">
                  <a:moveTo>
                    <a:pt x="14475" y="1"/>
                  </a:moveTo>
                  <a:lnTo>
                    <a:pt x="13844" y="1879"/>
                  </a:lnTo>
                  <a:lnTo>
                    <a:pt x="11973" y="1208"/>
                  </a:lnTo>
                  <a:lnTo>
                    <a:pt x="12218" y="3181"/>
                  </a:lnTo>
                  <a:lnTo>
                    <a:pt x="11760" y="3221"/>
                  </a:lnTo>
                  <a:cubicBezTo>
                    <a:pt x="11318" y="2526"/>
                    <a:pt x="10545" y="2061"/>
                    <a:pt x="9653" y="2061"/>
                  </a:cubicBezTo>
                  <a:cubicBezTo>
                    <a:pt x="8280" y="2061"/>
                    <a:pt x="7167" y="3173"/>
                    <a:pt x="7167" y="4547"/>
                  </a:cubicBezTo>
                  <a:cubicBezTo>
                    <a:pt x="7167" y="4949"/>
                    <a:pt x="7262" y="5336"/>
                    <a:pt x="7435" y="5675"/>
                  </a:cubicBezTo>
                  <a:cubicBezTo>
                    <a:pt x="7112" y="5533"/>
                    <a:pt x="6748" y="5454"/>
                    <a:pt x="6370" y="5454"/>
                  </a:cubicBezTo>
                  <a:cubicBezTo>
                    <a:pt x="4846" y="5454"/>
                    <a:pt x="3615" y="6693"/>
                    <a:pt x="3615" y="8209"/>
                  </a:cubicBezTo>
                  <a:cubicBezTo>
                    <a:pt x="3615" y="8509"/>
                    <a:pt x="3662" y="8793"/>
                    <a:pt x="3749" y="9053"/>
                  </a:cubicBezTo>
                  <a:cubicBezTo>
                    <a:pt x="3457" y="8959"/>
                    <a:pt x="3149" y="8903"/>
                    <a:pt x="2834" y="8903"/>
                  </a:cubicBezTo>
                  <a:cubicBezTo>
                    <a:pt x="1271" y="8903"/>
                    <a:pt x="0" y="10174"/>
                    <a:pt x="0" y="11737"/>
                  </a:cubicBezTo>
                  <a:cubicBezTo>
                    <a:pt x="0" y="13300"/>
                    <a:pt x="1271" y="14562"/>
                    <a:pt x="2834" y="14562"/>
                  </a:cubicBezTo>
                  <a:cubicBezTo>
                    <a:pt x="4081" y="14562"/>
                    <a:pt x="5138" y="13757"/>
                    <a:pt x="5517" y="12637"/>
                  </a:cubicBezTo>
                  <a:cubicBezTo>
                    <a:pt x="6117" y="13765"/>
                    <a:pt x="7301" y="14531"/>
                    <a:pt x="8666" y="14531"/>
                  </a:cubicBezTo>
                  <a:cubicBezTo>
                    <a:pt x="9558" y="14531"/>
                    <a:pt x="10371" y="14207"/>
                    <a:pt x="11003" y="13663"/>
                  </a:cubicBezTo>
                  <a:cubicBezTo>
                    <a:pt x="11595" y="14618"/>
                    <a:pt x="12644" y="15249"/>
                    <a:pt x="13852" y="15249"/>
                  </a:cubicBezTo>
                  <a:cubicBezTo>
                    <a:pt x="15391" y="15249"/>
                    <a:pt x="16685" y="14223"/>
                    <a:pt x="17080" y="12810"/>
                  </a:cubicBezTo>
                  <a:cubicBezTo>
                    <a:pt x="17490" y="13379"/>
                    <a:pt x="18153" y="13750"/>
                    <a:pt x="18903" y="13750"/>
                  </a:cubicBezTo>
                  <a:cubicBezTo>
                    <a:pt x="20150" y="13750"/>
                    <a:pt x="21153" y="12739"/>
                    <a:pt x="21153" y="11500"/>
                  </a:cubicBezTo>
                  <a:cubicBezTo>
                    <a:pt x="21153" y="10482"/>
                    <a:pt x="20482" y="9622"/>
                    <a:pt x="19558" y="9345"/>
                  </a:cubicBezTo>
                  <a:lnTo>
                    <a:pt x="19511" y="8990"/>
                  </a:lnTo>
                  <a:lnTo>
                    <a:pt x="21492" y="8793"/>
                  </a:lnTo>
                  <a:lnTo>
                    <a:pt x="20411" y="7120"/>
                  </a:lnTo>
                  <a:lnTo>
                    <a:pt x="22108" y="6086"/>
                  </a:lnTo>
                  <a:lnTo>
                    <a:pt x="20411" y="5044"/>
                  </a:lnTo>
                  <a:lnTo>
                    <a:pt x="21492" y="3379"/>
                  </a:lnTo>
                  <a:lnTo>
                    <a:pt x="19511" y="3181"/>
                  </a:lnTo>
                  <a:lnTo>
                    <a:pt x="19756" y="1208"/>
                  </a:lnTo>
                  <a:lnTo>
                    <a:pt x="17885" y="1879"/>
                  </a:lnTo>
                  <a:lnTo>
                    <a:pt x="17254" y="1"/>
                  </a:lnTo>
                  <a:lnTo>
                    <a:pt x="15864" y="1421"/>
                  </a:lnTo>
                  <a:lnTo>
                    <a:pt x="14475" y="1"/>
                  </a:ln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9" name="Google Shape;2382;p39">
              <a:extLst>
                <a:ext uri="{FF2B5EF4-FFF2-40B4-BE49-F238E27FC236}">
                  <a16:creationId xmlns:a16="http://schemas.microsoft.com/office/drawing/2014/main" id="{86D8DC9C-5F91-8378-61C8-EB46CD672F70}"/>
                </a:ext>
              </a:extLst>
            </p:cNvPr>
            <p:cNvGrpSpPr/>
            <p:nvPr/>
          </p:nvGrpSpPr>
          <p:grpSpPr>
            <a:xfrm>
              <a:off x="1329018" y="2198704"/>
              <a:ext cx="3242984" cy="2238183"/>
              <a:chOff x="588925" y="1473530"/>
              <a:chExt cx="1107879" cy="764616"/>
            </a:xfrm>
          </p:grpSpPr>
          <p:sp>
            <p:nvSpPr>
              <p:cNvPr id="10" name="Google Shape;2383;p39">
                <a:extLst>
                  <a:ext uri="{FF2B5EF4-FFF2-40B4-BE49-F238E27FC236}">
                    <a16:creationId xmlns:a16="http://schemas.microsoft.com/office/drawing/2014/main" id="{FF2B286D-6DAE-EB6C-7C14-92FDEC655554}"/>
                  </a:ext>
                </a:extLst>
              </p:cNvPr>
              <p:cNvSpPr/>
              <p:nvPr/>
            </p:nvSpPr>
            <p:spPr>
              <a:xfrm>
                <a:off x="1071050" y="1473530"/>
                <a:ext cx="625755" cy="609969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2172" extrusionOk="0">
                    <a:moveTo>
                      <a:pt x="4854" y="1"/>
                    </a:moveTo>
                    <a:lnTo>
                      <a:pt x="4223" y="1887"/>
                    </a:lnTo>
                    <a:lnTo>
                      <a:pt x="2352" y="1208"/>
                    </a:lnTo>
                    <a:lnTo>
                      <a:pt x="2352" y="1208"/>
                    </a:lnTo>
                    <a:lnTo>
                      <a:pt x="2597" y="3182"/>
                    </a:lnTo>
                    <a:lnTo>
                      <a:pt x="624" y="3379"/>
                    </a:lnTo>
                    <a:lnTo>
                      <a:pt x="1697" y="5044"/>
                    </a:lnTo>
                    <a:lnTo>
                      <a:pt x="0" y="6086"/>
                    </a:lnTo>
                    <a:lnTo>
                      <a:pt x="1697" y="7128"/>
                    </a:lnTo>
                    <a:lnTo>
                      <a:pt x="624" y="8793"/>
                    </a:lnTo>
                    <a:lnTo>
                      <a:pt x="2597" y="8991"/>
                    </a:lnTo>
                    <a:lnTo>
                      <a:pt x="2352" y="10964"/>
                    </a:lnTo>
                    <a:lnTo>
                      <a:pt x="4223" y="10285"/>
                    </a:lnTo>
                    <a:lnTo>
                      <a:pt x="4854" y="12171"/>
                    </a:lnTo>
                    <a:lnTo>
                      <a:pt x="6243" y="10751"/>
                    </a:lnTo>
                    <a:lnTo>
                      <a:pt x="7633" y="12171"/>
                    </a:lnTo>
                    <a:lnTo>
                      <a:pt x="8264" y="10285"/>
                    </a:lnTo>
                    <a:lnTo>
                      <a:pt x="10135" y="10964"/>
                    </a:lnTo>
                    <a:lnTo>
                      <a:pt x="9890" y="8991"/>
                    </a:lnTo>
                    <a:lnTo>
                      <a:pt x="11871" y="8793"/>
                    </a:lnTo>
                    <a:lnTo>
                      <a:pt x="10790" y="7128"/>
                    </a:lnTo>
                    <a:lnTo>
                      <a:pt x="12487" y="6086"/>
                    </a:lnTo>
                    <a:lnTo>
                      <a:pt x="10790" y="5044"/>
                    </a:lnTo>
                    <a:lnTo>
                      <a:pt x="11871" y="3379"/>
                    </a:lnTo>
                    <a:lnTo>
                      <a:pt x="9890" y="3182"/>
                    </a:lnTo>
                    <a:lnTo>
                      <a:pt x="10135" y="1208"/>
                    </a:lnTo>
                    <a:lnTo>
                      <a:pt x="10135" y="1208"/>
                    </a:lnTo>
                    <a:lnTo>
                      <a:pt x="8264" y="1887"/>
                    </a:lnTo>
                    <a:lnTo>
                      <a:pt x="7633" y="1"/>
                    </a:lnTo>
                    <a:lnTo>
                      <a:pt x="6243" y="1421"/>
                    </a:lnTo>
                    <a:lnTo>
                      <a:pt x="4854" y="1"/>
                    </a:ln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2384;p39">
                <a:extLst>
                  <a:ext uri="{FF2B5EF4-FFF2-40B4-BE49-F238E27FC236}">
                    <a16:creationId xmlns:a16="http://schemas.microsoft.com/office/drawing/2014/main" id="{8227F6EC-D21D-C3E2-E02E-84E672420051}"/>
                  </a:ext>
                </a:extLst>
              </p:cNvPr>
              <p:cNvSpPr/>
              <p:nvPr/>
            </p:nvSpPr>
            <p:spPr>
              <a:xfrm>
                <a:off x="1186908" y="1581522"/>
                <a:ext cx="393984" cy="393984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862" extrusionOk="0">
                    <a:moveTo>
                      <a:pt x="3931" y="0"/>
                    </a:moveTo>
                    <a:cubicBezTo>
                      <a:pt x="1761" y="0"/>
                      <a:pt x="1" y="1761"/>
                      <a:pt x="1" y="3931"/>
                    </a:cubicBezTo>
                    <a:cubicBezTo>
                      <a:pt x="1" y="6101"/>
                      <a:pt x="1761" y="7862"/>
                      <a:pt x="3931" y="7862"/>
                    </a:cubicBezTo>
                    <a:cubicBezTo>
                      <a:pt x="6102" y="7862"/>
                      <a:pt x="7862" y="6101"/>
                      <a:pt x="7862" y="3931"/>
                    </a:cubicBezTo>
                    <a:cubicBezTo>
                      <a:pt x="7862" y="1761"/>
                      <a:pt x="6102" y="0"/>
                      <a:pt x="3931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2385;p39">
                <a:extLst>
                  <a:ext uri="{FF2B5EF4-FFF2-40B4-BE49-F238E27FC236}">
                    <a16:creationId xmlns:a16="http://schemas.microsoft.com/office/drawing/2014/main" id="{9068FFC9-A401-C239-3EA8-B2CB93911E50}"/>
                  </a:ext>
                </a:extLst>
              </p:cNvPr>
              <p:cNvSpPr/>
              <p:nvPr/>
            </p:nvSpPr>
            <p:spPr>
              <a:xfrm>
                <a:off x="1186908" y="1581522"/>
                <a:ext cx="393984" cy="393984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862" extrusionOk="0">
                    <a:moveTo>
                      <a:pt x="3931" y="0"/>
                    </a:moveTo>
                    <a:cubicBezTo>
                      <a:pt x="1761" y="0"/>
                      <a:pt x="1" y="1761"/>
                      <a:pt x="1" y="3931"/>
                    </a:cubicBezTo>
                    <a:cubicBezTo>
                      <a:pt x="1" y="6101"/>
                      <a:pt x="1761" y="7862"/>
                      <a:pt x="3931" y="7862"/>
                    </a:cubicBezTo>
                    <a:cubicBezTo>
                      <a:pt x="6102" y="7862"/>
                      <a:pt x="7862" y="6101"/>
                      <a:pt x="7862" y="3931"/>
                    </a:cubicBezTo>
                    <a:cubicBezTo>
                      <a:pt x="7862" y="1761"/>
                      <a:pt x="6102" y="0"/>
                      <a:pt x="3931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2386;p39">
                <a:extLst>
                  <a:ext uri="{FF2B5EF4-FFF2-40B4-BE49-F238E27FC236}">
                    <a16:creationId xmlns:a16="http://schemas.microsoft.com/office/drawing/2014/main" id="{3C40CBDB-F1FC-8CC2-7136-9AB42E46DCE3}"/>
                  </a:ext>
                </a:extLst>
              </p:cNvPr>
              <p:cNvSpPr/>
              <p:nvPr/>
            </p:nvSpPr>
            <p:spPr>
              <a:xfrm>
                <a:off x="588925" y="1576761"/>
                <a:ext cx="1060030" cy="661385"/>
              </a:xfrm>
              <a:custGeom>
                <a:avLst/>
                <a:gdLst/>
                <a:ahLst/>
                <a:cxnLst/>
                <a:rect l="l" t="t" r="r" b="b"/>
                <a:pathLst>
                  <a:path w="21153" h="13198" extrusionOk="0">
                    <a:moveTo>
                      <a:pt x="9653" y="1"/>
                    </a:moveTo>
                    <a:cubicBezTo>
                      <a:pt x="8280" y="1"/>
                      <a:pt x="7167" y="1114"/>
                      <a:pt x="7167" y="2487"/>
                    </a:cubicBezTo>
                    <a:cubicBezTo>
                      <a:pt x="7167" y="2897"/>
                      <a:pt x="7262" y="3276"/>
                      <a:pt x="7435" y="3616"/>
                    </a:cubicBezTo>
                    <a:cubicBezTo>
                      <a:pt x="7112" y="3474"/>
                      <a:pt x="6748" y="3395"/>
                      <a:pt x="6370" y="3395"/>
                    </a:cubicBezTo>
                    <a:cubicBezTo>
                      <a:pt x="4846" y="3395"/>
                      <a:pt x="3615" y="4634"/>
                      <a:pt x="3615" y="6149"/>
                    </a:cubicBezTo>
                    <a:cubicBezTo>
                      <a:pt x="3615" y="6449"/>
                      <a:pt x="3662" y="6733"/>
                      <a:pt x="3749" y="7002"/>
                    </a:cubicBezTo>
                    <a:cubicBezTo>
                      <a:pt x="3457" y="6899"/>
                      <a:pt x="3149" y="6844"/>
                      <a:pt x="2834" y="6844"/>
                    </a:cubicBezTo>
                    <a:cubicBezTo>
                      <a:pt x="1271" y="6844"/>
                      <a:pt x="0" y="8114"/>
                      <a:pt x="0" y="9677"/>
                    </a:cubicBezTo>
                    <a:cubicBezTo>
                      <a:pt x="0" y="11240"/>
                      <a:pt x="1271" y="12503"/>
                      <a:pt x="2834" y="12503"/>
                    </a:cubicBezTo>
                    <a:cubicBezTo>
                      <a:pt x="4081" y="12503"/>
                      <a:pt x="5138" y="11698"/>
                      <a:pt x="5517" y="10577"/>
                    </a:cubicBezTo>
                    <a:cubicBezTo>
                      <a:pt x="6117" y="11706"/>
                      <a:pt x="7301" y="12471"/>
                      <a:pt x="8666" y="12471"/>
                    </a:cubicBezTo>
                    <a:cubicBezTo>
                      <a:pt x="9558" y="12471"/>
                      <a:pt x="10371" y="12148"/>
                      <a:pt x="11003" y="11603"/>
                    </a:cubicBezTo>
                    <a:cubicBezTo>
                      <a:pt x="11595" y="12558"/>
                      <a:pt x="12652" y="13197"/>
                      <a:pt x="13852" y="13197"/>
                    </a:cubicBezTo>
                    <a:cubicBezTo>
                      <a:pt x="15391" y="13197"/>
                      <a:pt x="16685" y="12163"/>
                      <a:pt x="17080" y="10751"/>
                    </a:cubicBezTo>
                    <a:cubicBezTo>
                      <a:pt x="17490" y="11319"/>
                      <a:pt x="18153" y="11690"/>
                      <a:pt x="18903" y="11690"/>
                    </a:cubicBezTo>
                    <a:cubicBezTo>
                      <a:pt x="20150" y="11690"/>
                      <a:pt x="21153" y="10680"/>
                      <a:pt x="21153" y="9440"/>
                    </a:cubicBezTo>
                    <a:cubicBezTo>
                      <a:pt x="21153" y="8201"/>
                      <a:pt x="20150" y="7191"/>
                      <a:pt x="18903" y="7191"/>
                    </a:cubicBezTo>
                    <a:cubicBezTo>
                      <a:pt x="18903" y="7183"/>
                      <a:pt x="18903" y="7175"/>
                      <a:pt x="18903" y="7175"/>
                    </a:cubicBezTo>
                    <a:cubicBezTo>
                      <a:pt x="18903" y="5652"/>
                      <a:pt x="17672" y="4421"/>
                      <a:pt x="16149" y="4421"/>
                    </a:cubicBezTo>
                    <a:cubicBezTo>
                      <a:pt x="15588" y="4421"/>
                      <a:pt x="15059" y="4586"/>
                      <a:pt x="14625" y="4878"/>
                    </a:cubicBezTo>
                    <a:cubicBezTo>
                      <a:pt x="14633" y="4815"/>
                      <a:pt x="14633" y="4736"/>
                      <a:pt x="14633" y="4665"/>
                    </a:cubicBezTo>
                    <a:cubicBezTo>
                      <a:pt x="14633" y="3600"/>
                      <a:pt x="13765" y="2732"/>
                      <a:pt x="12700" y="2732"/>
                    </a:cubicBezTo>
                    <a:cubicBezTo>
                      <a:pt x="12494" y="2732"/>
                      <a:pt x="12305" y="2763"/>
                      <a:pt x="12123" y="2818"/>
                    </a:cubicBezTo>
                    <a:cubicBezTo>
                      <a:pt x="12139" y="2708"/>
                      <a:pt x="12147" y="2597"/>
                      <a:pt x="12147" y="2487"/>
                    </a:cubicBezTo>
                    <a:cubicBezTo>
                      <a:pt x="12147" y="1114"/>
                      <a:pt x="11026" y="1"/>
                      <a:pt x="9653" y="1"/>
                    </a:cubicBezTo>
                    <a:close/>
                  </a:path>
                </a:pathLst>
              </a:custGeom>
              <a:solidFill>
                <a:srgbClr val="C9C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2387;p39">
                <a:extLst>
                  <a:ext uri="{FF2B5EF4-FFF2-40B4-BE49-F238E27FC236}">
                    <a16:creationId xmlns:a16="http://schemas.microsoft.com/office/drawing/2014/main" id="{119FE2C8-9175-2DEA-2FD6-821238F74C8C}"/>
                  </a:ext>
                </a:extLst>
              </p:cNvPr>
              <p:cNvSpPr/>
              <p:nvPr/>
            </p:nvSpPr>
            <p:spPr>
              <a:xfrm>
                <a:off x="840836" y="1721685"/>
                <a:ext cx="556149" cy="34282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841" extrusionOk="0">
                    <a:moveTo>
                      <a:pt x="6477" y="1"/>
                    </a:moveTo>
                    <a:cubicBezTo>
                      <a:pt x="6367" y="1"/>
                      <a:pt x="6257" y="19"/>
                      <a:pt x="6149" y="61"/>
                    </a:cubicBezTo>
                    <a:cubicBezTo>
                      <a:pt x="6118" y="76"/>
                      <a:pt x="6118" y="124"/>
                      <a:pt x="6157" y="132"/>
                    </a:cubicBezTo>
                    <a:cubicBezTo>
                      <a:pt x="6457" y="211"/>
                      <a:pt x="6718" y="321"/>
                      <a:pt x="6962" y="503"/>
                    </a:cubicBezTo>
                    <a:cubicBezTo>
                      <a:pt x="7215" y="692"/>
                      <a:pt x="7412" y="913"/>
                      <a:pt x="7657" y="1126"/>
                    </a:cubicBezTo>
                    <a:cubicBezTo>
                      <a:pt x="7665" y="1134"/>
                      <a:pt x="7673" y="1134"/>
                      <a:pt x="7688" y="1134"/>
                    </a:cubicBezTo>
                    <a:cubicBezTo>
                      <a:pt x="7704" y="1126"/>
                      <a:pt x="7720" y="1110"/>
                      <a:pt x="7712" y="1087"/>
                    </a:cubicBezTo>
                    <a:cubicBezTo>
                      <a:pt x="7688" y="921"/>
                      <a:pt x="7617" y="763"/>
                      <a:pt x="7523" y="613"/>
                    </a:cubicBezTo>
                    <a:cubicBezTo>
                      <a:pt x="7304" y="270"/>
                      <a:pt x="6893" y="1"/>
                      <a:pt x="6477" y="1"/>
                    </a:cubicBezTo>
                    <a:close/>
                    <a:moveTo>
                      <a:pt x="3853" y="140"/>
                    </a:moveTo>
                    <a:cubicBezTo>
                      <a:pt x="3467" y="140"/>
                      <a:pt x="3076" y="362"/>
                      <a:pt x="2850" y="668"/>
                    </a:cubicBezTo>
                    <a:cubicBezTo>
                      <a:pt x="2740" y="803"/>
                      <a:pt x="2661" y="960"/>
                      <a:pt x="2613" y="1126"/>
                    </a:cubicBezTo>
                    <a:cubicBezTo>
                      <a:pt x="2605" y="1142"/>
                      <a:pt x="2621" y="1166"/>
                      <a:pt x="2645" y="1173"/>
                    </a:cubicBezTo>
                    <a:cubicBezTo>
                      <a:pt x="2653" y="1173"/>
                      <a:pt x="2669" y="1173"/>
                      <a:pt x="2677" y="1166"/>
                    </a:cubicBezTo>
                    <a:cubicBezTo>
                      <a:pt x="2929" y="968"/>
                      <a:pt x="3150" y="771"/>
                      <a:pt x="3418" y="605"/>
                    </a:cubicBezTo>
                    <a:cubicBezTo>
                      <a:pt x="3679" y="447"/>
                      <a:pt x="3939" y="361"/>
                      <a:pt x="4255" y="305"/>
                    </a:cubicBezTo>
                    <a:cubicBezTo>
                      <a:pt x="4287" y="297"/>
                      <a:pt x="4294" y="250"/>
                      <a:pt x="4263" y="234"/>
                    </a:cubicBezTo>
                    <a:cubicBezTo>
                      <a:pt x="4132" y="169"/>
                      <a:pt x="3993" y="140"/>
                      <a:pt x="3853" y="140"/>
                    </a:cubicBezTo>
                    <a:close/>
                    <a:moveTo>
                      <a:pt x="8547" y="1347"/>
                    </a:moveTo>
                    <a:cubicBezTo>
                      <a:pt x="8543" y="1347"/>
                      <a:pt x="8538" y="1347"/>
                      <a:pt x="8533" y="1347"/>
                    </a:cubicBezTo>
                    <a:lnTo>
                      <a:pt x="6568" y="1387"/>
                    </a:lnTo>
                    <a:cubicBezTo>
                      <a:pt x="6102" y="1394"/>
                      <a:pt x="5731" y="1781"/>
                      <a:pt x="5739" y="2247"/>
                    </a:cubicBezTo>
                    <a:lnTo>
                      <a:pt x="5739" y="2444"/>
                    </a:lnTo>
                    <a:cubicBezTo>
                      <a:pt x="5608" y="2388"/>
                      <a:pt x="5477" y="2362"/>
                      <a:pt x="5349" y="2362"/>
                    </a:cubicBezTo>
                    <a:cubicBezTo>
                      <a:pt x="5261" y="2362"/>
                      <a:pt x="5175" y="2374"/>
                      <a:pt x="5092" y="2397"/>
                    </a:cubicBezTo>
                    <a:lnTo>
                      <a:pt x="5084" y="2255"/>
                    </a:lnTo>
                    <a:cubicBezTo>
                      <a:pt x="5076" y="1794"/>
                      <a:pt x="4697" y="1426"/>
                      <a:pt x="4238" y="1426"/>
                    </a:cubicBezTo>
                    <a:cubicBezTo>
                      <a:pt x="4233" y="1426"/>
                      <a:pt x="4228" y="1426"/>
                      <a:pt x="4223" y="1426"/>
                    </a:cubicBezTo>
                    <a:lnTo>
                      <a:pt x="2258" y="1466"/>
                    </a:lnTo>
                    <a:cubicBezTo>
                      <a:pt x="1864" y="1466"/>
                      <a:pt x="1540" y="1750"/>
                      <a:pt x="1453" y="2121"/>
                    </a:cubicBezTo>
                    <a:lnTo>
                      <a:pt x="411" y="1584"/>
                    </a:lnTo>
                    <a:cubicBezTo>
                      <a:pt x="380" y="1567"/>
                      <a:pt x="346" y="1559"/>
                      <a:pt x="314" y="1559"/>
                    </a:cubicBezTo>
                    <a:cubicBezTo>
                      <a:pt x="225" y="1559"/>
                      <a:pt x="142" y="1618"/>
                      <a:pt x="119" y="1710"/>
                    </a:cubicBezTo>
                    <a:lnTo>
                      <a:pt x="104" y="1773"/>
                    </a:lnTo>
                    <a:lnTo>
                      <a:pt x="88" y="1829"/>
                    </a:lnTo>
                    <a:lnTo>
                      <a:pt x="25" y="2065"/>
                    </a:lnTo>
                    <a:cubicBezTo>
                      <a:pt x="1" y="2144"/>
                      <a:pt x="48" y="2223"/>
                      <a:pt x="119" y="2247"/>
                    </a:cubicBezTo>
                    <a:cubicBezTo>
                      <a:pt x="130" y="2249"/>
                      <a:pt x="140" y="2250"/>
                      <a:pt x="150" y="2250"/>
                    </a:cubicBezTo>
                    <a:cubicBezTo>
                      <a:pt x="218" y="2250"/>
                      <a:pt x="280" y="2206"/>
                      <a:pt x="301" y="2144"/>
                    </a:cubicBezTo>
                    <a:lnTo>
                      <a:pt x="348" y="1963"/>
                    </a:lnTo>
                    <a:lnTo>
                      <a:pt x="1429" y="2515"/>
                    </a:lnTo>
                    <a:lnTo>
                      <a:pt x="1437" y="2665"/>
                    </a:lnTo>
                    <a:cubicBezTo>
                      <a:pt x="1453" y="3634"/>
                      <a:pt x="2250" y="4410"/>
                      <a:pt x="3216" y="4410"/>
                    </a:cubicBezTo>
                    <a:cubicBezTo>
                      <a:pt x="3225" y="4410"/>
                      <a:pt x="3235" y="4410"/>
                      <a:pt x="3245" y="4409"/>
                    </a:cubicBezTo>
                    <a:lnTo>
                      <a:pt x="3347" y="4409"/>
                    </a:lnTo>
                    <a:cubicBezTo>
                      <a:pt x="4231" y="4394"/>
                      <a:pt x="4950" y="3731"/>
                      <a:pt x="5076" y="2886"/>
                    </a:cubicBezTo>
                    <a:cubicBezTo>
                      <a:pt x="5170" y="2852"/>
                      <a:pt x="5265" y="2835"/>
                      <a:pt x="5359" y="2835"/>
                    </a:cubicBezTo>
                    <a:cubicBezTo>
                      <a:pt x="5501" y="2835"/>
                      <a:pt x="5644" y="2873"/>
                      <a:pt x="5786" y="2949"/>
                    </a:cubicBezTo>
                    <a:cubicBezTo>
                      <a:pt x="5973" y="3744"/>
                      <a:pt x="6675" y="4331"/>
                      <a:pt x="7521" y="4331"/>
                    </a:cubicBezTo>
                    <a:cubicBezTo>
                      <a:pt x="7532" y="4331"/>
                      <a:pt x="7543" y="4331"/>
                      <a:pt x="7554" y="4331"/>
                    </a:cubicBezTo>
                    <a:lnTo>
                      <a:pt x="7657" y="4331"/>
                    </a:lnTo>
                    <a:cubicBezTo>
                      <a:pt x="8588" y="4315"/>
                      <a:pt x="9338" y="3573"/>
                      <a:pt x="9393" y="2657"/>
                    </a:cubicBezTo>
                    <a:lnTo>
                      <a:pt x="10751" y="1963"/>
                    </a:lnTo>
                    <a:lnTo>
                      <a:pt x="10798" y="2144"/>
                    </a:lnTo>
                    <a:cubicBezTo>
                      <a:pt x="10819" y="2206"/>
                      <a:pt x="10881" y="2250"/>
                      <a:pt x="10949" y="2250"/>
                    </a:cubicBezTo>
                    <a:cubicBezTo>
                      <a:pt x="10959" y="2250"/>
                      <a:pt x="10969" y="2249"/>
                      <a:pt x="10980" y="2247"/>
                    </a:cubicBezTo>
                    <a:cubicBezTo>
                      <a:pt x="11051" y="2223"/>
                      <a:pt x="11098" y="2144"/>
                      <a:pt x="11082" y="2065"/>
                    </a:cubicBezTo>
                    <a:lnTo>
                      <a:pt x="11011" y="1829"/>
                    </a:lnTo>
                    <a:lnTo>
                      <a:pt x="10995" y="1773"/>
                    </a:lnTo>
                    <a:lnTo>
                      <a:pt x="10980" y="1710"/>
                    </a:lnTo>
                    <a:cubicBezTo>
                      <a:pt x="10956" y="1618"/>
                      <a:pt x="10874" y="1559"/>
                      <a:pt x="10788" y="1559"/>
                    </a:cubicBezTo>
                    <a:cubicBezTo>
                      <a:pt x="10757" y="1559"/>
                      <a:pt x="10725" y="1567"/>
                      <a:pt x="10695" y="1584"/>
                    </a:cubicBezTo>
                    <a:lnTo>
                      <a:pt x="9393" y="2247"/>
                    </a:lnTo>
                    <a:lnTo>
                      <a:pt x="9393" y="2184"/>
                    </a:lnTo>
                    <a:cubicBezTo>
                      <a:pt x="9385" y="1715"/>
                      <a:pt x="9007" y="1347"/>
                      <a:pt x="8547" y="1347"/>
                    </a:cubicBezTo>
                    <a:close/>
                    <a:moveTo>
                      <a:pt x="5498" y="4410"/>
                    </a:moveTo>
                    <a:cubicBezTo>
                      <a:pt x="4753" y="4410"/>
                      <a:pt x="4008" y="4499"/>
                      <a:pt x="3261" y="4678"/>
                    </a:cubicBezTo>
                    <a:lnTo>
                      <a:pt x="3261" y="4686"/>
                    </a:lnTo>
                    <a:cubicBezTo>
                      <a:pt x="3268" y="5412"/>
                      <a:pt x="3624" y="6043"/>
                      <a:pt x="4168" y="6438"/>
                    </a:cubicBezTo>
                    <a:cubicBezTo>
                      <a:pt x="4168" y="6438"/>
                      <a:pt x="4958" y="6841"/>
                      <a:pt x="5433" y="6841"/>
                    </a:cubicBezTo>
                    <a:cubicBezTo>
                      <a:pt x="5438" y="6841"/>
                      <a:pt x="5442" y="6840"/>
                      <a:pt x="5447" y="6840"/>
                    </a:cubicBezTo>
                    <a:cubicBezTo>
                      <a:pt x="6007" y="6840"/>
                      <a:pt x="6907" y="6264"/>
                      <a:pt x="6907" y="6264"/>
                    </a:cubicBezTo>
                    <a:cubicBezTo>
                      <a:pt x="7341" y="5862"/>
                      <a:pt x="7609" y="5293"/>
                      <a:pt x="7601" y="4654"/>
                    </a:cubicBezTo>
                    <a:cubicBezTo>
                      <a:pt x="7601" y="4654"/>
                      <a:pt x="7601" y="4646"/>
                      <a:pt x="7601" y="4646"/>
                    </a:cubicBezTo>
                    <a:cubicBezTo>
                      <a:pt x="6901" y="4489"/>
                      <a:pt x="6200" y="4410"/>
                      <a:pt x="5498" y="4410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2388;p39">
                <a:extLst>
                  <a:ext uri="{FF2B5EF4-FFF2-40B4-BE49-F238E27FC236}">
                    <a16:creationId xmlns:a16="http://schemas.microsoft.com/office/drawing/2014/main" id="{87B257C9-7577-C78B-7653-EE8A165B37C7}"/>
                  </a:ext>
                </a:extLst>
              </p:cNvPr>
              <p:cNvSpPr/>
              <p:nvPr/>
            </p:nvSpPr>
            <p:spPr>
              <a:xfrm>
                <a:off x="767673" y="1902690"/>
                <a:ext cx="702527" cy="19543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3900" extrusionOk="0">
                    <a:moveTo>
                      <a:pt x="7007" y="1516"/>
                    </a:moveTo>
                    <a:cubicBezTo>
                      <a:pt x="7000" y="1516"/>
                      <a:pt x="6993" y="1516"/>
                      <a:pt x="6986" y="1516"/>
                    </a:cubicBezTo>
                    <a:cubicBezTo>
                      <a:pt x="6228" y="1516"/>
                      <a:pt x="5620" y="1981"/>
                      <a:pt x="5620" y="2739"/>
                    </a:cubicBezTo>
                    <a:cubicBezTo>
                      <a:pt x="5620" y="2779"/>
                      <a:pt x="5620" y="2794"/>
                      <a:pt x="5628" y="2826"/>
                    </a:cubicBezTo>
                    <a:cubicBezTo>
                      <a:pt x="5991" y="3086"/>
                      <a:pt x="6433" y="3252"/>
                      <a:pt x="6907" y="3252"/>
                    </a:cubicBezTo>
                    <a:cubicBezTo>
                      <a:pt x="7467" y="3244"/>
                      <a:pt x="7980" y="3015"/>
                      <a:pt x="8359" y="2660"/>
                    </a:cubicBezTo>
                    <a:cubicBezTo>
                      <a:pt x="8336" y="1925"/>
                      <a:pt x="7739" y="1516"/>
                      <a:pt x="7007" y="1516"/>
                    </a:cubicBezTo>
                    <a:close/>
                    <a:moveTo>
                      <a:pt x="1950" y="0"/>
                    </a:moveTo>
                    <a:cubicBezTo>
                      <a:pt x="877" y="0"/>
                      <a:pt x="1" y="869"/>
                      <a:pt x="1" y="1950"/>
                    </a:cubicBezTo>
                    <a:cubicBezTo>
                      <a:pt x="1" y="3023"/>
                      <a:pt x="877" y="3899"/>
                      <a:pt x="1950" y="3899"/>
                    </a:cubicBezTo>
                    <a:cubicBezTo>
                      <a:pt x="3024" y="3899"/>
                      <a:pt x="3900" y="3023"/>
                      <a:pt x="3900" y="1950"/>
                    </a:cubicBezTo>
                    <a:cubicBezTo>
                      <a:pt x="3900" y="869"/>
                      <a:pt x="3024" y="0"/>
                      <a:pt x="1950" y="0"/>
                    </a:cubicBezTo>
                    <a:close/>
                    <a:moveTo>
                      <a:pt x="12069" y="0"/>
                    </a:moveTo>
                    <a:cubicBezTo>
                      <a:pt x="10995" y="0"/>
                      <a:pt x="10119" y="869"/>
                      <a:pt x="10119" y="1950"/>
                    </a:cubicBezTo>
                    <a:cubicBezTo>
                      <a:pt x="10119" y="3023"/>
                      <a:pt x="10995" y="3899"/>
                      <a:pt x="12069" y="3899"/>
                    </a:cubicBezTo>
                    <a:cubicBezTo>
                      <a:pt x="13150" y="3899"/>
                      <a:pt x="14018" y="3023"/>
                      <a:pt x="14018" y="1950"/>
                    </a:cubicBezTo>
                    <a:cubicBezTo>
                      <a:pt x="14018" y="869"/>
                      <a:pt x="13150" y="0"/>
                      <a:pt x="12069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5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DC9F45E2-C580-C3D5-42DA-0BD352C48A19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A47BF0-0482-6B1C-CE6C-204C41BA5383}"/>
              </a:ext>
            </a:extLst>
          </p:cNvPr>
          <p:cNvSpPr txBox="1"/>
          <p:nvPr/>
        </p:nvSpPr>
        <p:spPr>
          <a:xfrm>
            <a:off x="2790370" y="2832260"/>
            <a:ext cx="6611259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/>
              <a:t>Qua bài học hôm nay, em luyện tập được những gì?</a:t>
            </a:r>
            <a:endParaRPr lang="en-US" sz="2400" dirty="0"/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29007187-73DB-3F4E-3732-B22CCC960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8014EE3A-D99A-1950-2104-ED00E117C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6098" y="2157296"/>
            <a:ext cx="812800" cy="821491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7AD1166D-C238-0555-337B-A1B1845DC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6098" y="3162026"/>
            <a:ext cx="812800" cy="82149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7CA3A58-68CA-674F-85C3-D8D4213BB494}"/>
              </a:ext>
            </a:extLst>
          </p:cNvPr>
          <p:cNvSpPr/>
          <p:nvPr/>
        </p:nvSpPr>
        <p:spPr>
          <a:xfrm>
            <a:off x="3102498" y="2229488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B0AB0FB-4B3B-5E28-7C02-225836A9CA0E}"/>
              </a:ext>
            </a:extLst>
          </p:cNvPr>
          <p:cNvSpPr/>
          <p:nvPr/>
        </p:nvSpPr>
        <p:spPr>
          <a:xfrm>
            <a:off x="3171943" y="3306408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VBT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4101DE4-98B8-D38F-B72A-D3381E171530}"/>
              </a:ext>
            </a:extLst>
          </p:cNvPr>
          <p:cNvSpPr/>
          <p:nvPr/>
        </p:nvSpPr>
        <p:spPr>
          <a:xfrm>
            <a:off x="3508898" y="4288411"/>
            <a:ext cx="6624320" cy="11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chuẩn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bị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9: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So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sánh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400" b="1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endParaRPr lang="en-US" sz="2400" b="1" i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AB615964-619B-D2DF-8197-6E3A777D2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6098" y="4266620"/>
            <a:ext cx="812800" cy="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97EF2C35-6FDC-1917-972B-5FFF19829046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7A4A491A-5A9F-2651-EB4B-89B3845D1237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mời quý thầy cô tham gia Group Facebook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8" name="Google Shape;87;p1">
            <a:extLst>
              <a:ext uri="{FF2B5EF4-FFF2-40B4-BE49-F238E27FC236}">
                <a16:creationId xmlns:a16="http://schemas.microsoft.com/office/drawing/2014/main" id="{FFA1FFED-74C6-4705-8DBD-746054B37F7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8;p1">
            <a:hlinkClick r:id="rId3"/>
            <a:extLst>
              <a:ext uri="{FF2B5EF4-FFF2-40B4-BE49-F238E27FC236}">
                <a16:creationId xmlns:a16="http://schemas.microsoft.com/office/drawing/2014/main" id="{3591067E-050F-C186-9096-1E60207EA99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Đồng hành cùng giáo viên tiểu học</a:t>
            </a:r>
            <a:endParaRPr/>
          </a:p>
        </p:txBody>
      </p:sp>
      <p:sp>
        <p:nvSpPr>
          <p:cNvPr id="10" name="Google Shape;89;p1">
            <a:extLst>
              <a:ext uri="{FF2B5EF4-FFF2-40B4-BE49-F238E27FC236}">
                <a16:creationId xmlns:a16="http://schemas.microsoft.com/office/drawing/2014/main" id="{339B9491-AB9D-FFA4-ABC8-E95C9A1F01F8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11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AE42BD71-C863-55A2-9FB6-B639065303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1;p1">
            <a:extLst>
              <a:ext uri="{FF2B5EF4-FFF2-40B4-BE49-F238E27FC236}">
                <a16:creationId xmlns:a16="http://schemas.microsoft.com/office/drawing/2014/main" id="{201B5288-EF51-A409-A6C0-F2307ABC93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30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" name="Google Shape;2973;p57">
            <a:extLst>
              <a:ext uri="{FF2B5EF4-FFF2-40B4-BE49-F238E27FC236}">
                <a16:creationId xmlns:a16="http://schemas.microsoft.com/office/drawing/2014/main" id="{B273BA5A-BCBB-5FB0-7CF0-A0E0A4B2AC6F}"/>
              </a:ext>
            </a:extLst>
          </p:cNvPr>
          <p:cNvGrpSpPr/>
          <p:nvPr/>
        </p:nvGrpSpPr>
        <p:grpSpPr>
          <a:xfrm rot="2026266">
            <a:off x="312631" y="2115929"/>
            <a:ext cx="949464" cy="872492"/>
            <a:chOff x="8221404" y="4281324"/>
            <a:chExt cx="712068" cy="654341"/>
          </a:xfrm>
        </p:grpSpPr>
        <p:sp>
          <p:nvSpPr>
            <p:cNvPr id="4" name="Google Shape;2974;p57">
              <a:extLst>
                <a:ext uri="{FF2B5EF4-FFF2-40B4-BE49-F238E27FC236}">
                  <a16:creationId xmlns:a16="http://schemas.microsoft.com/office/drawing/2014/main" id="{89A25ED2-E337-AFB9-666C-15262EE1BBC2}"/>
                </a:ext>
              </a:extLst>
            </p:cNvPr>
            <p:cNvSpPr/>
            <p:nvPr/>
          </p:nvSpPr>
          <p:spPr>
            <a:xfrm rot="10800000">
              <a:off x="8430455" y="4746549"/>
              <a:ext cx="199646" cy="189116"/>
            </a:xfrm>
            <a:custGeom>
              <a:avLst/>
              <a:gdLst/>
              <a:ahLst/>
              <a:cxnLst/>
              <a:rect l="l" t="t" r="r" b="b"/>
              <a:pathLst>
                <a:path w="2274" h="2154" extrusionOk="0">
                  <a:moveTo>
                    <a:pt x="1104" y="0"/>
                  </a:moveTo>
                  <a:cubicBezTo>
                    <a:pt x="1079" y="0"/>
                    <a:pt x="1054" y="14"/>
                    <a:pt x="1042" y="43"/>
                  </a:cubicBezTo>
                  <a:lnTo>
                    <a:pt x="774" y="642"/>
                  </a:lnTo>
                  <a:cubicBezTo>
                    <a:pt x="766" y="666"/>
                    <a:pt x="750" y="682"/>
                    <a:pt x="726" y="682"/>
                  </a:cubicBezTo>
                  <a:lnTo>
                    <a:pt x="79" y="808"/>
                  </a:lnTo>
                  <a:cubicBezTo>
                    <a:pt x="24" y="816"/>
                    <a:pt x="0" y="887"/>
                    <a:pt x="48" y="919"/>
                  </a:cubicBezTo>
                  <a:lnTo>
                    <a:pt x="537" y="1361"/>
                  </a:lnTo>
                  <a:cubicBezTo>
                    <a:pt x="553" y="1376"/>
                    <a:pt x="561" y="1400"/>
                    <a:pt x="561" y="1424"/>
                  </a:cubicBezTo>
                  <a:lnTo>
                    <a:pt x="474" y="2079"/>
                  </a:lnTo>
                  <a:cubicBezTo>
                    <a:pt x="468" y="2121"/>
                    <a:pt x="498" y="2153"/>
                    <a:pt x="537" y="2153"/>
                  </a:cubicBezTo>
                  <a:cubicBezTo>
                    <a:pt x="549" y="2153"/>
                    <a:pt x="563" y="2150"/>
                    <a:pt x="576" y="2142"/>
                  </a:cubicBezTo>
                  <a:lnTo>
                    <a:pt x="1145" y="1811"/>
                  </a:lnTo>
                  <a:cubicBezTo>
                    <a:pt x="1153" y="1807"/>
                    <a:pt x="1162" y="1805"/>
                    <a:pt x="1173" y="1805"/>
                  </a:cubicBezTo>
                  <a:cubicBezTo>
                    <a:pt x="1184" y="1805"/>
                    <a:pt x="1196" y="1807"/>
                    <a:pt x="1208" y="1811"/>
                  </a:cubicBezTo>
                  <a:lnTo>
                    <a:pt x="1800" y="2095"/>
                  </a:lnTo>
                  <a:cubicBezTo>
                    <a:pt x="1810" y="2099"/>
                    <a:pt x="1820" y="2101"/>
                    <a:pt x="1829" y="2101"/>
                  </a:cubicBezTo>
                  <a:cubicBezTo>
                    <a:pt x="1873" y="2101"/>
                    <a:pt x="1909" y="2061"/>
                    <a:pt x="1902" y="2016"/>
                  </a:cubicBezTo>
                  <a:lnTo>
                    <a:pt x="1760" y="1369"/>
                  </a:lnTo>
                  <a:cubicBezTo>
                    <a:pt x="1752" y="1353"/>
                    <a:pt x="1760" y="1329"/>
                    <a:pt x="1776" y="1313"/>
                  </a:cubicBezTo>
                  <a:lnTo>
                    <a:pt x="2234" y="832"/>
                  </a:lnTo>
                  <a:cubicBezTo>
                    <a:pt x="2273" y="792"/>
                    <a:pt x="2242" y="721"/>
                    <a:pt x="2187" y="721"/>
                  </a:cubicBezTo>
                  <a:lnTo>
                    <a:pt x="1531" y="650"/>
                  </a:lnTo>
                  <a:cubicBezTo>
                    <a:pt x="1508" y="650"/>
                    <a:pt x="1492" y="635"/>
                    <a:pt x="1476" y="619"/>
                  </a:cubicBezTo>
                  <a:lnTo>
                    <a:pt x="1160" y="35"/>
                  </a:lnTo>
                  <a:cubicBezTo>
                    <a:pt x="1149" y="12"/>
                    <a:pt x="1127" y="0"/>
                    <a:pt x="1104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" name="Google Shape;2975;p57">
              <a:extLst>
                <a:ext uri="{FF2B5EF4-FFF2-40B4-BE49-F238E27FC236}">
                  <a16:creationId xmlns:a16="http://schemas.microsoft.com/office/drawing/2014/main" id="{11A5DF88-7F93-64DB-F127-A87D37143377}"/>
                </a:ext>
              </a:extLst>
            </p:cNvPr>
            <p:cNvSpPr/>
            <p:nvPr/>
          </p:nvSpPr>
          <p:spPr>
            <a:xfrm rot="10800000">
              <a:off x="8221404" y="4281324"/>
              <a:ext cx="283490" cy="276913"/>
            </a:xfrm>
            <a:custGeom>
              <a:avLst/>
              <a:gdLst/>
              <a:ahLst/>
              <a:cxnLst/>
              <a:rect l="l" t="t" r="r" b="b"/>
              <a:pathLst>
                <a:path w="3229" h="3154" extrusionOk="0">
                  <a:moveTo>
                    <a:pt x="2195" y="0"/>
                  </a:moveTo>
                  <a:cubicBezTo>
                    <a:pt x="2160" y="0"/>
                    <a:pt x="2124" y="12"/>
                    <a:pt x="2092" y="37"/>
                  </a:cubicBezTo>
                  <a:lnTo>
                    <a:pt x="1445" y="534"/>
                  </a:lnTo>
                  <a:cubicBezTo>
                    <a:pt x="1418" y="555"/>
                    <a:pt x="1382" y="566"/>
                    <a:pt x="1346" y="566"/>
                  </a:cubicBezTo>
                  <a:cubicBezTo>
                    <a:pt x="1328" y="566"/>
                    <a:pt x="1311" y="563"/>
                    <a:pt x="1295" y="558"/>
                  </a:cubicBezTo>
                  <a:lnTo>
                    <a:pt x="513" y="313"/>
                  </a:lnTo>
                  <a:cubicBezTo>
                    <a:pt x="494" y="306"/>
                    <a:pt x="474" y="303"/>
                    <a:pt x="456" y="303"/>
                  </a:cubicBezTo>
                  <a:cubicBezTo>
                    <a:pt x="348" y="303"/>
                    <a:pt x="268" y="412"/>
                    <a:pt x="308" y="526"/>
                  </a:cubicBezTo>
                  <a:lnTo>
                    <a:pt x="576" y="1300"/>
                  </a:lnTo>
                  <a:cubicBezTo>
                    <a:pt x="600" y="1347"/>
                    <a:pt x="592" y="1402"/>
                    <a:pt x="561" y="1450"/>
                  </a:cubicBezTo>
                  <a:lnTo>
                    <a:pt x="79" y="2113"/>
                  </a:lnTo>
                  <a:cubicBezTo>
                    <a:pt x="0" y="2223"/>
                    <a:pt x="79" y="2381"/>
                    <a:pt x="221" y="2381"/>
                  </a:cubicBezTo>
                  <a:lnTo>
                    <a:pt x="1034" y="2357"/>
                  </a:lnTo>
                  <a:cubicBezTo>
                    <a:pt x="1090" y="2357"/>
                    <a:pt x="1145" y="2381"/>
                    <a:pt x="1176" y="2420"/>
                  </a:cubicBezTo>
                  <a:lnTo>
                    <a:pt x="1658" y="3083"/>
                  </a:lnTo>
                  <a:cubicBezTo>
                    <a:pt x="1695" y="3131"/>
                    <a:pt x="1748" y="3153"/>
                    <a:pt x="1800" y="3153"/>
                  </a:cubicBezTo>
                  <a:cubicBezTo>
                    <a:pt x="1869" y="3153"/>
                    <a:pt x="1935" y="3113"/>
                    <a:pt x="1958" y="3036"/>
                  </a:cubicBezTo>
                  <a:lnTo>
                    <a:pt x="2187" y="2247"/>
                  </a:lnTo>
                  <a:cubicBezTo>
                    <a:pt x="2202" y="2191"/>
                    <a:pt x="2242" y="2152"/>
                    <a:pt x="2297" y="2136"/>
                  </a:cubicBezTo>
                  <a:lnTo>
                    <a:pt x="3071" y="1884"/>
                  </a:lnTo>
                  <a:cubicBezTo>
                    <a:pt x="3205" y="1836"/>
                    <a:pt x="3228" y="1663"/>
                    <a:pt x="3118" y="1584"/>
                  </a:cubicBezTo>
                  <a:lnTo>
                    <a:pt x="2439" y="1126"/>
                  </a:lnTo>
                  <a:cubicBezTo>
                    <a:pt x="2392" y="1094"/>
                    <a:pt x="2368" y="1039"/>
                    <a:pt x="2368" y="984"/>
                  </a:cubicBezTo>
                  <a:lnTo>
                    <a:pt x="2360" y="163"/>
                  </a:lnTo>
                  <a:cubicBezTo>
                    <a:pt x="2360" y="68"/>
                    <a:pt x="2281" y="0"/>
                    <a:pt x="2195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2976;p57">
              <a:extLst>
                <a:ext uri="{FF2B5EF4-FFF2-40B4-BE49-F238E27FC236}">
                  <a16:creationId xmlns:a16="http://schemas.microsoft.com/office/drawing/2014/main" id="{B1BAD0EF-9201-D194-6080-68B7E361857B}"/>
                </a:ext>
              </a:extLst>
            </p:cNvPr>
            <p:cNvSpPr/>
            <p:nvPr/>
          </p:nvSpPr>
          <p:spPr>
            <a:xfrm rot="10800000">
              <a:off x="8719248" y="4355427"/>
              <a:ext cx="214220" cy="202812"/>
            </a:xfrm>
            <a:custGeom>
              <a:avLst/>
              <a:gdLst/>
              <a:ahLst/>
              <a:cxnLst/>
              <a:rect l="l" t="t" r="r" b="b"/>
              <a:pathLst>
                <a:path w="2440" h="2310" extrusionOk="0">
                  <a:moveTo>
                    <a:pt x="1185" y="0"/>
                  </a:moveTo>
                  <a:cubicBezTo>
                    <a:pt x="1159" y="0"/>
                    <a:pt x="1133" y="14"/>
                    <a:pt x="1121" y="42"/>
                  </a:cubicBezTo>
                  <a:lnTo>
                    <a:pt x="829" y="689"/>
                  </a:lnTo>
                  <a:cubicBezTo>
                    <a:pt x="822" y="712"/>
                    <a:pt x="806" y="728"/>
                    <a:pt x="782" y="736"/>
                  </a:cubicBezTo>
                  <a:lnTo>
                    <a:pt x="80" y="862"/>
                  </a:lnTo>
                  <a:cubicBezTo>
                    <a:pt x="24" y="878"/>
                    <a:pt x="1" y="949"/>
                    <a:pt x="48" y="989"/>
                  </a:cubicBezTo>
                  <a:lnTo>
                    <a:pt x="577" y="1462"/>
                  </a:lnTo>
                  <a:cubicBezTo>
                    <a:pt x="593" y="1478"/>
                    <a:pt x="601" y="1502"/>
                    <a:pt x="601" y="1525"/>
                  </a:cubicBezTo>
                  <a:lnTo>
                    <a:pt x="506" y="2228"/>
                  </a:lnTo>
                  <a:cubicBezTo>
                    <a:pt x="500" y="2276"/>
                    <a:pt x="535" y="2310"/>
                    <a:pt x="576" y="2310"/>
                  </a:cubicBezTo>
                  <a:cubicBezTo>
                    <a:pt x="589" y="2310"/>
                    <a:pt x="603" y="2306"/>
                    <a:pt x="616" y="2299"/>
                  </a:cubicBezTo>
                  <a:lnTo>
                    <a:pt x="1232" y="1944"/>
                  </a:lnTo>
                  <a:cubicBezTo>
                    <a:pt x="1240" y="1940"/>
                    <a:pt x="1250" y="1938"/>
                    <a:pt x="1261" y="1938"/>
                  </a:cubicBezTo>
                  <a:cubicBezTo>
                    <a:pt x="1271" y="1938"/>
                    <a:pt x="1283" y="1940"/>
                    <a:pt x="1295" y="1944"/>
                  </a:cubicBezTo>
                  <a:lnTo>
                    <a:pt x="1934" y="2251"/>
                  </a:lnTo>
                  <a:cubicBezTo>
                    <a:pt x="1944" y="2256"/>
                    <a:pt x="1954" y="2258"/>
                    <a:pt x="1964" y="2258"/>
                  </a:cubicBezTo>
                  <a:cubicBezTo>
                    <a:pt x="2010" y="2258"/>
                    <a:pt x="2050" y="2217"/>
                    <a:pt x="2037" y="2165"/>
                  </a:cubicBezTo>
                  <a:lnTo>
                    <a:pt x="1895" y="1478"/>
                  </a:lnTo>
                  <a:cubicBezTo>
                    <a:pt x="1887" y="1454"/>
                    <a:pt x="1895" y="1423"/>
                    <a:pt x="1911" y="1407"/>
                  </a:cubicBezTo>
                  <a:lnTo>
                    <a:pt x="2400" y="894"/>
                  </a:lnTo>
                  <a:cubicBezTo>
                    <a:pt x="2440" y="847"/>
                    <a:pt x="2408" y="776"/>
                    <a:pt x="2353" y="768"/>
                  </a:cubicBezTo>
                  <a:lnTo>
                    <a:pt x="1642" y="697"/>
                  </a:lnTo>
                  <a:cubicBezTo>
                    <a:pt x="1619" y="697"/>
                    <a:pt x="1603" y="681"/>
                    <a:pt x="1587" y="657"/>
                  </a:cubicBezTo>
                  <a:lnTo>
                    <a:pt x="1248" y="42"/>
                  </a:lnTo>
                  <a:cubicBezTo>
                    <a:pt x="1236" y="14"/>
                    <a:pt x="1210" y="0"/>
                    <a:pt x="1185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7" name="Google Shape;2977;p57">
              <a:extLst>
                <a:ext uri="{FF2B5EF4-FFF2-40B4-BE49-F238E27FC236}">
                  <a16:creationId xmlns:a16="http://schemas.microsoft.com/office/drawing/2014/main" id="{4A891DF8-581E-945E-C8D0-A53D7B9A7A6B}"/>
                </a:ext>
              </a:extLst>
            </p:cNvPr>
            <p:cNvGrpSpPr/>
            <p:nvPr/>
          </p:nvGrpSpPr>
          <p:grpSpPr>
            <a:xfrm rot="10800000">
              <a:off x="8221408" y="4281324"/>
              <a:ext cx="712064" cy="654341"/>
              <a:chOff x="1367258" y="959599"/>
              <a:chExt cx="712064" cy="654341"/>
            </a:xfrm>
          </p:grpSpPr>
          <p:sp>
            <p:nvSpPr>
              <p:cNvPr id="8" name="Google Shape;2978;p57">
                <a:extLst>
                  <a:ext uri="{FF2B5EF4-FFF2-40B4-BE49-F238E27FC236}">
                    <a16:creationId xmlns:a16="http://schemas.microsoft.com/office/drawing/2014/main" id="{31D5747F-32C6-09B6-2DA8-C3993322F4C3}"/>
                  </a:ext>
                </a:extLst>
              </p:cNvPr>
              <p:cNvSpPr/>
              <p:nvPr/>
            </p:nvSpPr>
            <p:spPr>
              <a:xfrm>
                <a:off x="1670625" y="959599"/>
                <a:ext cx="199646" cy="189116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154" extrusionOk="0">
                    <a:moveTo>
                      <a:pt x="1104" y="0"/>
                    </a:moveTo>
                    <a:cubicBezTo>
                      <a:pt x="1079" y="0"/>
                      <a:pt x="1054" y="14"/>
                      <a:pt x="1042" y="43"/>
                    </a:cubicBezTo>
                    <a:lnTo>
                      <a:pt x="774" y="642"/>
                    </a:lnTo>
                    <a:cubicBezTo>
                      <a:pt x="766" y="666"/>
                      <a:pt x="750" y="682"/>
                      <a:pt x="726" y="682"/>
                    </a:cubicBezTo>
                    <a:lnTo>
                      <a:pt x="79" y="808"/>
                    </a:lnTo>
                    <a:cubicBezTo>
                      <a:pt x="24" y="816"/>
                      <a:pt x="0" y="887"/>
                      <a:pt x="48" y="919"/>
                    </a:cubicBezTo>
                    <a:lnTo>
                      <a:pt x="537" y="1361"/>
                    </a:lnTo>
                    <a:cubicBezTo>
                      <a:pt x="553" y="1376"/>
                      <a:pt x="561" y="1400"/>
                      <a:pt x="561" y="1424"/>
                    </a:cubicBezTo>
                    <a:lnTo>
                      <a:pt x="474" y="2079"/>
                    </a:lnTo>
                    <a:cubicBezTo>
                      <a:pt x="468" y="2121"/>
                      <a:pt x="498" y="2153"/>
                      <a:pt x="537" y="2153"/>
                    </a:cubicBezTo>
                    <a:cubicBezTo>
                      <a:pt x="549" y="2153"/>
                      <a:pt x="563" y="2150"/>
                      <a:pt x="576" y="2142"/>
                    </a:cubicBezTo>
                    <a:lnTo>
                      <a:pt x="1145" y="1811"/>
                    </a:lnTo>
                    <a:cubicBezTo>
                      <a:pt x="1153" y="1807"/>
                      <a:pt x="1162" y="1805"/>
                      <a:pt x="1173" y="1805"/>
                    </a:cubicBezTo>
                    <a:cubicBezTo>
                      <a:pt x="1184" y="1805"/>
                      <a:pt x="1196" y="1807"/>
                      <a:pt x="1208" y="1811"/>
                    </a:cubicBezTo>
                    <a:lnTo>
                      <a:pt x="1800" y="2095"/>
                    </a:lnTo>
                    <a:cubicBezTo>
                      <a:pt x="1810" y="2099"/>
                      <a:pt x="1820" y="2101"/>
                      <a:pt x="1829" y="2101"/>
                    </a:cubicBezTo>
                    <a:cubicBezTo>
                      <a:pt x="1873" y="2101"/>
                      <a:pt x="1909" y="2061"/>
                      <a:pt x="1902" y="2016"/>
                    </a:cubicBezTo>
                    <a:lnTo>
                      <a:pt x="1760" y="1369"/>
                    </a:lnTo>
                    <a:cubicBezTo>
                      <a:pt x="1752" y="1353"/>
                      <a:pt x="1760" y="1329"/>
                      <a:pt x="1776" y="1313"/>
                    </a:cubicBezTo>
                    <a:lnTo>
                      <a:pt x="2234" y="832"/>
                    </a:lnTo>
                    <a:cubicBezTo>
                      <a:pt x="2273" y="792"/>
                      <a:pt x="2242" y="721"/>
                      <a:pt x="2187" y="721"/>
                    </a:cubicBezTo>
                    <a:lnTo>
                      <a:pt x="1531" y="650"/>
                    </a:lnTo>
                    <a:cubicBezTo>
                      <a:pt x="1508" y="650"/>
                      <a:pt x="1492" y="635"/>
                      <a:pt x="1476" y="619"/>
                    </a:cubicBezTo>
                    <a:lnTo>
                      <a:pt x="1160" y="35"/>
                    </a:lnTo>
                    <a:cubicBezTo>
                      <a:pt x="1149" y="12"/>
                      <a:pt x="1127" y="0"/>
                      <a:pt x="1104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2979;p57">
                <a:extLst>
                  <a:ext uri="{FF2B5EF4-FFF2-40B4-BE49-F238E27FC236}">
                    <a16:creationId xmlns:a16="http://schemas.microsoft.com/office/drawing/2014/main" id="{A1E91D92-310E-2716-A05B-4ADB14A0D860}"/>
                  </a:ext>
                </a:extLst>
              </p:cNvPr>
              <p:cNvSpPr/>
              <p:nvPr/>
            </p:nvSpPr>
            <p:spPr>
              <a:xfrm>
                <a:off x="1795832" y="1337027"/>
                <a:ext cx="283490" cy="276913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154" extrusionOk="0">
                    <a:moveTo>
                      <a:pt x="2195" y="0"/>
                    </a:moveTo>
                    <a:cubicBezTo>
                      <a:pt x="2160" y="0"/>
                      <a:pt x="2124" y="12"/>
                      <a:pt x="2092" y="37"/>
                    </a:cubicBezTo>
                    <a:lnTo>
                      <a:pt x="1445" y="534"/>
                    </a:lnTo>
                    <a:cubicBezTo>
                      <a:pt x="1418" y="555"/>
                      <a:pt x="1382" y="566"/>
                      <a:pt x="1346" y="566"/>
                    </a:cubicBezTo>
                    <a:cubicBezTo>
                      <a:pt x="1328" y="566"/>
                      <a:pt x="1311" y="563"/>
                      <a:pt x="1295" y="558"/>
                    </a:cubicBezTo>
                    <a:lnTo>
                      <a:pt x="513" y="313"/>
                    </a:lnTo>
                    <a:cubicBezTo>
                      <a:pt x="494" y="306"/>
                      <a:pt x="474" y="303"/>
                      <a:pt x="456" y="303"/>
                    </a:cubicBezTo>
                    <a:cubicBezTo>
                      <a:pt x="348" y="303"/>
                      <a:pt x="268" y="412"/>
                      <a:pt x="308" y="526"/>
                    </a:cubicBezTo>
                    <a:lnTo>
                      <a:pt x="576" y="1300"/>
                    </a:lnTo>
                    <a:cubicBezTo>
                      <a:pt x="600" y="1347"/>
                      <a:pt x="592" y="1402"/>
                      <a:pt x="561" y="1450"/>
                    </a:cubicBezTo>
                    <a:lnTo>
                      <a:pt x="79" y="2113"/>
                    </a:lnTo>
                    <a:cubicBezTo>
                      <a:pt x="0" y="2223"/>
                      <a:pt x="79" y="2381"/>
                      <a:pt x="221" y="2381"/>
                    </a:cubicBezTo>
                    <a:lnTo>
                      <a:pt x="1034" y="2357"/>
                    </a:lnTo>
                    <a:cubicBezTo>
                      <a:pt x="1090" y="2357"/>
                      <a:pt x="1145" y="2381"/>
                      <a:pt x="1176" y="2420"/>
                    </a:cubicBezTo>
                    <a:lnTo>
                      <a:pt x="1658" y="3083"/>
                    </a:lnTo>
                    <a:cubicBezTo>
                      <a:pt x="1695" y="3131"/>
                      <a:pt x="1748" y="3153"/>
                      <a:pt x="1800" y="3153"/>
                    </a:cubicBezTo>
                    <a:cubicBezTo>
                      <a:pt x="1869" y="3153"/>
                      <a:pt x="1935" y="3113"/>
                      <a:pt x="1958" y="3036"/>
                    </a:cubicBezTo>
                    <a:lnTo>
                      <a:pt x="2187" y="2247"/>
                    </a:lnTo>
                    <a:cubicBezTo>
                      <a:pt x="2202" y="2191"/>
                      <a:pt x="2242" y="2152"/>
                      <a:pt x="2297" y="2136"/>
                    </a:cubicBezTo>
                    <a:lnTo>
                      <a:pt x="3071" y="1884"/>
                    </a:lnTo>
                    <a:cubicBezTo>
                      <a:pt x="3205" y="1836"/>
                      <a:pt x="3228" y="1663"/>
                      <a:pt x="3118" y="1584"/>
                    </a:cubicBezTo>
                    <a:lnTo>
                      <a:pt x="2439" y="1126"/>
                    </a:lnTo>
                    <a:cubicBezTo>
                      <a:pt x="2392" y="1094"/>
                      <a:pt x="2368" y="1039"/>
                      <a:pt x="2368" y="984"/>
                    </a:cubicBezTo>
                    <a:lnTo>
                      <a:pt x="2360" y="163"/>
                    </a:lnTo>
                    <a:cubicBezTo>
                      <a:pt x="2360" y="68"/>
                      <a:pt x="2281" y="0"/>
                      <a:pt x="2195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2980;p57">
                <a:extLst>
                  <a:ext uri="{FF2B5EF4-FFF2-40B4-BE49-F238E27FC236}">
                    <a16:creationId xmlns:a16="http://schemas.microsoft.com/office/drawing/2014/main" id="{AE7B61F9-0028-68A1-0D4B-A78501A4FB4A}"/>
                  </a:ext>
                </a:extLst>
              </p:cNvPr>
              <p:cNvSpPr/>
              <p:nvPr/>
            </p:nvSpPr>
            <p:spPr>
              <a:xfrm>
                <a:off x="1367258" y="1337025"/>
                <a:ext cx="214220" cy="202812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310" extrusionOk="0">
                    <a:moveTo>
                      <a:pt x="1185" y="0"/>
                    </a:moveTo>
                    <a:cubicBezTo>
                      <a:pt x="1159" y="0"/>
                      <a:pt x="1133" y="14"/>
                      <a:pt x="1121" y="42"/>
                    </a:cubicBezTo>
                    <a:lnTo>
                      <a:pt x="829" y="689"/>
                    </a:lnTo>
                    <a:cubicBezTo>
                      <a:pt x="822" y="712"/>
                      <a:pt x="806" y="728"/>
                      <a:pt x="782" y="736"/>
                    </a:cubicBezTo>
                    <a:lnTo>
                      <a:pt x="80" y="862"/>
                    </a:lnTo>
                    <a:cubicBezTo>
                      <a:pt x="24" y="878"/>
                      <a:pt x="1" y="949"/>
                      <a:pt x="48" y="989"/>
                    </a:cubicBezTo>
                    <a:lnTo>
                      <a:pt x="577" y="1462"/>
                    </a:lnTo>
                    <a:cubicBezTo>
                      <a:pt x="593" y="1478"/>
                      <a:pt x="601" y="1502"/>
                      <a:pt x="601" y="1525"/>
                    </a:cubicBezTo>
                    <a:lnTo>
                      <a:pt x="506" y="2228"/>
                    </a:lnTo>
                    <a:cubicBezTo>
                      <a:pt x="500" y="2276"/>
                      <a:pt x="535" y="2310"/>
                      <a:pt x="576" y="2310"/>
                    </a:cubicBezTo>
                    <a:cubicBezTo>
                      <a:pt x="589" y="2310"/>
                      <a:pt x="603" y="2306"/>
                      <a:pt x="616" y="2299"/>
                    </a:cubicBezTo>
                    <a:lnTo>
                      <a:pt x="1232" y="1944"/>
                    </a:lnTo>
                    <a:cubicBezTo>
                      <a:pt x="1240" y="1940"/>
                      <a:pt x="1250" y="1938"/>
                      <a:pt x="1261" y="1938"/>
                    </a:cubicBezTo>
                    <a:cubicBezTo>
                      <a:pt x="1271" y="1938"/>
                      <a:pt x="1283" y="1940"/>
                      <a:pt x="1295" y="1944"/>
                    </a:cubicBezTo>
                    <a:lnTo>
                      <a:pt x="1934" y="2251"/>
                    </a:lnTo>
                    <a:cubicBezTo>
                      <a:pt x="1944" y="2256"/>
                      <a:pt x="1954" y="2258"/>
                      <a:pt x="1964" y="2258"/>
                    </a:cubicBezTo>
                    <a:cubicBezTo>
                      <a:pt x="2010" y="2258"/>
                      <a:pt x="2050" y="2217"/>
                      <a:pt x="2037" y="2165"/>
                    </a:cubicBezTo>
                    <a:lnTo>
                      <a:pt x="1895" y="1478"/>
                    </a:lnTo>
                    <a:cubicBezTo>
                      <a:pt x="1887" y="1454"/>
                      <a:pt x="1895" y="1423"/>
                      <a:pt x="1911" y="1407"/>
                    </a:cubicBezTo>
                    <a:lnTo>
                      <a:pt x="2400" y="894"/>
                    </a:lnTo>
                    <a:cubicBezTo>
                      <a:pt x="2440" y="847"/>
                      <a:pt x="2408" y="776"/>
                      <a:pt x="2353" y="768"/>
                    </a:cubicBezTo>
                    <a:lnTo>
                      <a:pt x="1642" y="697"/>
                    </a:lnTo>
                    <a:cubicBezTo>
                      <a:pt x="1619" y="697"/>
                      <a:pt x="1603" y="681"/>
                      <a:pt x="1587" y="657"/>
                    </a:cubicBezTo>
                    <a:lnTo>
                      <a:pt x="1248" y="42"/>
                    </a:lnTo>
                    <a:cubicBezTo>
                      <a:pt x="1236" y="14"/>
                      <a:pt x="1210" y="0"/>
                      <a:pt x="1185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1" name="Rounded Rectangular Callout 36">
            <a:extLst>
              <a:ext uri="{FF2B5EF4-FFF2-40B4-BE49-F238E27FC236}">
                <a16:creationId xmlns:a16="http://schemas.microsoft.com/office/drawing/2014/main" id="{1C60020C-0497-A913-EED4-E666DDEEE1A4}"/>
              </a:ext>
            </a:extLst>
          </p:cNvPr>
          <p:cNvSpPr/>
          <p:nvPr/>
        </p:nvSpPr>
        <p:spPr>
          <a:xfrm>
            <a:off x="2844800" y="1908406"/>
            <a:ext cx="6502400" cy="1375687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663C41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4604033-91A6-162D-EEA6-D9C4B0F3910F}"/>
              </a:ext>
            </a:extLst>
          </p:cNvPr>
          <p:cNvSpPr/>
          <p:nvPr/>
        </p:nvSpPr>
        <p:spPr>
          <a:xfrm>
            <a:off x="3115963" y="2035326"/>
            <a:ext cx="6096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Đọc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 5, 8, 6, 9, 0, 2, 1, 3, 3</a:t>
            </a:r>
          </a:p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ở </a:t>
            </a:r>
            <a:r>
              <a:rPr lang="en-US" sz="2400" kern="0" dirty="0" err="1">
                <a:cs typeface="Arial"/>
                <a:sym typeface="Arial"/>
              </a:rPr>
              <a:t>câu</a:t>
            </a:r>
            <a:r>
              <a:rPr lang="en-US" sz="2400" kern="0" dirty="0">
                <a:cs typeface="Arial"/>
                <a:sym typeface="Arial"/>
              </a:rPr>
              <a:t> a </a:t>
            </a:r>
            <a:r>
              <a:rPr lang="en-US" sz="2400" kern="0" dirty="0" err="1">
                <a:cs typeface="Arial"/>
                <a:sym typeface="Arial"/>
              </a:rPr>
              <a:t>thành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tổng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9904116-0D91-F636-33BE-86785E97A043}"/>
              </a:ext>
            </a:extLst>
          </p:cNvPr>
          <p:cNvSpPr/>
          <p:nvPr/>
        </p:nvSpPr>
        <p:spPr>
          <a:xfrm>
            <a:off x="1057015" y="3991843"/>
            <a:ext cx="9387279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a</a:t>
            </a:r>
            <a:r>
              <a:rPr lang="en-US" sz="2400" kern="0" dirty="0">
                <a:cs typeface="Arial"/>
                <a:sym typeface="Arial"/>
              </a:rPr>
              <a:t>) </a:t>
            </a:r>
            <a:r>
              <a:rPr lang="vi-VN" sz="2400" kern="0" dirty="0">
                <a:cs typeface="Arial"/>
                <a:sym typeface="Arial"/>
              </a:rPr>
              <a:t>Viết: 586 902 133 </a:t>
            </a: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Đọc: Năm trăm tám mươi sáu triệu chín trăm linh hai nghìn một trăm ba mươi ba</a:t>
            </a:r>
            <a:r>
              <a:rPr lang="en-US" sz="2400" kern="0" dirty="0">
                <a:cs typeface="Arial"/>
                <a:sym typeface="Arial"/>
              </a:rPr>
              <a:t>.</a:t>
            </a:r>
            <a:endParaRPr lang="vi-VN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b</a:t>
            </a:r>
            <a:r>
              <a:rPr lang="en-US" sz="2400" kern="0" dirty="0">
                <a:cs typeface="Arial"/>
                <a:sym typeface="Arial"/>
              </a:rPr>
              <a:t>)</a:t>
            </a:r>
            <a:r>
              <a:rPr lang="vi-VN" sz="2400" kern="0" dirty="0">
                <a:cs typeface="Arial"/>
                <a:sym typeface="Arial"/>
              </a:rPr>
              <a:t> 586 902 133 = 500 000 000 + 80 000 000 + 6 000 000 + 900 000 + 2 000 + 100 + 30 + 3</a:t>
            </a: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6DD32BAD-3007-A51A-79EE-65849383B6DC}"/>
              </a:ext>
            </a:extLst>
          </p:cNvPr>
          <p:cNvSpPr/>
          <p:nvPr/>
        </p:nvSpPr>
        <p:spPr>
          <a:xfrm>
            <a:off x="5650040" y="3403583"/>
            <a:ext cx="102784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endParaRPr lang="en-US" sz="24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F6E84FBD-8E2E-69A2-07E6-5E4B7372871E}"/>
              </a:ext>
            </a:extLst>
          </p:cNvPr>
          <p:cNvSpPr/>
          <p:nvPr/>
        </p:nvSpPr>
        <p:spPr>
          <a:xfrm>
            <a:off x="3019969" y="1970640"/>
            <a:ext cx="6502400" cy="1625600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663C41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61F341-E2BA-C2C4-65BA-31F1237E68E2}"/>
              </a:ext>
            </a:extLst>
          </p:cNvPr>
          <p:cNvSpPr/>
          <p:nvPr/>
        </p:nvSpPr>
        <p:spPr>
          <a:xfrm>
            <a:off x="3426369" y="2222517"/>
            <a:ext cx="6096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Đọc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 1, 9, 0, 8, 8, 2, 3, 4</a:t>
            </a:r>
          </a:p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ở </a:t>
            </a:r>
            <a:r>
              <a:rPr lang="en-US" sz="2400" kern="0" dirty="0" err="1">
                <a:cs typeface="Arial"/>
                <a:sym typeface="Arial"/>
              </a:rPr>
              <a:t>câu</a:t>
            </a:r>
            <a:r>
              <a:rPr lang="en-US" sz="2400" kern="0" dirty="0">
                <a:cs typeface="Arial"/>
                <a:sym typeface="Arial"/>
              </a:rPr>
              <a:t> a </a:t>
            </a:r>
            <a:r>
              <a:rPr lang="en-US" sz="2400" kern="0" dirty="0" err="1">
                <a:cs typeface="Arial"/>
                <a:sym typeface="Arial"/>
              </a:rPr>
              <a:t>thành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tổng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3E7981-D1D9-3DCC-E9D4-80E6C599AEB5}"/>
              </a:ext>
            </a:extLst>
          </p:cNvPr>
          <p:cNvSpPr/>
          <p:nvPr/>
        </p:nvSpPr>
        <p:spPr>
          <a:xfrm>
            <a:off x="5757247" y="3706211"/>
            <a:ext cx="102784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29EC196-4A7D-9599-410A-6234CFC5E27C}"/>
              </a:ext>
            </a:extLst>
          </p:cNvPr>
          <p:cNvSpPr/>
          <p:nvPr/>
        </p:nvSpPr>
        <p:spPr>
          <a:xfrm>
            <a:off x="1152194" y="4358197"/>
            <a:ext cx="10237952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a</a:t>
            </a:r>
            <a:r>
              <a:rPr lang="en-US" sz="2400" kern="0" dirty="0">
                <a:cs typeface="Arial"/>
                <a:sym typeface="Arial"/>
              </a:rPr>
              <a:t>) </a:t>
            </a:r>
            <a:r>
              <a:rPr lang="vi-VN" sz="2400" kern="0" dirty="0">
                <a:cs typeface="Arial"/>
                <a:sym typeface="Arial"/>
              </a:rPr>
              <a:t>Viết: </a:t>
            </a:r>
            <a:r>
              <a:rPr lang="en-US" sz="2400" kern="0" dirty="0">
                <a:cs typeface="Arial"/>
                <a:sym typeface="Arial"/>
              </a:rPr>
              <a:t>19 088 234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Đọc: </a:t>
            </a:r>
            <a:r>
              <a:rPr lang="en-US" sz="2400" kern="0" dirty="0" err="1">
                <a:cs typeface="Arial"/>
                <a:sym typeface="Arial"/>
              </a:rPr>
              <a:t>Mười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chín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triệu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không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tám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mươi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tám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hai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ba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mươi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tư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b</a:t>
            </a:r>
            <a:r>
              <a:rPr lang="en-US" sz="2400" kern="0" dirty="0">
                <a:cs typeface="Arial"/>
                <a:sym typeface="Arial"/>
              </a:rPr>
              <a:t>) 19 088 234 = 10 000 000 + 9 000 000 + 80 000 + 8 000 + 200 + 30 + 4</a:t>
            </a:r>
            <a:endParaRPr lang="vi-VN" sz="2400" kern="0" dirty="0">
              <a:cs typeface="Arial"/>
              <a:sym typeface="Arial"/>
            </a:endParaRPr>
          </a:p>
        </p:txBody>
      </p:sp>
      <p:pic>
        <p:nvPicPr>
          <p:cNvPr id="8" name="Hình ảnh 7" descr="Ảnh có chứa phim hoạt hình, hình mẫu, Phim hoạt hình, minh họa&#10;&#10;Mô tả được tạo tự động">
            <a:extLst>
              <a:ext uri="{FF2B5EF4-FFF2-40B4-BE49-F238E27FC236}">
                <a16:creationId xmlns:a16="http://schemas.microsoft.com/office/drawing/2014/main" id="{C1631B97-975C-CC32-65BB-21FE48321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34" y="2643495"/>
            <a:ext cx="1711311" cy="21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13">
            <a:extLst>
              <a:ext uri="{FF2B5EF4-FFF2-40B4-BE49-F238E27FC236}">
                <a16:creationId xmlns:a16="http://schemas.microsoft.com/office/drawing/2014/main" id="{C0D5A5D0-0D1E-72FD-C230-5E0E92336F40}"/>
              </a:ext>
            </a:extLst>
          </p:cNvPr>
          <p:cNvSpPr/>
          <p:nvPr/>
        </p:nvSpPr>
        <p:spPr>
          <a:xfrm>
            <a:off x="3215914" y="1828007"/>
            <a:ext cx="6502400" cy="1456369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663C41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A47BAD9-92B5-46FC-E8A6-DC067F14A8B4}"/>
              </a:ext>
            </a:extLst>
          </p:cNvPr>
          <p:cNvSpPr/>
          <p:nvPr/>
        </p:nvSpPr>
        <p:spPr>
          <a:xfrm>
            <a:off x="3419114" y="1963699"/>
            <a:ext cx="6096000" cy="1121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Đọc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 2, 0, 1, 7, 4, 6, 8, 5, 9</a:t>
            </a:r>
          </a:p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ở </a:t>
            </a:r>
            <a:r>
              <a:rPr lang="en-US" sz="2400" kern="0" dirty="0" err="1">
                <a:cs typeface="Arial"/>
                <a:sym typeface="Arial"/>
              </a:rPr>
              <a:t>câu</a:t>
            </a:r>
            <a:r>
              <a:rPr lang="en-US" sz="2400" kern="0" dirty="0">
                <a:cs typeface="Arial"/>
                <a:sym typeface="Arial"/>
              </a:rPr>
              <a:t> a </a:t>
            </a:r>
            <a:r>
              <a:rPr lang="en-US" sz="2400" kern="0" dirty="0" err="1">
                <a:cs typeface="Arial"/>
                <a:sym typeface="Arial"/>
              </a:rPr>
              <a:t>thành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tổng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573335C-36AD-56EB-CA1D-2EEB2EDCF352}"/>
              </a:ext>
            </a:extLst>
          </p:cNvPr>
          <p:cNvSpPr/>
          <p:nvPr/>
        </p:nvSpPr>
        <p:spPr>
          <a:xfrm>
            <a:off x="5936257" y="3432660"/>
            <a:ext cx="102784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A6E1AB0-502D-2ED3-7568-83E58B1207CB}"/>
              </a:ext>
            </a:extLst>
          </p:cNvPr>
          <p:cNvSpPr/>
          <p:nvPr/>
        </p:nvSpPr>
        <p:spPr>
          <a:xfrm>
            <a:off x="1405848" y="3991843"/>
            <a:ext cx="10087069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a</a:t>
            </a:r>
            <a:r>
              <a:rPr lang="en-US" sz="2400" kern="0" dirty="0">
                <a:cs typeface="Arial"/>
                <a:sym typeface="Arial"/>
              </a:rPr>
              <a:t>) </a:t>
            </a:r>
            <a:r>
              <a:rPr lang="vi-VN" sz="2400" kern="0" dirty="0">
                <a:cs typeface="Arial"/>
                <a:sym typeface="Arial"/>
              </a:rPr>
              <a:t>Viết: </a:t>
            </a:r>
            <a:r>
              <a:rPr lang="en-US" sz="2400" kern="0" dirty="0">
                <a:cs typeface="Arial"/>
                <a:sym typeface="Arial"/>
              </a:rPr>
              <a:t>201 746 859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Đọc: </a:t>
            </a:r>
            <a:r>
              <a:rPr lang="en-US" sz="2400" kern="0" dirty="0">
                <a:cs typeface="Arial"/>
                <a:sym typeface="Arial"/>
              </a:rPr>
              <a:t>Hai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linh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một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triệu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bảy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bốn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mươi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sáu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tám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mươi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chín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b</a:t>
            </a:r>
            <a:r>
              <a:rPr lang="en-US" sz="2400" kern="0" dirty="0">
                <a:cs typeface="Arial"/>
                <a:sym typeface="Arial"/>
              </a:rPr>
              <a:t>) 201 746 859 = 200 000 000 + 1 000 000 + 700 000 + 40 000 + 6 000 + 800 + 50 + 9.</a:t>
            </a:r>
            <a:endParaRPr lang="vi-VN" sz="24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2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012" y="2892448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CA2C092-64A5-5103-A37D-E9322CB293CC}"/>
              </a:ext>
            </a:extLst>
          </p:cNvPr>
          <p:cNvSpPr/>
          <p:nvPr/>
        </p:nvSpPr>
        <p:spPr>
          <a:xfrm>
            <a:off x="4015943" y="1924878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1 (SGK – tr22)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90B2D-E41A-D1BA-A3A1-F1C259EC8660}"/>
              </a:ext>
            </a:extLst>
          </p:cNvPr>
          <p:cNvSpPr/>
          <p:nvPr/>
        </p:nvSpPr>
        <p:spPr>
          <a:xfrm>
            <a:off x="1281496" y="2947058"/>
            <a:ext cx="1001927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465 399, 10 000 000, 568 384 000, 1 000 000 000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rồi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mỗi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bao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nhiêu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240A4D-0233-10B1-00AE-0B5BD77CB66C}"/>
              </a:ext>
            </a:extLst>
          </p:cNvPr>
          <p:cNvSpPr/>
          <p:nvPr/>
        </p:nvSpPr>
        <p:spPr>
          <a:xfrm>
            <a:off x="799181" y="4529898"/>
            <a:ext cx="5029200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Chín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sáu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800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B5DDF84-6946-2FB6-61A2-C455125C8D8D}"/>
              </a:ext>
            </a:extLst>
          </p:cNvPr>
          <p:cNvSpPr/>
          <p:nvPr/>
        </p:nvSpPr>
        <p:spPr>
          <a:xfrm>
            <a:off x="799181" y="5524313"/>
            <a:ext cx="5029200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tỉ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800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D06DAC2-3483-71F4-EE63-7EBF56338AC4}"/>
              </a:ext>
            </a:extLst>
          </p:cNvPr>
          <p:cNvSpPr/>
          <p:nvPr/>
        </p:nvSpPr>
        <p:spPr>
          <a:xfrm>
            <a:off x="6031581" y="4509776"/>
            <a:ext cx="5682735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Bốn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bốn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800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9CDD90D-E4B6-C221-E66B-08037F5F92D5}"/>
              </a:ext>
            </a:extLst>
          </p:cNvPr>
          <p:cNvSpPr/>
          <p:nvPr/>
        </p:nvSpPr>
        <p:spPr>
          <a:xfrm>
            <a:off x="6031581" y="5524313"/>
            <a:ext cx="5682735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mươi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triệu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800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nghìn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800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grpSp>
        <p:nvGrpSpPr>
          <p:cNvPr id="9" name="Google Shape;2510;p44">
            <a:extLst>
              <a:ext uri="{FF2B5EF4-FFF2-40B4-BE49-F238E27FC236}">
                <a16:creationId xmlns:a16="http://schemas.microsoft.com/office/drawing/2014/main" id="{15595789-ED75-ED8D-84C8-C06CF5DC387A}"/>
              </a:ext>
            </a:extLst>
          </p:cNvPr>
          <p:cNvGrpSpPr/>
          <p:nvPr/>
        </p:nvGrpSpPr>
        <p:grpSpPr>
          <a:xfrm>
            <a:off x="414304" y="1899853"/>
            <a:ext cx="1162570" cy="929882"/>
            <a:chOff x="1403478" y="345288"/>
            <a:chExt cx="2067590" cy="1881893"/>
          </a:xfrm>
        </p:grpSpPr>
        <p:sp>
          <p:nvSpPr>
            <p:cNvPr id="10" name="Google Shape;2511;p44">
              <a:extLst>
                <a:ext uri="{FF2B5EF4-FFF2-40B4-BE49-F238E27FC236}">
                  <a16:creationId xmlns:a16="http://schemas.microsoft.com/office/drawing/2014/main" id="{E2CF05EA-D5C3-FF0E-46E8-A48BF3EBA829}"/>
                </a:ext>
              </a:extLst>
            </p:cNvPr>
            <p:cNvSpPr/>
            <p:nvPr/>
          </p:nvSpPr>
          <p:spPr>
            <a:xfrm>
              <a:off x="1403488" y="345300"/>
              <a:ext cx="2067578" cy="1881790"/>
            </a:xfrm>
            <a:custGeom>
              <a:avLst/>
              <a:gdLst/>
              <a:ahLst/>
              <a:cxnLst/>
              <a:rect l="l" t="t" r="r" b="b"/>
              <a:pathLst>
                <a:path w="22313" h="20308" extrusionOk="0">
                  <a:moveTo>
                    <a:pt x="19556" y="3355"/>
                  </a:moveTo>
                  <a:cubicBezTo>
                    <a:pt x="19484" y="3355"/>
                    <a:pt x="19411" y="3382"/>
                    <a:pt x="19353" y="3444"/>
                  </a:cubicBezTo>
                  <a:lnTo>
                    <a:pt x="18753" y="4067"/>
                  </a:lnTo>
                  <a:cubicBezTo>
                    <a:pt x="18694" y="4126"/>
                    <a:pt x="18624" y="4158"/>
                    <a:pt x="18548" y="4158"/>
                  </a:cubicBezTo>
                  <a:cubicBezTo>
                    <a:pt x="18532" y="4158"/>
                    <a:pt x="18516" y="4157"/>
                    <a:pt x="18500" y="4154"/>
                  </a:cubicBezTo>
                  <a:lnTo>
                    <a:pt x="17640" y="4012"/>
                  </a:lnTo>
                  <a:cubicBezTo>
                    <a:pt x="17623" y="4009"/>
                    <a:pt x="17607" y="4008"/>
                    <a:pt x="17591" y="4008"/>
                  </a:cubicBezTo>
                  <a:cubicBezTo>
                    <a:pt x="17386" y="4008"/>
                    <a:pt x="17238" y="4232"/>
                    <a:pt x="17348" y="4422"/>
                  </a:cubicBezTo>
                  <a:lnTo>
                    <a:pt x="17751" y="5188"/>
                  </a:lnTo>
                  <a:cubicBezTo>
                    <a:pt x="17798" y="5275"/>
                    <a:pt x="17798" y="5377"/>
                    <a:pt x="17758" y="5456"/>
                  </a:cubicBezTo>
                  <a:lnTo>
                    <a:pt x="17356" y="6230"/>
                  </a:lnTo>
                  <a:cubicBezTo>
                    <a:pt x="17253" y="6420"/>
                    <a:pt x="17402" y="6644"/>
                    <a:pt x="17607" y="6644"/>
                  </a:cubicBezTo>
                  <a:cubicBezTo>
                    <a:pt x="17623" y="6644"/>
                    <a:pt x="17639" y="6643"/>
                    <a:pt x="17656" y="6640"/>
                  </a:cubicBezTo>
                  <a:lnTo>
                    <a:pt x="18516" y="6490"/>
                  </a:lnTo>
                  <a:cubicBezTo>
                    <a:pt x="18533" y="6487"/>
                    <a:pt x="18550" y="6486"/>
                    <a:pt x="18568" y="6486"/>
                  </a:cubicBezTo>
                  <a:cubicBezTo>
                    <a:pt x="18639" y="6486"/>
                    <a:pt x="18712" y="6512"/>
                    <a:pt x="18769" y="6569"/>
                  </a:cubicBezTo>
                  <a:lnTo>
                    <a:pt x="19376" y="7185"/>
                  </a:lnTo>
                  <a:cubicBezTo>
                    <a:pt x="19434" y="7242"/>
                    <a:pt x="19506" y="7268"/>
                    <a:pt x="19576" y="7268"/>
                  </a:cubicBezTo>
                  <a:cubicBezTo>
                    <a:pt x="19709" y="7268"/>
                    <a:pt x="19837" y="7176"/>
                    <a:pt x="19858" y="7027"/>
                  </a:cubicBezTo>
                  <a:lnTo>
                    <a:pt x="19976" y="6167"/>
                  </a:lnTo>
                  <a:cubicBezTo>
                    <a:pt x="19992" y="6072"/>
                    <a:pt x="20047" y="5993"/>
                    <a:pt x="20134" y="5953"/>
                  </a:cubicBezTo>
                  <a:lnTo>
                    <a:pt x="20908" y="5559"/>
                  </a:lnTo>
                  <a:cubicBezTo>
                    <a:pt x="21121" y="5456"/>
                    <a:pt x="21121" y="5156"/>
                    <a:pt x="20908" y="5046"/>
                  </a:cubicBezTo>
                  <a:lnTo>
                    <a:pt x="20126" y="4667"/>
                  </a:lnTo>
                  <a:cubicBezTo>
                    <a:pt x="20039" y="4628"/>
                    <a:pt x="19984" y="4549"/>
                    <a:pt x="19968" y="4454"/>
                  </a:cubicBezTo>
                  <a:lnTo>
                    <a:pt x="19842" y="3601"/>
                  </a:lnTo>
                  <a:cubicBezTo>
                    <a:pt x="19817" y="3448"/>
                    <a:pt x="19689" y="3355"/>
                    <a:pt x="19556" y="3355"/>
                  </a:cubicBezTo>
                  <a:close/>
                  <a:moveTo>
                    <a:pt x="1612" y="8247"/>
                  </a:moveTo>
                  <a:cubicBezTo>
                    <a:pt x="1463" y="8247"/>
                    <a:pt x="1318" y="8356"/>
                    <a:pt x="1302" y="8526"/>
                  </a:cubicBezTo>
                  <a:lnTo>
                    <a:pt x="1208" y="9466"/>
                  </a:lnTo>
                  <a:cubicBezTo>
                    <a:pt x="1200" y="9568"/>
                    <a:pt x="1137" y="9655"/>
                    <a:pt x="1050" y="9702"/>
                  </a:cubicBezTo>
                  <a:lnTo>
                    <a:pt x="229" y="10160"/>
                  </a:lnTo>
                  <a:cubicBezTo>
                    <a:pt x="0" y="10287"/>
                    <a:pt x="16" y="10610"/>
                    <a:pt x="253" y="10713"/>
                  </a:cubicBezTo>
                  <a:lnTo>
                    <a:pt x="1113" y="11092"/>
                  </a:lnTo>
                  <a:cubicBezTo>
                    <a:pt x="1208" y="11131"/>
                    <a:pt x="1279" y="11218"/>
                    <a:pt x="1294" y="11320"/>
                  </a:cubicBezTo>
                  <a:lnTo>
                    <a:pt x="1476" y="12244"/>
                  </a:lnTo>
                  <a:cubicBezTo>
                    <a:pt x="1505" y="12401"/>
                    <a:pt x="1639" y="12494"/>
                    <a:pt x="1778" y="12494"/>
                  </a:cubicBezTo>
                  <a:cubicBezTo>
                    <a:pt x="1862" y="12494"/>
                    <a:pt x="1947" y="12460"/>
                    <a:pt x="2013" y="12386"/>
                  </a:cubicBezTo>
                  <a:lnTo>
                    <a:pt x="2636" y="11684"/>
                  </a:lnTo>
                  <a:cubicBezTo>
                    <a:pt x="2693" y="11612"/>
                    <a:pt x="2782" y="11580"/>
                    <a:pt x="2874" y="11580"/>
                  </a:cubicBezTo>
                  <a:cubicBezTo>
                    <a:pt x="2884" y="11580"/>
                    <a:pt x="2894" y="11580"/>
                    <a:pt x="2905" y="11581"/>
                  </a:cubicBezTo>
                  <a:lnTo>
                    <a:pt x="3836" y="11699"/>
                  </a:lnTo>
                  <a:cubicBezTo>
                    <a:pt x="3850" y="11701"/>
                    <a:pt x="3863" y="11702"/>
                    <a:pt x="3876" y="11702"/>
                  </a:cubicBezTo>
                  <a:cubicBezTo>
                    <a:pt x="4114" y="11702"/>
                    <a:pt x="4263" y="11443"/>
                    <a:pt x="4144" y="11234"/>
                  </a:cubicBezTo>
                  <a:lnTo>
                    <a:pt x="3670" y="10421"/>
                  </a:lnTo>
                  <a:cubicBezTo>
                    <a:pt x="3615" y="10334"/>
                    <a:pt x="3607" y="10223"/>
                    <a:pt x="3654" y="10137"/>
                  </a:cubicBezTo>
                  <a:lnTo>
                    <a:pt x="4049" y="9284"/>
                  </a:lnTo>
                  <a:cubicBezTo>
                    <a:pt x="4149" y="9070"/>
                    <a:pt x="3990" y="8842"/>
                    <a:pt x="3772" y="8842"/>
                  </a:cubicBezTo>
                  <a:cubicBezTo>
                    <a:pt x="3749" y="8842"/>
                    <a:pt x="3726" y="8845"/>
                    <a:pt x="3702" y="8850"/>
                  </a:cubicBezTo>
                  <a:lnTo>
                    <a:pt x="2786" y="9047"/>
                  </a:lnTo>
                  <a:cubicBezTo>
                    <a:pt x="2760" y="9053"/>
                    <a:pt x="2735" y="9056"/>
                    <a:pt x="2710" y="9056"/>
                  </a:cubicBezTo>
                  <a:cubicBezTo>
                    <a:pt x="2634" y="9056"/>
                    <a:pt x="2563" y="9030"/>
                    <a:pt x="2510" y="8976"/>
                  </a:cubicBezTo>
                  <a:lnTo>
                    <a:pt x="1815" y="8329"/>
                  </a:lnTo>
                  <a:cubicBezTo>
                    <a:pt x="1756" y="8273"/>
                    <a:pt x="1684" y="8247"/>
                    <a:pt x="1612" y="8247"/>
                  </a:cubicBezTo>
                  <a:close/>
                  <a:moveTo>
                    <a:pt x="17824" y="14098"/>
                  </a:moveTo>
                  <a:cubicBezTo>
                    <a:pt x="17675" y="14098"/>
                    <a:pt x="17544" y="14231"/>
                    <a:pt x="17569" y="14399"/>
                  </a:cubicBezTo>
                  <a:lnTo>
                    <a:pt x="17687" y="15180"/>
                  </a:lnTo>
                  <a:cubicBezTo>
                    <a:pt x="17703" y="15267"/>
                    <a:pt x="17672" y="15354"/>
                    <a:pt x="17608" y="15409"/>
                  </a:cubicBezTo>
                  <a:lnTo>
                    <a:pt x="17040" y="15953"/>
                  </a:lnTo>
                  <a:cubicBezTo>
                    <a:pt x="16882" y="16103"/>
                    <a:pt x="16961" y="16364"/>
                    <a:pt x="17174" y="16395"/>
                  </a:cubicBezTo>
                  <a:lnTo>
                    <a:pt x="17956" y="16522"/>
                  </a:lnTo>
                  <a:cubicBezTo>
                    <a:pt x="18043" y="16538"/>
                    <a:pt x="18114" y="16593"/>
                    <a:pt x="18153" y="16664"/>
                  </a:cubicBezTo>
                  <a:lnTo>
                    <a:pt x="18492" y="17382"/>
                  </a:lnTo>
                  <a:cubicBezTo>
                    <a:pt x="18537" y="17479"/>
                    <a:pt x="18630" y="17528"/>
                    <a:pt x="18725" y="17528"/>
                  </a:cubicBezTo>
                  <a:cubicBezTo>
                    <a:pt x="18816" y="17528"/>
                    <a:pt x="18908" y="17483"/>
                    <a:pt x="18958" y="17390"/>
                  </a:cubicBezTo>
                  <a:lnTo>
                    <a:pt x="19313" y="16687"/>
                  </a:lnTo>
                  <a:cubicBezTo>
                    <a:pt x="19353" y="16609"/>
                    <a:pt x="19424" y="16553"/>
                    <a:pt x="19511" y="16545"/>
                  </a:cubicBezTo>
                  <a:lnTo>
                    <a:pt x="20300" y="16443"/>
                  </a:lnTo>
                  <a:cubicBezTo>
                    <a:pt x="20513" y="16411"/>
                    <a:pt x="20600" y="16151"/>
                    <a:pt x="20450" y="16001"/>
                  </a:cubicBezTo>
                  <a:lnTo>
                    <a:pt x="19889" y="15440"/>
                  </a:lnTo>
                  <a:cubicBezTo>
                    <a:pt x="19826" y="15377"/>
                    <a:pt x="19803" y="15298"/>
                    <a:pt x="19818" y="15212"/>
                  </a:cubicBezTo>
                  <a:lnTo>
                    <a:pt x="19960" y="14430"/>
                  </a:lnTo>
                  <a:cubicBezTo>
                    <a:pt x="19992" y="14266"/>
                    <a:pt x="19856" y="14127"/>
                    <a:pt x="19704" y="14127"/>
                  </a:cubicBezTo>
                  <a:cubicBezTo>
                    <a:pt x="19666" y="14127"/>
                    <a:pt x="19627" y="14135"/>
                    <a:pt x="19590" y="14154"/>
                  </a:cubicBezTo>
                  <a:lnTo>
                    <a:pt x="18887" y="14509"/>
                  </a:lnTo>
                  <a:cubicBezTo>
                    <a:pt x="18848" y="14529"/>
                    <a:pt x="18806" y="14539"/>
                    <a:pt x="18765" y="14539"/>
                  </a:cubicBezTo>
                  <a:cubicBezTo>
                    <a:pt x="18723" y="14539"/>
                    <a:pt x="18682" y="14529"/>
                    <a:pt x="18642" y="14509"/>
                  </a:cubicBezTo>
                  <a:lnTo>
                    <a:pt x="17948" y="14130"/>
                  </a:lnTo>
                  <a:cubicBezTo>
                    <a:pt x="17907" y="14108"/>
                    <a:pt x="17865" y="14098"/>
                    <a:pt x="17824" y="14098"/>
                  </a:cubicBezTo>
                  <a:close/>
                  <a:moveTo>
                    <a:pt x="14281" y="0"/>
                  </a:moveTo>
                  <a:cubicBezTo>
                    <a:pt x="13957" y="0"/>
                    <a:pt x="13629" y="122"/>
                    <a:pt x="13370" y="389"/>
                  </a:cubicBezTo>
                  <a:lnTo>
                    <a:pt x="10000" y="3886"/>
                  </a:lnTo>
                  <a:cubicBezTo>
                    <a:pt x="9764" y="4134"/>
                    <a:pt x="9431" y="4275"/>
                    <a:pt x="9085" y="4275"/>
                  </a:cubicBezTo>
                  <a:cubicBezTo>
                    <a:pt x="9014" y="4275"/>
                    <a:pt x="8943" y="4269"/>
                    <a:pt x="8871" y="4257"/>
                  </a:cubicBezTo>
                  <a:lnTo>
                    <a:pt x="4088" y="3467"/>
                  </a:lnTo>
                  <a:cubicBezTo>
                    <a:pt x="4014" y="3455"/>
                    <a:pt x="3941" y="3449"/>
                    <a:pt x="3870" y="3449"/>
                  </a:cubicBezTo>
                  <a:cubicBezTo>
                    <a:pt x="2934" y="3449"/>
                    <a:pt x="2285" y="4465"/>
                    <a:pt x="2755" y="5338"/>
                  </a:cubicBezTo>
                  <a:lnTo>
                    <a:pt x="4499" y="8613"/>
                  </a:lnTo>
                  <a:lnTo>
                    <a:pt x="5036" y="9616"/>
                  </a:lnTo>
                  <a:cubicBezTo>
                    <a:pt x="5233" y="9987"/>
                    <a:pt x="5233" y="10429"/>
                    <a:pt x="5043" y="10807"/>
                  </a:cubicBezTo>
                  <a:lnTo>
                    <a:pt x="4096" y="12631"/>
                  </a:lnTo>
                  <a:lnTo>
                    <a:pt x="2810" y="15109"/>
                  </a:lnTo>
                  <a:cubicBezTo>
                    <a:pt x="2358" y="15983"/>
                    <a:pt x="3009" y="16978"/>
                    <a:pt x="3930" y="16978"/>
                  </a:cubicBezTo>
                  <a:cubicBezTo>
                    <a:pt x="4007" y="16978"/>
                    <a:pt x="4087" y="16971"/>
                    <a:pt x="4167" y="16956"/>
                  </a:cubicBezTo>
                  <a:lnTo>
                    <a:pt x="8942" y="16111"/>
                  </a:lnTo>
                  <a:cubicBezTo>
                    <a:pt x="9019" y="16097"/>
                    <a:pt x="9096" y="16090"/>
                    <a:pt x="9172" y="16090"/>
                  </a:cubicBezTo>
                  <a:cubicBezTo>
                    <a:pt x="9512" y="16090"/>
                    <a:pt x="9840" y="16229"/>
                    <a:pt x="10079" y="16474"/>
                  </a:cubicBezTo>
                  <a:lnTo>
                    <a:pt x="13489" y="19923"/>
                  </a:lnTo>
                  <a:cubicBezTo>
                    <a:pt x="13747" y="20187"/>
                    <a:pt x="14071" y="20308"/>
                    <a:pt x="14391" y="20308"/>
                  </a:cubicBezTo>
                  <a:cubicBezTo>
                    <a:pt x="14989" y="20308"/>
                    <a:pt x="15569" y="19887"/>
                    <a:pt x="15667" y="19197"/>
                  </a:cubicBezTo>
                  <a:lnTo>
                    <a:pt x="16054" y="16427"/>
                  </a:lnTo>
                  <a:lnTo>
                    <a:pt x="16330" y="14399"/>
                  </a:lnTo>
                  <a:cubicBezTo>
                    <a:pt x="16393" y="13980"/>
                    <a:pt x="16653" y="13617"/>
                    <a:pt x="17024" y="13428"/>
                  </a:cubicBezTo>
                  <a:lnTo>
                    <a:pt x="18043" y="12923"/>
                  </a:lnTo>
                  <a:lnTo>
                    <a:pt x="21365" y="11257"/>
                  </a:lnTo>
                  <a:cubicBezTo>
                    <a:pt x="22312" y="10784"/>
                    <a:pt x="22305" y="9426"/>
                    <a:pt x="21350" y="8961"/>
                  </a:cubicBezTo>
                  <a:lnTo>
                    <a:pt x="16985" y="6845"/>
                  </a:lnTo>
                  <a:cubicBezTo>
                    <a:pt x="16606" y="6656"/>
                    <a:pt x="16346" y="6301"/>
                    <a:pt x="16283" y="5882"/>
                  </a:cubicBezTo>
                  <a:lnTo>
                    <a:pt x="15556" y="1092"/>
                  </a:lnTo>
                  <a:cubicBezTo>
                    <a:pt x="15454" y="412"/>
                    <a:pt x="14875" y="0"/>
                    <a:pt x="14281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1" name="Google Shape;2512;p44">
              <a:extLst>
                <a:ext uri="{FF2B5EF4-FFF2-40B4-BE49-F238E27FC236}">
                  <a16:creationId xmlns:a16="http://schemas.microsoft.com/office/drawing/2014/main" id="{EE268AC8-D5F8-4315-4421-C4977B48127E}"/>
                </a:ext>
              </a:extLst>
            </p:cNvPr>
            <p:cNvGrpSpPr/>
            <p:nvPr/>
          </p:nvGrpSpPr>
          <p:grpSpPr>
            <a:xfrm>
              <a:off x="1403478" y="345288"/>
              <a:ext cx="2067590" cy="1881893"/>
              <a:chOff x="2111433" y="965375"/>
              <a:chExt cx="1118160" cy="1017735"/>
            </a:xfrm>
          </p:grpSpPr>
          <p:sp>
            <p:nvSpPr>
              <p:cNvPr id="12" name="Google Shape;2513;p44">
                <a:extLst>
                  <a:ext uri="{FF2B5EF4-FFF2-40B4-BE49-F238E27FC236}">
                    <a16:creationId xmlns:a16="http://schemas.microsoft.com/office/drawing/2014/main" id="{3243464D-3A82-9AD0-3A45-79BA0D1DD6AB}"/>
                  </a:ext>
                </a:extLst>
              </p:cNvPr>
              <p:cNvSpPr/>
              <p:nvPr/>
            </p:nvSpPr>
            <p:spPr>
              <a:xfrm>
                <a:off x="2111433" y="965375"/>
                <a:ext cx="1118160" cy="1017735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0309" extrusionOk="0">
                    <a:moveTo>
                      <a:pt x="19557" y="3358"/>
                    </a:moveTo>
                    <a:cubicBezTo>
                      <a:pt x="19485" y="3358"/>
                      <a:pt x="19411" y="3385"/>
                      <a:pt x="19353" y="3444"/>
                    </a:cubicBezTo>
                    <a:lnTo>
                      <a:pt x="18753" y="4067"/>
                    </a:lnTo>
                    <a:cubicBezTo>
                      <a:pt x="18694" y="4126"/>
                      <a:pt x="18624" y="4158"/>
                      <a:pt x="18548" y="4158"/>
                    </a:cubicBezTo>
                    <a:cubicBezTo>
                      <a:pt x="18532" y="4158"/>
                      <a:pt x="18516" y="4157"/>
                      <a:pt x="18500" y="4154"/>
                    </a:cubicBezTo>
                    <a:lnTo>
                      <a:pt x="17640" y="4012"/>
                    </a:lnTo>
                    <a:cubicBezTo>
                      <a:pt x="17623" y="4009"/>
                      <a:pt x="17607" y="4008"/>
                      <a:pt x="17591" y="4008"/>
                    </a:cubicBezTo>
                    <a:cubicBezTo>
                      <a:pt x="17386" y="4008"/>
                      <a:pt x="17238" y="4233"/>
                      <a:pt x="17348" y="4430"/>
                    </a:cubicBezTo>
                    <a:lnTo>
                      <a:pt x="17751" y="5196"/>
                    </a:lnTo>
                    <a:cubicBezTo>
                      <a:pt x="17798" y="5275"/>
                      <a:pt x="17798" y="5378"/>
                      <a:pt x="17758" y="5457"/>
                    </a:cubicBezTo>
                    <a:lnTo>
                      <a:pt x="17356" y="6230"/>
                    </a:lnTo>
                    <a:cubicBezTo>
                      <a:pt x="17253" y="6420"/>
                      <a:pt x="17402" y="6645"/>
                      <a:pt x="17607" y="6645"/>
                    </a:cubicBezTo>
                    <a:cubicBezTo>
                      <a:pt x="17623" y="6645"/>
                      <a:pt x="17639" y="6643"/>
                      <a:pt x="17656" y="6640"/>
                    </a:cubicBezTo>
                    <a:lnTo>
                      <a:pt x="18516" y="6490"/>
                    </a:lnTo>
                    <a:cubicBezTo>
                      <a:pt x="18533" y="6487"/>
                      <a:pt x="18550" y="6486"/>
                      <a:pt x="18568" y="6486"/>
                    </a:cubicBezTo>
                    <a:cubicBezTo>
                      <a:pt x="18639" y="6486"/>
                      <a:pt x="18712" y="6512"/>
                      <a:pt x="18769" y="6569"/>
                    </a:cubicBezTo>
                    <a:lnTo>
                      <a:pt x="19376" y="7185"/>
                    </a:lnTo>
                    <a:cubicBezTo>
                      <a:pt x="19434" y="7243"/>
                      <a:pt x="19506" y="7269"/>
                      <a:pt x="19576" y="7269"/>
                    </a:cubicBezTo>
                    <a:cubicBezTo>
                      <a:pt x="19709" y="7269"/>
                      <a:pt x="19837" y="7177"/>
                      <a:pt x="19858" y="7027"/>
                    </a:cubicBezTo>
                    <a:lnTo>
                      <a:pt x="19976" y="6167"/>
                    </a:lnTo>
                    <a:cubicBezTo>
                      <a:pt x="19992" y="6072"/>
                      <a:pt x="20047" y="5993"/>
                      <a:pt x="20134" y="5954"/>
                    </a:cubicBezTo>
                    <a:lnTo>
                      <a:pt x="20908" y="5559"/>
                    </a:lnTo>
                    <a:cubicBezTo>
                      <a:pt x="21121" y="5457"/>
                      <a:pt x="21121" y="5157"/>
                      <a:pt x="20908" y="5054"/>
                    </a:cubicBezTo>
                    <a:lnTo>
                      <a:pt x="20126" y="4667"/>
                    </a:lnTo>
                    <a:cubicBezTo>
                      <a:pt x="20039" y="4628"/>
                      <a:pt x="19984" y="4549"/>
                      <a:pt x="19968" y="4454"/>
                    </a:cubicBezTo>
                    <a:lnTo>
                      <a:pt x="19842" y="3602"/>
                    </a:lnTo>
                    <a:cubicBezTo>
                      <a:pt x="19817" y="3449"/>
                      <a:pt x="19689" y="3358"/>
                      <a:pt x="19557" y="3358"/>
                    </a:cubicBezTo>
                    <a:close/>
                    <a:moveTo>
                      <a:pt x="1612" y="8247"/>
                    </a:moveTo>
                    <a:cubicBezTo>
                      <a:pt x="1463" y="8247"/>
                      <a:pt x="1318" y="8357"/>
                      <a:pt x="1302" y="8527"/>
                    </a:cubicBezTo>
                    <a:lnTo>
                      <a:pt x="1208" y="9466"/>
                    </a:lnTo>
                    <a:cubicBezTo>
                      <a:pt x="1200" y="9569"/>
                      <a:pt x="1137" y="9655"/>
                      <a:pt x="1050" y="9703"/>
                    </a:cubicBezTo>
                    <a:lnTo>
                      <a:pt x="229" y="10161"/>
                    </a:lnTo>
                    <a:cubicBezTo>
                      <a:pt x="0" y="10287"/>
                      <a:pt x="16" y="10610"/>
                      <a:pt x="253" y="10713"/>
                    </a:cubicBezTo>
                    <a:lnTo>
                      <a:pt x="1113" y="11092"/>
                    </a:lnTo>
                    <a:cubicBezTo>
                      <a:pt x="1208" y="11131"/>
                      <a:pt x="1279" y="11218"/>
                      <a:pt x="1294" y="11321"/>
                    </a:cubicBezTo>
                    <a:lnTo>
                      <a:pt x="1476" y="12244"/>
                    </a:lnTo>
                    <a:cubicBezTo>
                      <a:pt x="1505" y="12402"/>
                      <a:pt x="1639" y="12495"/>
                      <a:pt x="1778" y="12495"/>
                    </a:cubicBezTo>
                    <a:cubicBezTo>
                      <a:pt x="1862" y="12495"/>
                      <a:pt x="1947" y="12461"/>
                      <a:pt x="2013" y="12386"/>
                    </a:cubicBezTo>
                    <a:lnTo>
                      <a:pt x="2636" y="11684"/>
                    </a:lnTo>
                    <a:cubicBezTo>
                      <a:pt x="2694" y="11619"/>
                      <a:pt x="2785" y="11580"/>
                      <a:pt x="2879" y="11580"/>
                    </a:cubicBezTo>
                    <a:cubicBezTo>
                      <a:pt x="2887" y="11580"/>
                      <a:pt x="2896" y="11581"/>
                      <a:pt x="2905" y="11581"/>
                    </a:cubicBezTo>
                    <a:lnTo>
                      <a:pt x="3836" y="11700"/>
                    </a:lnTo>
                    <a:cubicBezTo>
                      <a:pt x="3850" y="11701"/>
                      <a:pt x="3863" y="11702"/>
                      <a:pt x="3876" y="11702"/>
                    </a:cubicBezTo>
                    <a:cubicBezTo>
                      <a:pt x="4114" y="11702"/>
                      <a:pt x="4263" y="11443"/>
                      <a:pt x="4144" y="11234"/>
                    </a:cubicBezTo>
                    <a:lnTo>
                      <a:pt x="3670" y="10421"/>
                    </a:lnTo>
                    <a:cubicBezTo>
                      <a:pt x="3615" y="10334"/>
                      <a:pt x="3607" y="10224"/>
                      <a:pt x="3654" y="10137"/>
                    </a:cubicBezTo>
                    <a:lnTo>
                      <a:pt x="4049" y="9284"/>
                    </a:lnTo>
                    <a:cubicBezTo>
                      <a:pt x="4149" y="9070"/>
                      <a:pt x="3990" y="8843"/>
                      <a:pt x="3772" y="8843"/>
                    </a:cubicBezTo>
                    <a:cubicBezTo>
                      <a:pt x="3749" y="8843"/>
                      <a:pt x="3726" y="8845"/>
                      <a:pt x="3702" y="8850"/>
                    </a:cubicBezTo>
                    <a:lnTo>
                      <a:pt x="2786" y="9048"/>
                    </a:lnTo>
                    <a:cubicBezTo>
                      <a:pt x="2760" y="9054"/>
                      <a:pt x="2735" y="9057"/>
                      <a:pt x="2710" y="9057"/>
                    </a:cubicBezTo>
                    <a:cubicBezTo>
                      <a:pt x="2634" y="9057"/>
                      <a:pt x="2563" y="9030"/>
                      <a:pt x="2510" y="8977"/>
                    </a:cubicBezTo>
                    <a:lnTo>
                      <a:pt x="1815" y="8329"/>
                    </a:lnTo>
                    <a:cubicBezTo>
                      <a:pt x="1756" y="8273"/>
                      <a:pt x="1684" y="8247"/>
                      <a:pt x="1612" y="8247"/>
                    </a:cubicBezTo>
                    <a:close/>
                    <a:moveTo>
                      <a:pt x="17824" y="14098"/>
                    </a:moveTo>
                    <a:cubicBezTo>
                      <a:pt x="17675" y="14098"/>
                      <a:pt x="17544" y="14232"/>
                      <a:pt x="17569" y="14399"/>
                    </a:cubicBezTo>
                    <a:lnTo>
                      <a:pt x="17687" y="15180"/>
                    </a:lnTo>
                    <a:cubicBezTo>
                      <a:pt x="17703" y="15267"/>
                      <a:pt x="17672" y="15354"/>
                      <a:pt x="17608" y="15409"/>
                    </a:cubicBezTo>
                    <a:lnTo>
                      <a:pt x="17040" y="15954"/>
                    </a:lnTo>
                    <a:cubicBezTo>
                      <a:pt x="16882" y="16104"/>
                      <a:pt x="16961" y="16364"/>
                      <a:pt x="17174" y="16396"/>
                    </a:cubicBezTo>
                    <a:lnTo>
                      <a:pt x="17956" y="16522"/>
                    </a:lnTo>
                    <a:cubicBezTo>
                      <a:pt x="18043" y="16538"/>
                      <a:pt x="18114" y="16593"/>
                      <a:pt x="18153" y="16672"/>
                    </a:cubicBezTo>
                    <a:lnTo>
                      <a:pt x="18492" y="17382"/>
                    </a:lnTo>
                    <a:cubicBezTo>
                      <a:pt x="18536" y="17482"/>
                      <a:pt x="18628" y="17531"/>
                      <a:pt x="18722" y="17531"/>
                    </a:cubicBezTo>
                    <a:cubicBezTo>
                      <a:pt x="18814" y="17531"/>
                      <a:pt x="18907" y="17484"/>
                      <a:pt x="18958" y="17390"/>
                    </a:cubicBezTo>
                    <a:lnTo>
                      <a:pt x="19313" y="16688"/>
                    </a:lnTo>
                    <a:cubicBezTo>
                      <a:pt x="19353" y="16609"/>
                      <a:pt x="19424" y="16554"/>
                      <a:pt x="19511" y="16546"/>
                    </a:cubicBezTo>
                    <a:lnTo>
                      <a:pt x="20300" y="16443"/>
                    </a:lnTo>
                    <a:cubicBezTo>
                      <a:pt x="20513" y="16419"/>
                      <a:pt x="20600" y="16151"/>
                      <a:pt x="20450" y="16001"/>
                    </a:cubicBezTo>
                    <a:lnTo>
                      <a:pt x="19889" y="15441"/>
                    </a:lnTo>
                    <a:cubicBezTo>
                      <a:pt x="19826" y="15385"/>
                      <a:pt x="19803" y="15299"/>
                      <a:pt x="19818" y="15212"/>
                    </a:cubicBezTo>
                    <a:lnTo>
                      <a:pt x="19960" y="14438"/>
                    </a:lnTo>
                    <a:cubicBezTo>
                      <a:pt x="19992" y="14267"/>
                      <a:pt x="19856" y="14127"/>
                      <a:pt x="19703" y="14127"/>
                    </a:cubicBezTo>
                    <a:cubicBezTo>
                      <a:pt x="19666" y="14127"/>
                      <a:pt x="19627" y="14135"/>
                      <a:pt x="19590" y="14154"/>
                    </a:cubicBezTo>
                    <a:lnTo>
                      <a:pt x="18887" y="14509"/>
                    </a:lnTo>
                    <a:cubicBezTo>
                      <a:pt x="18848" y="14529"/>
                      <a:pt x="18806" y="14539"/>
                      <a:pt x="18765" y="14539"/>
                    </a:cubicBezTo>
                    <a:cubicBezTo>
                      <a:pt x="18723" y="14539"/>
                      <a:pt x="18682" y="14529"/>
                      <a:pt x="18642" y="14509"/>
                    </a:cubicBezTo>
                    <a:lnTo>
                      <a:pt x="17948" y="14131"/>
                    </a:lnTo>
                    <a:cubicBezTo>
                      <a:pt x="17907" y="14108"/>
                      <a:pt x="17865" y="14098"/>
                      <a:pt x="17824" y="14098"/>
                    </a:cubicBezTo>
                    <a:close/>
                    <a:moveTo>
                      <a:pt x="14281" y="0"/>
                    </a:moveTo>
                    <a:cubicBezTo>
                      <a:pt x="13957" y="0"/>
                      <a:pt x="13629" y="122"/>
                      <a:pt x="13370" y="389"/>
                    </a:cubicBezTo>
                    <a:lnTo>
                      <a:pt x="10000" y="3886"/>
                    </a:lnTo>
                    <a:cubicBezTo>
                      <a:pt x="9762" y="4144"/>
                      <a:pt x="9424" y="4280"/>
                      <a:pt x="9074" y="4280"/>
                    </a:cubicBezTo>
                    <a:cubicBezTo>
                      <a:pt x="9007" y="4280"/>
                      <a:pt x="8939" y="4275"/>
                      <a:pt x="8871" y="4265"/>
                    </a:cubicBezTo>
                    <a:lnTo>
                      <a:pt x="4088" y="3468"/>
                    </a:lnTo>
                    <a:cubicBezTo>
                      <a:pt x="4014" y="3455"/>
                      <a:pt x="3941" y="3449"/>
                      <a:pt x="3870" y="3449"/>
                    </a:cubicBezTo>
                    <a:cubicBezTo>
                      <a:pt x="2934" y="3449"/>
                      <a:pt x="2285" y="4465"/>
                      <a:pt x="2755" y="5338"/>
                    </a:cubicBezTo>
                    <a:lnTo>
                      <a:pt x="4499" y="8614"/>
                    </a:lnTo>
                    <a:lnTo>
                      <a:pt x="5833" y="9592"/>
                    </a:lnTo>
                    <a:cubicBezTo>
                      <a:pt x="6030" y="9963"/>
                      <a:pt x="6030" y="10405"/>
                      <a:pt x="5841" y="10776"/>
                    </a:cubicBezTo>
                    <a:lnTo>
                      <a:pt x="4096" y="12631"/>
                    </a:lnTo>
                    <a:lnTo>
                      <a:pt x="2810" y="15109"/>
                    </a:lnTo>
                    <a:cubicBezTo>
                      <a:pt x="2358" y="15983"/>
                      <a:pt x="3009" y="16978"/>
                      <a:pt x="3930" y="16978"/>
                    </a:cubicBezTo>
                    <a:cubicBezTo>
                      <a:pt x="4007" y="16978"/>
                      <a:pt x="4087" y="16971"/>
                      <a:pt x="4167" y="16956"/>
                    </a:cubicBezTo>
                    <a:lnTo>
                      <a:pt x="8942" y="16112"/>
                    </a:lnTo>
                    <a:cubicBezTo>
                      <a:pt x="9016" y="16099"/>
                      <a:pt x="9090" y="16093"/>
                      <a:pt x="9163" y="16093"/>
                    </a:cubicBezTo>
                    <a:cubicBezTo>
                      <a:pt x="9507" y="16093"/>
                      <a:pt x="9838" y="16228"/>
                      <a:pt x="10079" y="16475"/>
                    </a:cubicBezTo>
                    <a:lnTo>
                      <a:pt x="13489" y="19924"/>
                    </a:lnTo>
                    <a:cubicBezTo>
                      <a:pt x="13747" y="20188"/>
                      <a:pt x="14072" y="20308"/>
                      <a:pt x="14392" y="20308"/>
                    </a:cubicBezTo>
                    <a:cubicBezTo>
                      <a:pt x="14990" y="20308"/>
                      <a:pt x="15569" y="19889"/>
                      <a:pt x="15667" y="19206"/>
                    </a:cubicBezTo>
                    <a:lnTo>
                      <a:pt x="16054" y="16435"/>
                    </a:lnTo>
                    <a:lnTo>
                      <a:pt x="15698" y="14202"/>
                    </a:lnTo>
                    <a:cubicBezTo>
                      <a:pt x="15762" y="13783"/>
                      <a:pt x="16022" y="13420"/>
                      <a:pt x="16393" y="13239"/>
                    </a:cubicBezTo>
                    <a:lnTo>
                      <a:pt x="18043" y="12923"/>
                    </a:lnTo>
                    <a:lnTo>
                      <a:pt x="21365" y="11258"/>
                    </a:lnTo>
                    <a:cubicBezTo>
                      <a:pt x="22312" y="10784"/>
                      <a:pt x="22305" y="9427"/>
                      <a:pt x="21350" y="8961"/>
                    </a:cubicBezTo>
                    <a:lnTo>
                      <a:pt x="16985" y="6846"/>
                    </a:lnTo>
                    <a:cubicBezTo>
                      <a:pt x="16606" y="6656"/>
                      <a:pt x="16346" y="6301"/>
                      <a:pt x="16283" y="5883"/>
                    </a:cubicBezTo>
                    <a:lnTo>
                      <a:pt x="15556" y="1092"/>
                    </a:lnTo>
                    <a:cubicBezTo>
                      <a:pt x="15454" y="412"/>
                      <a:pt x="14875" y="0"/>
                      <a:pt x="14281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2514;p44">
                <a:extLst>
                  <a:ext uri="{FF2B5EF4-FFF2-40B4-BE49-F238E27FC236}">
                    <a16:creationId xmlns:a16="http://schemas.microsoft.com/office/drawing/2014/main" id="{5C100143-2663-EAE3-3F41-3AE35E1F90EE}"/>
                  </a:ext>
                </a:extLst>
              </p:cNvPr>
              <p:cNvSpPr/>
              <p:nvPr/>
            </p:nvSpPr>
            <p:spPr>
              <a:xfrm>
                <a:off x="2316690" y="1376243"/>
                <a:ext cx="698919" cy="41433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8268" extrusionOk="0">
                    <a:moveTo>
                      <a:pt x="1813" y="0"/>
                    </a:moveTo>
                    <a:cubicBezTo>
                      <a:pt x="1309" y="0"/>
                      <a:pt x="820" y="149"/>
                      <a:pt x="403" y="415"/>
                    </a:cubicBezTo>
                    <a:lnTo>
                      <a:pt x="940" y="1417"/>
                    </a:lnTo>
                    <a:cubicBezTo>
                      <a:pt x="1137" y="1788"/>
                      <a:pt x="1137" y="2230"/>
                      <a:pt x="947" y="2609"/>
                    </a:cubicBezTo>
                    <a:lnTo>
                      <a:pt x="0" y="4432"/>
                    </a:lnTo>
                    <a:cubicBezTo>
                      <a:pt x="284" y="4708"/>
                      <a:pt x="632" y="4921"/>
                      <a:pt x="1026" y="5048"/>
                    </a:cubicBezTo>
                    <a:cubicBezTo>
                      <a:pt x="1289" y="5131"/>
                      <a:pt x="1554" y="5171"/>
                      <a:pt x="1815" y="5171"/>
                    </a:cubicBezTo>
                    <a:cubicBezTo>
                      <a:pt x="2912" y="5171"/>
                      <a:pt x="3927" y="4469"/>
                      <a:pt x="4278" y="3366"/>
                    </a:cubicBezTo>
                    <a:cubicBezTo>
                      <a:pt x="4712" y="2009"/>
                      <a:pt x="3962" y="557"/>
                      <a:pt x="2597" y="123"/>
                    </a:cubicBezTo>
                    <a:cubicBezTo>
                      <a:pt x="2337" y="39"/>
                      <a:pt x="2073" y="0"/>
                      <a:pt x="1813" y="0"/>
                    </a:cubicBezTo>
                    <a:close/>
                    <a:moveTo>
                      <a:pt x="11539" y="3093"/>
                    </a:moveTo>
                    <a:cubicBezTo>
                      <a:pt x="10443" y="3093"/>
                      <a:pt x="9427" y="3795"/>
                      <a:pt x="9077" y="4898"/>
                    </a:cubicBezTo>
                    <a:cubicBezTo>
                      <a:pt x="8643" y="6255"/>
                      <a:pt x="9393" y="7707"/>
                      <a:pt x="10758" y="8141"/>
                    </a:cubicBezTo>
                    <a:cubicBezTo>
                      <a:pt x="11026" y="8226"/>
                      <a:pt x="11295" y="8268"/>
                      <a:pt x="11561" y="8268"/>
                    </a:cubicBezTo>
                    <a:cubicBezTo>
                      <a:pt x="11694" y="8268"/>
                      <a:pt x="11826" y="8257"/>
                      <a:pt x="11958" y="8236"/>
                    </a:cubicBezTo>
                    <a:lnTo>
                      <a:pt x="12234" y="6200"/>
                    </a:lnTo>
                    <a:cubicBezTo>
                      <a:pt x="12297" y="5782"/>
                      <a:pt x="12557" y="5419"/>
                      <a:pt x="12928" y="5229"/>
                    </a:cubicBezTo>
                    <a:lnTo>
                      <a:pt x="13947" y="4724"/>
                    </a:lnTo>
                    <a:cubicBezTo>
                      <a:pt x="13670" y="4029"/>
                      <a:pt x="13094" y="3461"/>
                      <a:pt x="12329" y="3216"/>
                    </a:cubicBezTo>
                    <a:cubicBezTo>
                      <a:pt x="12066" y="3133"/>
                      <a:pt x="11800" y="3093"/>
                      <a:pt x="11539" y="3093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2515;p44">
                <a:extLst>
                  <a:ext uri="{FF2B5EF4-FFF2-40B4-BE49-F238E27FC236}">
                    <a16:creationId xmlns:a16="http://schemas.microsoft.com/office/drawing/2014/main" id="{EAEA6724-07B0-1559-B6EE-7C7FC1AD8B22}"/>
                  </a:ext>
                </a:extLst>
              </p:cNvPr>
              <p:cNvSpPr/>
              <p:nvPr/>
            </p:nvSpPr>
            <p:spPr>
              <a:xfrm>
                <a:off x="2481608" y="1249260"/>
                <a:ext cx="463891" cy="257127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5131" extrusionOk="0">
                    <a:moveTo>
                      <a:pt x="1899" y="0"/>
                    </a:moveTo>
                    <a:cubicBezTo>
                      <a:pt x="1618" y="0"/>
                      <a:pt x="1334" y="82"/>
                      <a:pt x="1105" y="226"/>
                    </a:cubicBezTo>
                    <a:cubicBezTo>
                      <a:pt x="932" y="320"/>
                      <a:pt x="790" y="447"/>
                      <a:pt x="671" y="604"/>
                    </a:cubicBezTo>
                    <a:cubicBezTo>
                      <a:pt x="656" y="620"/>
                      <a:pt x="663" y="652"/>
                      <a:pt x="679" y="660"/>
                    </a:cubicBezTo>
                    <a:cubicBezTo>
                      <a:pt x="685" y="665"/>
                      <a:pt x="694" y="671"/>
                      <a:pt x="705" y="671"/>
                    </a:cubicBezTo>
                    <a:cubicBezTo>
                      <a:pt x="709" y="671"/>
                      <a:pt x="714" y="670"/>
                      <a:pt x="719" y="668"/>
                    </a:cubicBezTo>
                    <a:cubicBezTo>
                      <a:pt x="1058" y="573"/>
                      <a:pt x="1374" y="454"/>
                      <a:pt x="1721" y="391"/>
                    </a:cubicBezTo>
                    <a:cubicBezTo>
                      <a:pt x="1857" y="366"/>
                      <a:pt x="1988" y="355"/>
                      <a:pt x="2118" y="355"/>
                    </a:cubicBezTo>
                    <a:cubicBezTo>
                      <a:pt x="2313" y="355"/>
                      <a:pt x="2507" y="380"/>
                      <a:pt x="2716" y="423"/>
                    </a:cubicBezTo>
                    <a:cubicBezTo>
                      <a:pt x="2719" y="424"/>
                      <a:pt x="2721" y="424"/>
                      <a:pt x="2724" y="424"/>
                    </a:cubicBezTo>
                    <a:cubicBezTo>
                      <a:pt x="2759" y="424"/>
                      <a:pt x="2784" y="381"/>
                      <a:pt x="2755" y="352"/>
                    </a:cubicBezTo>
                    <a:cubicBezTo>
                      <a:pt x="2536" y="108"/>
                      <a:pt x="2220" y="0"/>
                      <a:pt x="1899" y="0"/>
                    </a:cubicBezTo>
                    <a:close/>
                    <a:moveTo>
                      <a:pt x="287" y="1258"/>
                    </a:moveTo>
                    <a:cubicBezTo>
                      <a:pt x="220" y="1258"/>
                      <a:pt x="152" y="1266"/>
                      <a:pt x="87" y="1283"/>
                    </a:cubicBezTo>
                    <a:cubicBezTo>
                      <a:pt x="56" y="1291"/>
                      <a:pt x="56" y="1331"/>
                      <a:pt x="87" y="1338"/>
                    </a:cubicBezTo>
                    <a:cubicBezTo>
                      <a:pt x="300" y="1386"/>
                      <a:pt x="490" y="1528"/>
                      <a:pt x="553" y="1725"/>
                    </a:cubicBezTo>
                    <a:cubicBezTo>
                      <a:pt x="553" y="1741"/>
                      <a:pt x="561" y="1757"/>
                      <a:pt x="561" y="1773"/>
                    </a:cubicBezTo>
                    <a:cubicBezTo>
                      <a:pt x="364" y="1859"/>
                      <a:pt x="166" y="1978"/>
                      <a:pt x="1" y="2120"/>
                    </a:cubicBezTo>
                    <a:cubicBezTo>
                      <a:pt x="419" y="2041"/>
                      <a:pt x="793" y="1993"/>
                      <a:pt x="1136" y="1993"/>
                    </a:cubicBezTo>
                    <a:cubicBezTo>
                      <a:pt x="1966" y="1993"/>
                      <a:pt x="2619" y="2274"/>
                      <a:pt x="3300" y="3083"/>
                    </a:cubicBezTo>
                    <a:cubicBezTo>
                      <a:pt x="3310" y="3098"/>
                      <a:pt x="3327" y="3107"/>
                      <a:pt x="3344" y="3107"/>
                    </a:cubicBezTo>
                    <a:cubicBezTo>
                      <a:pt x="3353" y="3107"/>
                      <a:pt x="3362" y="3104"/>
                      <a:pt x="3371" y="3099"/>
                    </a:cubicBezTo>
                    <a:cubicBezTo>
                      <a:pt x="3394" y="3091"/>
                      <a:pt x="3410" y="3059"/>
                      <a:pt x="3402" y="3035"/>
                    </a:cubicBezTo>
                    <a:cubicBezTo>
                      <a:pt x="3199" y="2048"/>
                      <a:pt x="2390" y="1570"/>
                      <a:pt x="1530" y="1570"/>
                    </a:cubicBezTo>
                    <a:cubicBezTo>
                      <a:pt x="1352" y="1570"/>
                      <a:pt x="1172" y="1590"/>
                      <a:pt x="995" y="1630"/>
                    </a:cubicBezTo>
                    <a:cubicBezTo>
                      <a:pt x="843" y="1396"/>
                      <a:pt x="563" y="1258"/>
                      <a:pt x="287" y="1258"/>
                    </a:cubicBezTo>
                    <a:close/>
                    <a:moveTo>
                      <a:pt x="7371" y="1574"/>
                    </a:moveTo>
                    <a:cubicBezTo>
                      <a:pt x="7290" y="1574"/>
                      <a:pt x="7209" y="1582"/>
                      <a:pt x="7128" y="1599"/>
                    </a:cubicBezTo>
                    <a:cubicBezTo>
                      <a:pt x="7088" y="1607"/>
                      <a:pt x="7080" y="1670"/>
                      <a:pt x="7120" y="1678"/>
                    </a:cubicBezTo>
                    <a:cubicBezTo>
                      <a:pt x="7491" y="1820"/>
                      <a:pt x="7798" y="1994"/>
                      <a:pt x="8083" y="2254"/>
                    </a:cubicBezTo>
                    <a:cubicBezTo>
                      <a:pt x="8382" y="2507"/>
                      <a:pt x="8588" y="2814"/>
                      <a:pt x="8856" y="3114"/>
                    </a:cubicBezTo>
                    <a:cubicBezTo>
                      <a:pt x="8864" y="3122"/>
                      <a:pt x="8874" y="3126"/>
                      <a:pt x="8884" y="3126"/>
                    </a:cubicBezTo>
                    <a:cubicBezTo>
                      <a:pt x="8894" y="3126"/>
                      <a:pt x="8903" y="3122"/>
                      <a:pt x="8911" y="3114"/>
                    </a:cubicBezTo>
                    <a:cubicBezTo>
                      <a:pt x="8890" y="2341"/>
                      <a:pt x="8160" y="1574"/>
                      <a:pt x="7371" y="1574"/>
                    </a:cubicBezTo>
                    <a:close/>
                    <a:moveTo>
                      <a:pt x="6808" y="3249"/>
                    </a:moveTo>
                    <a:cubicBezTo>
                      <a:pt x="6337" y="3249"/>
                      <a:pt x="5868" y="3433"/>
                      <a:pt x="5486" y="3856"/>
                    </a:cubicBezTo>
                    <a:cubicBezTo>
                      <a:pt x="5470" y="3880"/>
                      <a:pt x="5470" y="3904"/>
                      <a:pt x="5478" y="3927"/>
                    </a:cubicBezTo>
                    <a:lnTo>
                      <a:pt x="5486" y="3927"/>
                    </a:lnTo>
                    <a:cubicBezTo>
                      <a:pt x="5492" y="3945"/>
                      <a:pt x="5511" y="3954"/>
                      <a:pt x="5530" y="3954"/>
                    </a:cubicBezTo>
                    <a:cubicBezTo>
                      <a:pt x="5537" y="3954"/>
                      <a:pt x="5543" y="3953"/>
                      <a:pt x="5549" y="3951"/>
                    </a:cubicBezTo>
                    <a:cubicBezTo>
                      <a:pt x="5970" y="3803"/>
                      <a:pt x="6339" y="3734"/>
                      <a:pt x="6678" y="3734"/>
                    </a:cubicBezTo>
                    <a:cubicBezTo>
                      <a:pt x="7481" y="3734"/>
                      <a:pt x="8116" y="4126"/>
                      <a:pt x="8888" y="4803"/>
                    </a:cubicBezTo>
                    <a:cubicBezTo>
                      <a:pt x="8809" y="4590"/>
                      <a:pt x="8706" y="4393"/>
                      <a:pt x="8580" y="4219"/>
                    </a:cubicBezTo>
                    <a:cubicBezTo>
                      <a:pt x="8588" y="4204"/>
                      <a:pt x="8596" y="4196"/>
                      <a:pt x="8603" y="4180"/>
                    </a:cubicBezTo>
                    <a:cubicBezTo>
                      <a:pt x="8705" y="4089"/>
                      <a:pt x="8838" y="4046"/>
                      <a:pt x="8977" y="4046"/>
                    </a:cubicBezTo>
                    <a:cubicBezTo>
                      <a:pt x="9055" y="4046"/>
                      <a:pt x="9135" y="4060"/>
                      <a:pt x="9211" y="4085"/>
                    </a:cubicBezTo>
                    <a:cubicBezTo>
                      <a:pt x="9214" y="4086"/>
                      <a:pt x="9216" y="4086"/>
                      <a:pt x="9219" y="4086"/>
                    </a:cubicBezTo>
                    <a:cubicBezTo>
                      <a:pt x="9239" y="4086"/>
                      <a:pt x="9256" y="4059"/>
                      <a:pt x="9235" y="4038"/>
                    </a:cubicBezTo>
                    <a:cubicBezTo>
                      <a:pt x="9081" y="3879"/>
                      <a:pt x="8855" y="3790"/>
                      <a:pt x="8631" y="3790"/>
                    </a:cubicBezTo>
                    <a:cubicBezTo>
                      <a:pt x="8509" y="3790"/>
                      <a:pt x="8388" y="3816"/>
                      <a:pt x="8280" y="3872"/>
                    </a:cubicBezTo>
                    <a:cubicBezTo>
                      <a:pt x="7870" y="3483"/>
                      <a:pt x="7338" y="3249"/>
                      <a:pt x="6808" y="3249"/>
                    </a:cubicBezTo>
                    <a:close/>
                    <a:moveTo>
                      <a:pt x="3474" y="4569"/>
                    </a:moveTo>
                    <a:cubicBezTo>
                      <a:pt x="3438" y="4569"/>
                      <a:pt x="3415" y="4613"/>
                      <a:pt x="3442" y="4645"/>
                    </a:cubicBezTo>
                    <a:cubicBezTo>
                      <a:pt x="3560" y="4780"/>
                      <a:pt x="3710" y="4890"/>
                      <a:pt x="3876" y="4977"/>
                    </a:cubicBezTo>
                    <a:cubicBezTo>
                      <a:pt x="4055" y="5080"/>
                      <a:pt x="4254" y="5130"/>
                      <a:pt x="4453" y="5130"/>
                    </a:cubicBezTo>
                    <a:cubicBezTo>
                      <a:pt x="4815" y="5130"/>
                      <a:pt x="5172" y="4964"/>
                      <a:pt x="5391" y="4653"/>
                    </a:cubicBezTo>
                    <a:cubicBezTo>
                      <a:pt x="5416" y="4622"/>
                      <a:pt x="5392" y="4581"/>
                      <a:pt x="5361" y="4581"/>
                    </a:cubicBezTo>
                    <a:cubicBezTo>
                      <a:pt x="5353" y="4581"/>
                      <a:pt x="5344" y="4584"/>
                      <a:pt x="5336" y="4590"/>
                    </a:cubicBezTo>
                    <a:cubicBezTo>
                      <a:pt x="5034" y="4798"/>
                      <a:pt x="4760" y="4886"/>
                      <a:pt x="4488" y="4886"/>
                    </a:cubicBezTo>
                    <a:cubicBezTo>
                      <a:pt x="4170" y="4886"/>
                      <a:pt x="3854" y="4766"/>
                      <a:pt x="3497" y="4574"/>
                    </a:cubicBezTo>
                    <a:cubicBezTo>
                      <a:pt x="3489" y="4571"/>
                      <a:pt x="3481" y="4569"/>
                      <a:pt x="3474" y="4569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D2EBBD5-A48F-0DEA-1032-B7014F0C5E9F}"/>
              </a:ext>
            </a:extLst>
          </p:cNvPr>
          <p:cNvSpPr/>
          <p:nvPr/>
        </p:nvSpPr>
        <p:spPr>
          <a:xfrm>
            <a:off x="4015943" y="1536917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1 (SGK – tr22)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F7E5E57-5CA2-A591-78B6-CEAB17C86995}"/>
              </a:ext>
            </a:extLst>
          </p:cNvPr>
          <p:cNvSpPr/>
          <p:nvPr/>
        </p:nvSpPr>
        <p:spPr>
          <a:xfrm>
            <a:off x="187188" y="2198309"/>
            <a:ext cx="12004812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a)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465 399 đọc là: Bốn trăm sáu mươi lăm nghìn ba trăm chín mươi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10 000 000 đọc là: Mười triệu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568 384 000 đọc là: Năm trăm sáu mươi tám triệu ba trăm tám mươi tư 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1 000 000 000 đọc là: Một tỉ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" name="Google Shape;2401;p41">
            <a:extLst>
              <a:ext uri="{FF2B5EF4-FFF2-40B4-BE49-F238E27FC236}">
                <a16:creationId xmlns:a16="http://schemas.microsoft.com/office/drawing/2014/main" id="{C9718E76-6B3B-2605-77D6-79AFBDD7C4F7}"/>
              </a:ext>
            </a:extLst>
          </p:cNvPr>
          <p:cNvGrpSpPr/>
          <p:nvPr/>
        </p:nvGrpSpPr>
        <p:grpSpPr>
          <a:xfrm>
            <a:off x="9986142" y="4916205"/>
            <a:ext cx="1890383" cy="1874928"/>
            <a:chOff x="6913847" y="156240"/>
            <a:chExt cx="1895390" cy="1811064"/>
          </a:xfrm>
        </p:grpSpPr>
        <p:sp>
          <p:nvSpPr>
            <p:cNvPr id="16" name="Google Shape;2402;p41">
              <a:extLst>
                <a:ext uri="{FF2B5EF4-FFF2-40B4-BE49-F238E27FC236}">
                  <a16:creationId xmlns:a16="http://schemas.microsoft.com/office/drawing/2014/main" id="{224B07E5-B272-28F7-95EA-13DE33496658}"/>
                </a:ext>
              </a:extLst>
            </p:cNvPr>
            <p:cNvSpPr/>
            <p:nvPr/>
          </p:nvSpPr>
          <p:spPr>
            <a:xfrm>
              <a:off x="6913901" y="156258"/>
              <a:ext cx="1895337" cy="1810515"/>
            </a:xfrm>
            <a:custGeom>
              <a:avLst/>
              <a:gdLst/>
              <a:ahLst/>
              <a:cxnLst/>
              <a:rect l="l" t="t" r="r" b="b"/>
              <a:pathLst>
                <a:path w="22747" h="21729" extrusionOk="0">
                  <a:moveTo>
                    <a:pt x="17138" y="13746"/>
                  </a:moveTo>
                  <a:cubicBezTo>
                    <a:pt x="17129" y="13746"/>
                    <a:pt x="17119" y="13749"/>
                    <a:pt x="17112" y="13757"/>
                  </a:cubicBezTo>
                  <a:cubicBezTo>
                    <a:pt x="16922" y="13931"/>
                    <a:pt x="16385" y="14428"/>
                    <a:pt x="16157" y="14759"/>
                  </a:cubicBezTo>
                  <a:cubicBezTo>
                    <a:pt x="16062" y="14902"/>
                    <a:pt x="15967" y="15052"/>
                    <a:pt x="15951" y="15217"/>
                  </a:cubicBezTo>
                  <a:cubicBezTo>
                    <a:pt x="15943" y="15391"/>
                    <a:pt x="16030" y="15588"/>
                    <a:pt x="16204" y="15675"/>
                  </a:cubicBezTo>
                  <a:cubicBezTo>
                    <a:pt x="16269" y="15707"/>
                    <a:pt x="16336" y="15722"/>
                    <a:pt x="16403" y="15722"/>
                  </a:cubicBezTo>
                  <a:cubicBezTo>
                    <a:pt x="16547" y="15722"/>
                    <a:pt x="16686" y="15654"/>
                    <a:pt x="16772" y="15557"/>
                  </a:cubicBezTo>
                  <a:cubicBezTo>
                    <a:pt x="16906" y="15415"/>
                    <a:pt x="16946" y="15225"/>
                    <a:pt x="16985" y="15044"/>
                  </a:cubicBezTo>
                  <a:cubicBezTo>
                    <a:pt x="17041" y="14775"/>
                    <a:pt x="17135" y="14041"/>
                    <a:pt x="17175" y="13781"/>
                  </a:cubicBezTo>
                  <a:cubicBezTo>
                    <a:pt x="17175" y="13760"/>
                    <a:pt x="17157" y="13746"/>
                    <a:pt x="17138" y="13746"/>
                  </a:cubicBezTo>
                  <a:close/>
                  <a:moveTo>
                    <a:pt x="19432" y="13121"/>
                  </a:moveTo>
                  <a:cubicBezTo>
                    <a:pt x="19421" y="13121"/>
                    <a:pt x="19409" y="13125"/>
                    <a:pt x="19400" y="13134"/>
                  </a:cubicBezTo>
                  <a:cubicBezTo>
                    <a:pt x="19093" y="13410"/>
                    <a:pt x="18240" y="14207"/>
                    <a:pt x="17885" y="14736"/>
                  </a:cubicBezTo>
                  <a:cubicBezTo>
                    <a:pt x="17727" y="14957"/>
                    <a:pt x="17585" y="15194"/>
                    <a:pt x="17561" y="15462"/>
                  </a:cubicBezTo>
                  <a:cubicBezTo>
                    <a:pt x="17538" y="15730"/>
                    <a:pt x="17672" y="16046"/>
                    <a:pt x="17956" y="16188"/>
                  </a:cubicBezTo>
                  <a:cubicBezTo>
                    <a:pt x="18054" y="16234"/>
                    <a:pt x="18158" y="16255"/>
                    <a:pt x="18261" y="16255"/>
                  </a:cubicBezTo>
                  <a:cubicBezTo>
                    <a:pt x="18493" y="16255"/>
                    <a:pt x="18719" y="16151"/>
                    <a:pt x="18856" y="15999"/>
                  </a:cubicBezTo>
                  <a:cubicBezTo>
                    <a:pt x="19061" y="15770"/>
                    <a:pt x="19132" y="15470"/>
                    <a:pt x="19187" y="15178"/>
                  </a:cubicBezTo>
                  <a:cubicBezTo>
                    <a:pt x="19282" y="14759"/>
                    <a:pt x="19432" y="13591"/>
                    <a:pt x="19487" y="13181"/>
                  </a:cubicBezTo>
                  <a:cubicBezTo>
                    <a:pt x="19493" y="13147"/>
                    <a:pt x="19462" y="13121"/>
                    <a:pt x="19432" y="13121"/>
                  </a:cubicBezTo>
                  <a:close/>
                  <a:moveTo>
                    <a:pt x="6309" y="13885"/>
                  </a:moveTo>
                  <a:cubicBezTo>
                    <a:pt x="6297" y="13885"/>
                    <a:pt x="6285" y="13889"/>
                    <a:pt x="6275" y="13899"/>
                  </a:cubicBezTo>
                  <a:cubicBezTo>
                    <a:pt x="6015" y="14136"/>
                    <a:pt x="5281" y="14823"/>
                    <a:pt x="4973" y="15273"/>
                  </a:cubicBezTo>
                  <a:cubicBezTo>
                    <a:pt x="4846" y="15462"/>
                    <a:pt x="4712" y="15659"/>
                    <a:pt x="4696" y="15896"/>
                  </a:cubicBezTo>
                  <a:cubicBezTo>
                    <a:pt x="4673" y="16125"/>
                    <a:pt x="4791" y="16401"/>
                    <a:pt x="5044" y="16520"/>
                  </a:cubicBezTo>
                  <a:cubicBezTo>
                    <a:pt x="5126" y="16558"/>
                    <a:pt x="5212" y="16575"/>
                    <a:pt x="5299" y="16575"/>
                  </a:cubicBezTo>
                  <a:cubicBezTo>
                    <a:pt x="5495" y="16575"/>
                    <a:pt x="5689" y="16486"/>
                    <a:pt x="5809" y="16354"/>
                  </a:cubicBezTo>
                  <a:cubicBezTo>
                    <a:pt x="5991" y="16164"/>
                    <a:pt x="6046" y="15904"/>
                    <a:pt x="6101" y="15651"/>
                  </a:cubicBezTo>
                  <a:cubicBezTo>
                    <a:pt x="6172" y="15288"/>
                    <a:pt x="6307" y="14286"/>
                    <a:pt x="6354" y="13939"/>
                  </a:cubicBezTo>
                  <a:cubicBezTo>
                    <a:pt x="6359" y="13906"/>
                    <a:pt x="6335" y="13885"/>
                    <a:pt x="6309" y="13885"/>
                  </a:cubicBezTo>
                  <a:close/>
                  <a:moveTo>
                    <a:pt x="8469" y="17378"/>
                  </a:moveTo>
                  <a:cubicBezTo>
                    <a:pt x="8460" y="17378"/>
                    <a:pt x="8452" y="17381"/>
                    <a:pt x="8445" y="17388"/>
                  </a:cubicBezTo>
                  <a:cubicBezTo>
                    <a:pt x="8217" y="17601"/>
                    <a:pt x="7577" y="18193"/>
                    <a:pt x="7309" y="18587"/>
                  </a:cubicBezTo>
                  <a:cubicBezTo>
                    <a:pt x="7198" y="18753"/>
                    <a:pt x="7080" y="18927"/>
                    <a:pt x="7064" y="19132"/>
                  </a:cubicBezTo>
                  <a:cubicBezTo>
                    <a:pt x="7048" y="19337"/>
                    <a:pt x="7151" y="19566"/>
                    <a:pt x="7364" y="19677"/>
                  </a:cubicBezTo>
                  <a:cubicBezTo>
                    <a:pt x="7437" y="19711"/>
                    <a:pt x="7515" y="19726"/>
                    <a:pt x="7592" y="19726"/>
                  </a:cubicBezTo>
                  <a:cubicBezTo>
                    <a:pt x="7764" y="19726"/>
                    <a:pt x="7934" y="19649"/>
                    <a:pt x="8043" y="19535"/>
                  </a:cubicBezTo>
                  <a:cubicBezTo>
                    <a:pt x="8193" y="19361"/>
                    <a:pt x="8240" y="19140"/>
                    <a:pt x="8288" y="18919"/>
                  </a:cubicBezTo>
                  <a:cubicBezTo>
                    <a:pt x="8359" y="18603"/>
                    <a:pt x="8469" y="17735"/>
                    <a:pt x="8509" y="17427"/>
                  </a:cubicBezTo>
                  <a:cubicBezTo>
                    <a:pt x="8514" y="17399"/>
                    <a:pt x="8491" y="17378"/>
                    <a:pt x="8469" y="17378"/>
                  </a:cubicBezTo>
                  <a:close/>
                  <a:moveTo>
                    <a:pt x="17300" y="16870"/>
                  </a:moveTo>
                  <a:cubicBezTo>
                    <a:pt x="17289" y="16870"/>
                    <a:pt x="17278" y="16874"/>
                    <a:pt x="17269" y="16883"/>
                  </a:cubicBezTo>
                  <a:cubicBezTo>
                    <a:pt x="16993" y="17135"/>
                    <a:pt x="16212" y="17861"/>
                    <a:pt x="15880" y="18343"/>
                  </a:cubicBezTo>
                  <a:cubicBezTo>
                    <a:pt x="15738" y="18548"/>
                    <a:pt x="15604" y="18761"/>
                    <a:pt x="15588" y="19006"/>
                  </a:cubicBezTo>
                  <a:cubicBezTo>
                    <a:pt x="15565" y="19250"/>
                    <a:pt x="15691" y="19542"/>
                    <a:pt x="15951" y="19669"/>
                  </a:cubicBezTo>
                  <a:cubicBezTo>
                    <a:pt x="16042" y="19713"/>
                    <a:pt x="16139" y="19733"/>
                    <a:pt x="16234" y="19733"/>
                  </a:cubicBezTo>
                  <a:cubicBezTo>
                    <a:pt x="16444" y="19733"/>
                    <a:pt x="16647" y="19636"/>
                    <a:pt x="16772" y="19495"/>
                  </a:cubicBezTo>
                  <a:cubicBezTo>
                    <a:pt x="16962" y="19290"/>
                    <a:pt x="17025" y="19014"/>
                    <a:pt x="17080" y="18753"/>
                  </a:cubicBezTo>
                  <a:cubicBezTo>
                    <a:pt x="17159" y="18366"/>
                    <a:pt x="17301" y="17301"/>
                    <a:pt x="17348" y="16922"/>
                  </a:cubicBezTo>
                  <a:cubicBezTo>
                    <a:pt x="17354" y="16894"/>
                    <a:pt x="17327" y="16870"/>
                    <a:pt x="17300" y="16870"/>
                  </a:cubicBezTo>
                  <a:close/>
                  <a:moveTo>
                    <a:pt x="6480" y="16988"/>
                  </a:moveTo>
                  <a:cubicBezTo>
                    <a:pt x="6469" y="16988"/>
                    <a:pt x="6457" y="16992"/>
                    <a:pt x="6449" y="17001"/>
                  </a:cubicBezTo>
                  <a:cubicBezTo>
                    <a:pt x="6141" y="17277"/>
                    <a:pt x="5288" y="18074"/>
                    <a:pt x="4933" y="18595"/>
                  </a:cubicBezTo>
                  <a:cubicBezTo>
                    <a:pt x="4775" y="18816"/>
                    <a:pt x="4625" y="19053"/>
                    <a:pt x="4610" y="19321"/>
                  </a:cubicBezTo>
                  <a:cubicBezTo>
                    <a:pt x="4586" y="19598"/>
                    <a:pt x="4720" y="19913"/>
                    <a:pt x="5004" y="20048"/>
                  </a:cubicBezTo>
                  <a:cubicBezTo>
                    <a:pt x="5104" y="20097"/>
                    <a:pt x="5211" y="20120"/>
                    <a:pt x="5316" y="20120"/>
                  </a:cubicBezTo>
                  <a:cubicBezTo>
                    <a:pt x="5545" y="20120"/>
                    <a:pt x="5769" y="20015"/>
                    <a:pt x="5904" y="19858"/>
                  </a:cubicBezTo>
                  <a:cubicBezTo>
                    <a:pt x="6109" y="19637"/>
                    <a:pt x="6180" y="19337"/>
                    <a:pt x="6236" y="19045"/>
                  </a:cubicBezTo>
                  <a:cubicBezTo>
                    <a:pt x="6330" y="18619"/>
                    <a:pt x="6480" y="17459"/>
                    <a:pt x="6535" y="17048"/>
                  </a:cubicBezTo>
                  <a:cubicBezTo>
                    <a:pt x="6541" y="17014"/>
                    <a:pt x="6510" y="16988"/>
                    <a:pt x="6480" y="16988"/>
                  </a:cubicBezTo>
                  <a:close/>
                  <a:moveTo>
                    <a:pt x="17064" y="0"/>
                  </a:moveTo>
                  <a:cubicBezTo>
                    <a:pt x="15525" y="0"/>
                    <a:pt x="14191" y="884"/>
                    <a:pt x="13528" y="2171"/>
                  </a:cubicBezTo>
                  <a:cubicBezTo>
                    <a:pt x="12976" y="1800"/>
                    <a:pt x="12313" y="1579"/>
                    <a:pt x="11595" y="1579"/>
                  </a:cubicBezTo>
                  <a:cubicBezTo>
                    <a:pt x="9795" y="1579"/>
                    <a:pt x="8311" y="2952"/>
                    <a:pt x="8122" y="4704"/>
                  </a:cubicBezTo>
                  <a:cubicBezTo>
                    <a:pt x="7735" y="4499"/>
                    <a:pt x="7293" y="4381"/>
                    <a:pt x="6820" y="4381"/>
                  </a:cubicBezTo>
                  <a:cubicBezTo>
                    <a:pt x="5273" y="4381"/>
                    <a:pt x="4018" y="5636"/>
                    <a:pt x="4018" y="7183"/>
                  </a:cubicBezTo>
                  <a:cubicBezTo>
                    <a:pt x="4018" y="7230"/>
                    <a:pt x="4018" y="7277"/>
                    <a:pt x="4026" y="7325"/>
                  </a:cubicBezTo>
                  <a:cubicBezTo>
                    <a:pt x="3820" y="7285"/>
                    <a:pt x="3615" y="7269"/>
                    <a:pt x="3410" y="7269"/>
                  </a:cubicBezTo>
                  <a:cubicBezTo>
                    <a:pt x="1524" y="7269"/>
                    <a:pt x="0" y="8793"/>
                    <a:pt x="0" y="10671"/>
                  </a:cubicBezTo>
                  <a:cubicBezTo>
                    <a:pt x="0" y="12557"/>
                    <a:pt x="1524" y="14081"/>
                    <a:pt x="3410" y="14081"/>
                  </a:cubicBezTo>
                  <a:cubicBezTo>
                    <a:pt x="4365" y="14081"/>
                    <a:pt x="5225" y="13694"/>
                    <a:pt x="5841" y="13063"/>
                  </a:cubicBezTo>
                  <a:cubicBezTo>
                    <a:pt x="6330" y="13820"/>
                    <a:pt x="7120" y="14381"/>
                    <a:pt x="8035" y="14562"/>
                  </a:cubicBezTo>
                  <a:lnTo>
                    <a:pt x="6741" y="16654"/>
                  </a:lnTo>
                  <a:lnTo>
                    <a:pt x="10719" y="17593"/>
                  </a:lnTo>
                  <a:lnTo>
                    <a:pt x="7996" y="21729"/>
                  </a:lnTo>
                  <a:lnTo>
                    <a:pt x="7996" y="21729"/>
                  </a:lnTo>
                  <a:lnTo>
                    <a:pt x="16741" y="16251"/>
                  </a:lnTo>
                  <a:lnTo>
                    <a:pt x="12700" y="15249"/>
                  </a:lnTo>
                  <a:lnTo>
                    <a:pt x="13331" y="14602"/>
                  </a:lnTo>
                  <a:cubicBezTo>
                    <a:pt x="13505" y="14625"/>
                    <a:pt x="13686" y="14633"/>
                    <a:pt x="13868" y="14633"/>
                  </a:cubicBezTo>
                  <a:cubicBezTo>
                    <a:pt x="15438" y="14633"/>
                    <a:pt x="16820" y="13781"/>
                    <a:pt x="17554" y="12510"/>
                  </a:cubicBezTo>
                  <a:cubicBezTo>
                    <a:pt x="18059" y="12794"/>
                    <a:pt x="18643" y="12960"/>
                    <a:pt x="19258" y="12960"/>
                  </a:cubicBezTo>
                  <a:cubicBezTo>
                    <a:pt x="21184" y="12960"/>
                    <a:pt x="22747" y="11397"/>
                    <a:pt x="22747" y="9464"/>
                  </a:cubicBezTo>
                  <a:cubicBezTo>
                    <a:pt x="22747" y="7924"/>
                    <a:pt x="21752" y="6622"/>
                    <a:pt x="20371" y="6156"/>
                  </a:cubicBezTo>
                  <a:cubicBezTo>
                    <a:pt x="20790" y="5525"/>
                    <a:pt x="21026" y="4775"/>
                    <a:pt x="21026" y="3962"/>
                  </a:cubicBezTo>
                  <a:cubicBezTo>
                    <a:pt x="21026" y="1776"/>
                    <a:pt x="19258" y="0"/>
                    <a:pt x="17064" y="0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7" name="Google Shape;2403;p41">
              <a:extLst>
                <a:ext uri="{FF2B5EF4-FFF2-40B4-BE49-F238E27FC236}">
                  <a16:creationId xmlns:a16="http://schemas.microsoft.com/office/drawing/2014/main" id="{DA803A95-416E-3286-9387-AE66425CE67B}"/>
                </a:ext>
              </a:extLst>
            </p:cNvPr>
            <p:cNvGrpSpPr/>
            <p:nvPr/>
          </p:nvGrpSpPr>
          <p:grpSpPr>
            <a:xfrm>
              <a:off x="6913847" y="156240"/>
              <a:ext cx="1895224" cy="1811064"/>
              <a:chOff x="1917525" y="297900"/>
              <a:chExt cx="1580803" cy="1510605"/>
            </a:xfrm>
          </p:grpSpPr>
          <p:sp>
            <p:nvSpPr>
              <p:cNvPr id="18" name="Google Shape;2404;p41">
                <a:extLst>
                  <a:ext uri="{FF2B5EF4-FFF2-40B4-BE49-F238E27FC236}">
                    <a16:creationId xmlns:a16="http://schemas.microsoft.com/office/drawing/2014/main" id="{3A754E4F-4B9A-52CF-0235-15A6BEA5184F}"/>
                  </a:ext>
                </a:extLst>
              </p:cNvPr>
              <p:cNvSpPr/>
              <p:nvPr/>
            </p:nvSpPr>
            <p:spPr>
              <a:xfrm>
                <a:off x="2386476" y="1216616"/>
                <a:ext cx="694464" cy="591889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8517" extrusionOk="0">
                    <a:moveTo>
                      <a:pt x="7901" y="1"/>
                    </a:moveTo>
                    <a:lnTo>
                      <a:pt x="2013" y="166"/>
                    </a:lnTo>
                    <a:lnTo>
                      <a:pt x="1" y="3434"/>
                    </a:lnTo>
                    <a:lnTo>
                      <a:pt x="3971" y="4373"/>
                    </a:lnTo>
                    <a:lnTo>
                      <a:pt x="1248" y="8517"/>
                    </a:lnTo>
                    <a:lnTo>
                      <a:pt x="9993" y="3031"/>
                    </a:lnTo>
                    <a:lnTo>
                      <a:pt x="5960" y="2029"/>
                    </a:lnTo>
                    <a:lnTo>
                      <a:pt x="7901" y="1"/>
                    </a:ln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2405;p41">
                <a:extLst>
                  <a:ext uri="{FF2B5EF4-FFF2-40B4-BE49-F238E27FC236}">
                    <a16:creationId xmlns:a16="http://schemas.microsoft.com/office/drawing/2014/main" id="{A1C90625-3DD1-C904-4E9D-37BD64253E06}"/>
                  </a:ext>
                </a:extLst>
              </p:cNvPr>
              <p:cNvSpPr/>
              <p:nvPr/>
            </p:nvSpPr>
            <p:spPr>
              <a:xfrm>
                <a:off x="1917525" y="297900"/>
                <a:ext cx="1580803" cy="1398239"/>
              </a:xfrm>
              <a:custGeom>
                <a:avLst/>
                <a:gdLst/>
                <a:ahLst/>
                <a:cxnLst/>
                <a:rect l="l" t="t" r="r" b="b"/>
                <a:pathLst>
                  <a:path w="22747" h="20120" extrusionOk="0">
                    <a:moveTo>
                      <a:pt x="17064" y="0"/>
                    </a:moveTo>
                    <a:cubicBezTo>
                      <a:pt x="15525" y="0"/>
                      <a:pt x="14191" y="884"/>
                      <a:pt x="13536" y="2171"/>
                    </a:cubicBezTo>
                    <a:cubicBezTo>
                      <a:pt x="12976" y="1800"/>
                      <a:pt x="12313" y="1579"/>
                      <a:pt x="11595" y="1579"/>
                    </a:cubicBezTo>
                    <a:cubicBezTo>
                      <a:pt x="9795" y="1579"/>
                      <a:pt x="8311" y="2952"/>
                      <a:pt x="8122" y="4704"/>
                    </a:cubicBezTo>
                    <a:cubicBezTo>
                      <a:pt x="7735" y="4499"/>
                      <a:pt x="7293" y="4381"/>
                      <a:pt x="6820" y="4381"/>
                    </a:cubicBezTo>
                    <a:cubicBezTo>
                      <a:pt x="5273" y="4381"/>
                      <a:pt x="4018" y="5636"/>
                      <a:pt x="4018" y="7183"/>
                    </a:cubicBezTo>
                    <a:cubicBezTo>
                      <a:pt x="4018" y="7230"/>
                      <a:pt x="4018" y="7278"/>
                      <a:pt x="4026" y="7325"/>
                    </a:cubicBezTo>
                    <a:cubicBezTo>
                      <a:pt x="3820" y="7285"/>
                      <a:pt x="3615" y="7270"/>
                      <a:pt x="3410" y="7270"/>
                    </a:cubicBezTo>
                    <a:cubicBezTo>
                      <a:pt x="1524" y="7270"/>
                      <a:pt x="0" y="8793"/>
                      <a:pt x="0" y="10671"/>
                    </a:cubicBezTo>
                    <a:cubicBezTo>
                      <a:pt x="0" y="12558"/>
                      <a:pt x="1524" y="14081"/>
                      <a:pt x="3410" y="14081"/>
                    </a:cubicBezTo>
                    <a:cubicBezTo>
                      <a:pt x="4365" y="14081"/>
                      <a:pt x="5225" y="13694"/>
                      <a:pt x="5841" y="13063"/>
                    </a:cubicBezTo>
                    <a:cubicBezTo>
                      <a:pt x="6449" y="14010"/>
                      <a:pt x="7506" y="14633"/>
                      <a:pt x="8714" y="14633"/>
                    </a:cubicBezTo>
                    <a:cubicBezTo>
                      <a:pt x="9661" y="14633"/>
                      <a:pt x="10505" y="14255"/>
                      <a:pt x="11129" y="13639"/>
                    </a:cubicBezTo>
                    <a:cubicBezTo>
                      <a:pt x="11871" y="14263"/>
                      <a:pt x="12826" y="14633"/>
                      <a:pt x="13868" y="14633"/>
                    </a:cubicBezTo>
                    <a:cubicBezTo>
                      <a:pt x="15438" y="14633"/>
                      <a:pt x="16820" y="13781"/>
                      <a:pt x="17554" y="12510"/>
                    </a:cubicBezTo>
                    <a:cubicBezTo>
                      <a:pt x="18059" y="12794"/>
                      <a:pt x="18643" y="12960"/>
                      <a:pt x="19258" y="12960"/>
                    </a:cubicBezTo>
                    <a:cubicBezTo>
                      <a:pt x="21184" y="12960"/>
                      <a:pt x="22747" y="11397"/>
                      <a:pt x="22747" y="9464"/>
                    </a:cubicBezTo>
                    <a:cubicBezTo>
                      <a:pt x="22747" y="7925"/>
                      <a:pt x="21752" y="6622"/>
                      <a:pt x="20371" y="6157"/>
                    </a:cubicBezTo>
                    <a:cubicBezTo>
                      <a:pt x="20790" y="5533"/>
                      <a:pt x="21034" y="4776"/>
                      <a:pt x="21034" y="3963"/>
                    </a:cubicBezTo>
                    <a:cubicBezTo>
                      <a:pt x="21034" y="1776"/>
                      <a:pt x="19258" y="0"/>
                      <a:pt x="17064" y="0"/>
                    </a:cubicBezTo>
                    <a:close/>
                    <a:moveTo>
                      <a:pt x="17138" y="13746"/>
                    </a:moveTo>
                    <a:cubicBezTo>
                      <a:pt x="17129" y="13746"/>
                      <a:pt x="17119" y="13749"/>
                      <a:pt x="17112" y="13757"/>
                    </a:cubicBezTo>
                    <a:cubicBezTo>
                      <a:pt x="16922" y="13931"/>
                      <a:pt x="16385" y="14436"/>
                      <a:pt x="16157" y="14760"/>
                    </a:cubicBezTo>
                    <a:cubicBezTo>
                      <a:pt x="16062" y="14902"/>
                      <a:pt x="15967" y="15052"/>
                      <a:pt x="15951" y="15225"/>
                    </a:cubicBezTo>
                    <a:cubicBezTo>
                      <a:pt x="15943" y="15391"/>
                      <a:pt x="16030" y="15588"/>
                      <a:pt x="16204" y="15675"/>
                    </a:cubicBezTo>
                    <a:cubicBezTo>
                      <a:pt x="16269" y="15708"/>
                      <a:pt x="16336" y="15722"/>
                      <a:pt x="16403" y="15722"/>
                    </a:cubicBezTo>
                    <a:cubicBezTo>
                      <a:pt x="16547" y="15722"/>
                      <a:pt x="16686" y="15654"/>
                      <a:pt x="16772" y="15557"/>
                    </a:cubicBezTo>
                    <a:cubicBezTo>
                      <a:pt x="16906" y="15415"/>
                      <a:pt x="16946" y="15225"/>
                      <a:pt x="16985" y="15044"/>
                    </a:cubicBezTo>
                    <a:cubicBezTo>
                      <a:pt x="17041" y="14776"/>
                      <a:pt x="17135" y="14042"/>
                      <a:pt x="17175" y="13781"/>
                    </a:cubicBezTo>
                    <a:cubicBezTo>
                      <a:pt x="17175" y="13760"/>
                      <a:pt x="17157" y="13746"/>
                      <a:pt x="17138" y="13746"/>
                    </a:cubicBezTo>
                    <a:close/>
                    <a:moveTo>
                      <a:pt x="19432" y="13121"/>
                    </a:moveTo>
                    <a:cubicBezTo>
                      <a:pt x="19421" y="13121"/>
                      <a:pt x="19409" y="13125"/>
                      <a:pt x="19400" y="13134"/>
                    </a:cubicBezTo>
                    <a:cubicBezTo>
                      <a:pt x="19093" y="13410"/>
                      <a:pt x="18240" y="14215"/>
                      <a:pt x="17885" y="14736"/>
                    </a:cubicBezTo>
                    <a:cubicBezTo>
                      <a:pt x="17727" y="14957"/>
                      <a:pt x="17585" y="15194"/>
                      <a:pt x="17561" y="15462"/>
                    </a:cubicBezTo>
                    <a:cubicBezTo>
                      <a:pt x="17538" y="15731"/>
                      <a:pt x="17672" y="16046"/>
                      <a:pt x="17956" y="16188"/>
                    </a:cubicBezTo>
                    <a:cubicBezTo>
                      <a:pt x="18054" y="16235"/>
                      <a:pt x="18158" y="16255"/>
                      <a:pt x="18261" y="16255"/>
                    </a:cubicBezTo>
                    <a:cubicBezTo>
                      <a:pt x="18493" y="16255"/>
                      <a:pt x="18719" y="16152"/>
                      <a:pt x="18856" y="15999"/>
                    </a:cubicBezTo>
                    <a:cubicBezTo>
                      <a:pt x="19061" y="15770"/>
                      <a:pt x="19132" y="15470"/>
                      <a:pt x="19187" y="15178"/>
                    </a:cubicBezTo>
                    <a:cubicBezTo>
                      <a:pt x="19282" y="14760"/>
                      <a:pt x="19432" y="13592"/>
                      <a:pt x="19487" y="13181"/>
                    </a:cubicBezTo>
                    <a:cubicBezTo>
                      <a:pt x="19493" y="13147"/>
                      <a:pt x="19462" y="13121"/>
                      <a:pt x="19432" y="13121"/>
                    </a:cubicBezTo>
                    <a:close/>
                    <a:moveTo>
                      <a:pt x="6309" y="13885"/>
                    </a:moveTo>
                    <a:cubicBezTo>
                      <a:pt x="6297" y="13885"/>
                      <a:pt x="6285" y="13890"/>
                      <a:pt x="6275" y="13899"/>
                    </a:cubicBezTo>
                    <a:cubicBezTo>
                      <a:pt x="6015" y="14136"/>
                      <a:pt x="5281" y="14823"/>
                      <a:pt x="4973" y="15273"/>
                    </a:cubicBezTo>
                    <a:cubicBezTo>
                      <a:pt x="4846" y="15462"/>
                      <a:pt x="4712" y="15660"/>
                      <a:pt x="4696" y="15896"/>
                    </a:cubicBezTo>
                    <a:cubicBezTo>
                      <a:pt x="4673" y="16125"/>
                      <a:pt x="4791" y="16401"/>
                      <a:pt x="5044" y="16520"/>
                    </a:cubicBezTo>
                    <a:cubicBezTo>
                      <a:pt x="5126" y="16558"/>
                      <a:pt x="5212" y="16576"/>
                      <a:pt x="5299" y="16576"/>
                    </a:cubicBezTo>
                    <a:cubicBezTo>
                      <a:pt x="5495" y="16576"/>
                      <a:pt x="5689" y="16486"/>
                      <a:pt x="5809" y="16354"/>
                    </a:cubicBezTo>
                    <a:cubicBezTo>
                      <a:pt x="5991" y="16165"/>
                      <a:pt x="6046" y="15904"/>
                      <a:pt x="6101" y="15652"/>
                    </a:cubicBezTo>
                    <a:cubicBezTo>
                      <a:pt x="6172" y="15289"/>
                      <a:pt x="6307" y="14286"/>
                      <a:pt x="6354" y="13939"/>
                    </a:cubicBezTo>
                    <a:cubicBezTo>
                      <a:pt x="6359" y="13906"/>
                      <a:pt x="6335" y="13885"/>
                      <a:pt x="6309" y="13885"/>
                    </a:cubicBezTo>
                    <a:close/>
                    <a:moveTo>
                      <a:pt x="8469" y="17379"/>
                    </a:moveTo>
                    <a:cubicBezTo>
                      <a:pt x="8460" y="17379"/>
                      <a:pt x="8452" y="17381"/>
                      <a:pt x="8445" y="17388"/>
                    </a:cubicBezTo>
                    <a:cubicBezTo>
                      <a:pt x="8217" y="17601"/>
                      <a:pt x="7577" y="18193"/>
                      <a:pt x="7309" y="18588"/>
                    </a:cubicBezTo>
                    <a:cubicBezTo>
                      <a:pt x="7198" y="18753"/>
                      <a:pt x="7080" y="18927"/>
                      <a:pt x="7064" y="19132"/>
                    </a:cubicBezTo>
                    <a:cubicBezTo>
                      <a:pt x="7048" y="19337"/>
                      <a:pt x="7151" y="19566"/>
                      <a:pt x="7364" y="19677"/>
                    </a:cubicBezTo>
                    <a:cubicBezTo>
                      <a:pt x="7437" y="19711"/>
                      <a:pt x="7515" y="19726"/>
                      <a:pt x="7592" y="19726"/>
                    </a:cubicBezTo>
                    <a:cubicBezTo>
                      <a:pt x="7764" y="19726"/>
                      <a:pt x="7934" y="19649"/>
                      <a:pt x="8043" y="19535"/>
                    </a:cubicBezTo>
                    <a:cubicBezTo>
                      <a:pt x="8193" y="19361"/>
                      <a:pt x="8240" y="19140"/>
                      <a:pt x="8288" y="18919"/>
                    </a:cubicBezTo>
                    <a:cubicBezTo>
                      <a:pt x="8359" y="18603"/>
                      <a:pt x="8469" y="17735"/>
                      <a:pt x="8509" y="17427"/>
                    </a:cubicBezTo>
                    <a:cubicBezTo>
                      <a:pt x="8514" y="17399"/>
                      <a:pt x="8491" y="17379"/>
                      <a:pt x="8469" y="17379"/>
                    </a:cubicBezTo>
                    <a:close/>
                    <a:moveTo>
                      <a:pt x="17300" y="16870"/>
                    </a:moveTo>
                    <a:cubicBezTo>
                      <a:pt x="17289" y="16870"/>
                      <a:pt x="17278" y="16874"/>
                      <a:pt x="17269" y="16883"/>
                    </a:cubicBezTo>
                    <a:cubicBezTo>
                      <a:pt x="16993" y="17135"/>
                      <a:pt x="16212" y="17862"/>
                      <a:pt x="15880" y="18343"/>
                    </a:cubicBezTo>
                    <a:cubicBezTo>
                      <a:pt x="15738" y="18548"/>
                      <a:pt x="15604" y="18761"/>
                      <a:pt x="15588" y="19006"/>
                    </a:cubicBezTo>
                    <a:cubicBezTo>
                      <a:pt x="15565" y="19259"/>
                      <a:pt x="15691" y="19543"/>
                      <a:pt x="15951" y="19669"/>
                    </a:cubicBezTo>
                    <a:cubicBezTo>
                      <a:pt x="16042" y="19713"/>
                      <a:pt x="16139" y="19733"/>
                      <a:pt x="16234" y="19733"/>
                    </a:cubicBezTo>
                    <a:cubicBezTo>
                      <a:pt x="16444" y="19733"/>
                      <a:pt x="16647" y="19637"/>
                      <a:pt x="16772" y="19495"/>
                    </a:cubicBezTo>
                    <a:cubicBezTo>
                      <a:pt x="16962" y="19290"/>
                      <a:pt x="17025" y="19014"/>
                      <a:pt x="17080" y="18753"/>
                    </a:cubicBezTo>
                    <a:cubicBezTo>
                      <a:pt x="17159" y="18367"/>
                      <a:pt x="17301" y="17301"/>
                      <a:pt x="17348" y="16922"/>
                    </a:cubicBezTo>
                    <a:cubicBezTo>
                      <a:pt x="17354" y="16894"/>
                      <a:pt x="17327" y="16870"/>
                      <a:pt x="17300" y="16870"/>
                    </a:cubicBezTo>
                    <a:close/>
                    <a:moveTo>
                      <a:pt x="6480" y="16989"/>
                    </a:moveTo>
                    <a:cubicBezTo>
                      <a:pt x="6469" y="16989"/>
                      <a:pt x="6457" y="16992"/>
                      <a:pt x="6449" y="17001"/>
                    </a:cubicBezTo>
                    <a:cubicBezTo>
                      <a:pt x="6141" y="17277"/>
                      <a:pt x="5288" y="18075"/>
                      <a:pt x="4933" y="18596"/>
                    </a:cubicBezTo>
                    <a:cubicBezTo>
                      <a:pt x="4775" y="18824"/>
                      <a:pt x="4625" y="19053"/>
                      <a:pt x="4610" y="19330"/>
                    </a:cubicBezTo>
                    <a:cubicBezTo>
                      <a:pt x="4586" y="19598"/>
                      <a:pt x="4720" y="19914"/>
                      <a:pt x="5004" y="20048"/>
                    </a:cubicBezTo>
                    <a:cubicBezTo>
                      <a:pt x="5104" y="20098"/>
                      <a:pt x="5211" y="20120"/>
                      <a:pt x="5316" y="20120"/>
                    </a:cubicBezTo>
                    <a:cubicBezTo>
                      <a:pt x="5545" y="20120"/>
                      <a:pt x="5769" y="20015"/>
                      <a:pt x="5904" y="19858"/>
                    </a:cubicBezTo>
                    <a:cubicBezTo>
                      <a:pt x="6109" y="19637"/>
                      <a:pt x="6180" y="19337"/>
                      <a:pt x="6236" y="19045"/>
                    </a:cubicBezTo>
                    <a:cubicBezTo>
                      <a:pt x="6330" y="18627"/>
                      <a:pt x="6480" y="17459"/>
                      <a:pt x="6535" y="17049"/>
                    </a:cubicBezTo>
                    <a:cubicBezTo>
                      <a:pt x="6541" y="17014"/>
                      <a:pt x="6510" y="16989"/>
                      <a:pt x="6480" y="16989"/>
                    </a:cubicBezTo>
                    <a:close/>
                  </a:path>
                </a:pathLst>
              </a:custGeom>
              <a:solidFill>
                <a:srgbClr val="C9C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2406;p41">
                <a:extLst>
                  <a:ext uri="{FF2B5EF4-FFF2-40B4-BE49-F238E27FC236}">
                    <a16:creationId xmlns:a16="http://schemas.microsoft.com/office/drawing/2014/main" id="{D4133EE7-0859-BDC8-9542-B32351DA9758}"/>
                  </a:ext>
                </a:extLst>
              </p:cNvPr>
              <p:cNvSpPr/>
              <p:nvPr/>
            </p:nvSpPr>
            <p:spPr>
              <a:xfrm>
                <a:off x="2532416" y="639743"/>
                <a:ext cx="436081" cy="473122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6808" extrusionOk="0">
                    <a:moveTo>
                      <a:pt x="1619" y="0"/>
                    </a:moveTo>
                    <a:cubicBezTo>
                      <a:pt x="1127" y="0"/>
                      <a:pt x="626" y="279"/>
                      <a:pt x="324" y="662"/>
                    </a:cubicBezTo>
                    <a:cubicBezTo>
                      <a:pt x="182" y="835"/>
                      <a:pt x="71" y="1025"/>
                      <a:pt x="8" y="1246"/>
                    </a:cubicBezTo>
                    <a:cubicBezTo>
                      <a:pt x="0" y="1269"/>
                      <a:pt x="16" y="1301"/>
                      <a:pt x="39" y="1309"/>
                    </a:cubicBezTo>
                    <a:cubicBezTo>
                      <a:pt x="55" y="1309"/>
                      <a:pt x="71" y="1309"/>
                      <a:pt x="79" y="1301"/>
                    </a:cubicBezTo>
                    <a:cubicBezTo>
                      <a:pt x="418" y="1056"/>
                      <a:pt x="710" y="796"/>
                      <a:pt x="1058" y="598"/>
                    </a:cubicBezTo>
                    <a:cubicBezTo>
                      <a:pt x="1405" y="393"/>
                      <a:pt x="1752" y="283"/>
                      <a:pt x="2155" y="220"/>
                    </a:cubicBezTo>
                    <a:cubicBezTo>
                      <a:pt x="2202" y="220"/>
                      <a:pt x="2218" y="149"/>
                      <a:pt x="2170" y="133"/>
                    </a:cubicBezTo>
                    <a:cubicBezTo>
                      <a:pt x="1996" y="41"/>
                      <a:pt x="1808" y="0"/>
                      <a:pt x="1619" y="0"/>
                    </a:cubicBezTo>
                    <a:close/>
                    <a:moveTo>
                      <a:pt x="4655" y="54"/>
                    </a:moveTo>
                    <a:cubicBezTo>
                      <a:pt x="4463" y="54"/>
                      <a:pt x="4273" y="95"/>
                      <a:pt x="4096" y="188"/>
                    </a:cubicBezTo>
                    <a:cubicBezTo>
                      <a:pt x="4057" y="204"/>
                      <a:pt x="4065" y="275"/>
                      <a:pt x="4112" y="275"/>
                    </a:cubicBezTo>
                    <a:cubicBezTo>
                      <a:pt x="4522" y="338"/>
                      <a:pt x="4862" y="441"/>
                      <a:pt x="5209" y="646"/>
                    </a:cubicBezTo>
                    <a:cubicBezTo>
                      <a:pt x="5556" y="851"/>
                      <a:pt x="5848" y="1111"/>
                      <a:pt x="6188" y="1348"/>
                    </a:cubicBezTo>
                    <a:cubicBezTo>
                      <a:pt x="6193" y="1354"/>
                      <a:pt x="6203" y="1359"/>
                      <a:pt x="6214" y="1359"/>
                    </a:cubicBezTo>
                    <a:cubicBezTo>
                      <a:pt x="6218" y="1359"/>
                      <a:pt x="6223" y="1358"/>
                      <a:pt x="6227" y="1356"/>
                    </a:cubicBezTo>
                    <a:cubicBezTo>
                      <a:pt x="6259" y="1348"/>
                      <a:pt x="6275" y="1325"/>
                      <a:pt x="6267" y="1301"/>
                    </a:cubicBezTo>
                    <a:cubicBezTo>
                      <a:pt x="6196" y="1080"/>
                      <a:pt x="6085" y="890"/>
                      <a:pt x="5943" y="709"/>
                    </a:cubicBezTo>
                    <a:cubicBezTo>
                      <a:pt x="5648" y="328"/>
                      <a:pt x="5147" y="54"/>
                      <a:pt x="4655" y="54"/>
                    </a:cubicBezTo>
                    <a:close/>
                    <a:moveTo>
                      <a:pt x="267" y="1731"/>
                    </a:moveTo>
                    <a:cubicBezTo>
                      <a:pt x="227" y="1731"/>
                      <a:pt x="187" y="1760"/>
                      <a:pt x="174" y="1806"/>
                    </a:cubicBezTo>
                    <a:cubicBezTo>
                      <a:pt x="166" y="1853"/>
                      <a:pt x="189" y="1901"/>
                      <a:pt x="229" y="1917"/>
                    </a:cubicBezTo>
                    <a:lnTo>
                      <a:pt x="1421" y="2485"/>
                    </a:lnTo>
                    <a:lnTo>
                      <a:pt x="134" y="3290"/>
                    </a:lnTo>
                    <a:cubicBezTo>
                      <a:pt x="58" y="3339"/>
                      <a:pt x="104" y="3455"/>
                      <a:pt x="180" y="3455"/>
                    </a:cubicBezTo>
                    <a:cubicBezTo>
                      <a:pt x="191" y="3455"/>
                      <a:pt x="202" y="3452"/>
                      <a:pt x="213" y="3448"/>
                    </a:cubicBezTo>
                    <a:lnTo>
                      <a:pt x="2178" y="2722"/>
                    </a:lnTo>
                    <a:cubicBezTo>
                      <a:pt x="2447" y="2627"/>
                      <a:pt x="2423" y="2224"/>
                      <a:pt x="2147" y="2161"/>
                    </a:cubicBezTo>
                    <a:cubicBezTo>
                      <a:pt x="2147" y="2161"/>
                      <a:pt x="292" y="1735"/>
                      <a:pt x="292" y="1735"/>
                    </a:cubicBezTo>
                    <a:cubicBezTo>
                      <a:pt x="284" y="1732"/>
                      <a:pt x="275" y="1731"/>
                      <a:pt x="267" y="1731"/>
                    </a:cubicBezTo>
                    <a:close/>
                    <a:moveTo>
                      <a:pt x="5810" y="1795"/>
                    </a:moveTo>
                    <a:cubicBezTo>
                      <a:pt x="5802" y="1795"/>
                      <a:pt x="5794" y="1796"/>
                      <a:pt x="5785" y="1798"/>
                    </a:cubicBezTo>
                    <a:lnTo>
                      <a:pt x="3923" y="2185"/>
                    </a:lnTo>
                    <a:cubicBezTo>
                      <a:pt x="3646" y="2240"/>
                      <a:pt x="3607" y="2643"/>
                      <a:pt x="3875" y="2745"/>
                    </a:cubicBezTo>
                    <a:lnTo>
                      <a:pt x="5825" y="3511"/>
                    </a:lnTo>
                    <a:cubicBezTo>
                      <a:pt x="5837" y="3516"/>
                      <a:pt x="5848" y="3518"/>
                      <a:pt x="5859" y="3518"/>
                    </a:cubicBezTo>
                    <a:cubicBezTo>
                      <a:pt x="5935" y="3518"/>
                      <a:pt x="5980" y="3409"/>
                      <a:pt x="5904" y="3361"/>
                    </a:cubicBezTo>
                    <a:lnTo>
                      <a:pt x="4641" y="2524"/>
                    </a:lnTo>
                    <a:lnTo>
                      <a:pt x="5841" y="1980"/>
                    </a:lnTo>
                    <a:cubicBezTo>
                      <a:pt x="5888" y="1964"/>
                      <a:pt x="5912" y="1917"/>
                      <a:pt x="5904" y="1869"/>
                    </a:cubicBezTo>
                    <a:cubicBezTo>
                      <a:pt x="5890" y="1829"/>
                      <a:pt x="5854" y="1795"/>
                      <a:pt x="5810" y="1795"/>
                    </a:cubicBezTo>
                    <a:close/>
                    <a:moveTo>
                      <a:pt x="2766" y="3682"/>
                    </a:moveTo>
                    <a:cubicBezTo>
                      <a:pt x="2009" y="3682"/>
                      <a:pt x="1247" y="3772"/>
                      <a:pt x="481" y="3953"/>
                    </a:cubicBezTo>
                    <a:lnTo>
                      <a:pt x="481" y="3969"/>
                    </a:lnTo>
                    <a:cubicBezTo>
                      <a:pt x="450" y="4963"/>
                      <a:pt x="837" y="5863"/>
                      <a:pt x="1460" y="6431"/>
                    </a:cubicBezTo>
                    <a:cubicBezTo>
                      <a:pt x="1878" y="6802"/>
                      <a:pt x="2384" y="6786"/>
                      <a:pt x="2952" y="6802"/>
                    </a:cubicBezTo>
                    <a:cubicBezTo>
                      <a:pt x="3048" y="6805"/>
                      <a:pt x="3143" y="6808"/>
                      <a:pt x="3236" y="6808"/>
                    </a:cubicBezTo>
                    <a:cubicBezTo>
                      <a:pt x="3798" y="6808"/>
                      <a:pt x="4314" y="6727"/>
                      <a:pt x="4720" y="6321"/>
                    </a:cubicBezTo>
                    <a:cubicBezTo>
                      <a:pt x="5249" y="5792"/>
                      <a:pt x="5596" y="5010"/>
                      <a:pt x="5627" y="4134"/>
                    </a:cubicBezTo>
                    <a:cubicBezTo>
                      <a:pt x="5627" y="4126"/>
                      <a:pt x="5627" y="4126"/>
                      <a:pt x="5627" y="4119"/>
                    </a:cubicBezTo>
                    <a:cubicBezTo>
                      <a:pt x="4683" y="3827"/>
                      <a:pt x="3728" y="3682"/>
                      <a:pt x="2766" y="3682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2407;p41">
                <a:extLst>
                  <a:ext uri="{FF2B5EF4-FFF2-40B4-BE49-F238E27FC236}">
                    <a16:creationId xmlns:a16="http://schemas.microsoft.com/office/drawing/2014/main" id="{9C32C933-7250-FF27-313C-67E5B70305A6}"/>
                  </a:ext>
                </a:extLst>
              </p:cNvPr>
              <p:cNvSpPr/>
              <p:nvPr/>
            </p:nvSpPr>
            <p:spPr>
              <a:xfrm>
                <a:off x="2186818" y="790476"/>
                <a:ext cx="1120676" cy="339553"/>
              </a:xfrm>
              <a:custGeom>
                <a:avLst/>
                <a:gdLst/>
                <a:ahLst/>
                <a:cxnLst/>
                <a:rect l="l" t="t" r="r" b="b"/>
                <a:pathLst>
                  <a:path w="16126" h="4886" extrusionOk="0">
                    <a:moveTo>
                      <a:pt x="2447" y="0"/>
                    </a:moveTo>
                    <a:cubicBezTo>
                      <a:pt x="1098" y="0"/>
                      <a:pt x="1" y="1089"/>
                      <a:pt x="1" y="2439"/>
                    </a:cubicBezTo>
                    <a:cubicBezTo>
                      <a:pt x="1" y="3789"/>
                      <a:pt x="1098" y="4886"/>
                      <a:pt x="2447" y="4886"/>
                    </a:cubicBezTo>
                    <a:cubicBezTo>
                      <a:pt x="3789" y="4886"/>
                      <a:pt x="4886" y="3789"/>
                      <a:pt x="4886" y="2439"/>
                    </a:cubicBezTo>
                    <a:cubicBezTo>
                      <a:pt x="4886" y="1089"/>
                      <a:pt x="3789" y="0"/>
                      <a:pt x="2447" y="0"/>
                    </a:cubicBezTo>
                    <a:close/>
                    <a:moveTo>
                      <a:pt x="13679" y="0"/>
                    </a:moveTo>
                    <a:cubicBezTo>
                      <a:pt x="12337" y="0"/>
                      <a:pt x="11240" y="1089"/>
                      <a:pt x="11240" y="2439"/>
                    </a:cubicBezTo>
                    <a:cubicBezTo>
                      <a:pt x="11240" y="3789"/>
                      <a:pt x="12337" y="4886"/>
                      <a:pt x="13679" y="4886"/>
                    </a:cubicBezTo>
                    <a:cubicBezTo>
                      <a:pt x="15028" y="4886"/>
                      <a:pt x="16125" y="3789"/>
                      <a:pt x="16125" y="2439"/>
                    </a:cubicBezTo>
                    <a:cubicBezTo>
                      <a:pt x="16125" y="1089"/>
                      <a:pt x="15028" y="0"/>
                      <a:pt x="13679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2408;p41">
                <a:extLst>
                  <a:ext uri="{FF2B5EF4-FFF2-40B4-BE49-F238E27FC236}">
                    <a16:creationId xmlns:a16="http://schemas.microsoft.com/office/drawing/2014/main" id="{84E670F8-3D00-C347-40A7-427C36B5B74F}"/>
                  </a:ext>
                </a:extLst>
              </p:cNvPr>
              <p:cNvSpPr/>
              <p:nvPr/>
            </p:nvSpPr>
            <p:spPr>
              <a:xfrm>
                <a:off x="2633878" y="963170"/>
                <a:ext cx="226554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402" extrusionOk="0">
                    <a:moveTo>
                      <a:pt x="1615" y="0"/>
                    </a:moveTo>
                    <a:cubicBezTo>
                      <a:pt x="753" y="0"/>
                      <a:pt x="39" y="603"/>
                      <a:pt x="0" y="1627"/>
                    </a:cubicBezTo>
                    <a:cubicBezTo>
                      <a:pt x="0" y="1682"/>
                      <a:pt x="0" y="1730"/>
                      <a:pt x="0" y="1777"/>
                    </a:cubicBezTo>
                    <a:cubicBezTo>
                      <a:pt x="418" y="2148"/>
                      <a:pt x="931" y="2377"/>
                      <a:pt x="1500" y="2401"/>
                    </a:cubicBezTo>
                    <a:cubicBezTo>
                      <a:pt x="1518" y="2401"/>
                      <a:pt x="1536" y="2401"/>
                      <a:pt x="1554" y="2401"/>
                    </a:cubicBezTo>
                    <a:cubicBezTo>
                      <a:pt x="2196" y="2401"/>
                      <a:pt x="2799" y="2127"/>
                      <a:pt x="3260" y="1667"/>
                    </a:cubicBezTo>
                    <a:cubicBezTo>
                      <a:pt x="3260" y="648"/>
                      <a:pt x="2565" y="33"/>
                      <a:pt x="1681" y="1"/>
                    </a:cubicBezTo>
                    <a:cubicBezTo>
                      <a:pt x="1659" y="0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02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F7F68E-A5C4-D51A-5FCE-12DCD2B17057}"/>
              </a:ext>
            </a:extLst>
          </p:cNvPr>
          <p:cNvSpPr/>
          <p:nvPr/>
        </p:nvSpPr>
        <p:spPr>
          <a:xfrm>
            <a:off x="4582645" y="990894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8002A"/>
                </a:solidFill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38002A"/>
                </a:solidFill>
                <a:cs typeface="Arial"/>
                <a:sym typeface="Arial"/>
              </a:rPr>
              <a:t> 1 (SGK – tr22)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0E77AA-64F6-DE90-073E-FA10C9B43822}"/>
              </a:ext>
            </a:extLst>
          </p:cNvPr>
          <p:cNvSpPr/>
          <p:nvPr/>
        </p:nvSpPr>
        <p:spPr>
          <a:xfrm>
            <a:off x="1654423" y="1650883"/>
            <a:ext cx="9702800" cy="499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b)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Chín trăm sáu mươi bảy triệu: 967 000 000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967 000 000 có 9 chữ 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Bốn trăm bốn mươi tư triệu: 444 000 000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444 000 000 có 9 chữ 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Một tỉ: 1 000 000 000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1 000 000 000 có 10 chữ 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Hai mươi bảy triệu năm trăm nghìn: 27 500 000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27 500 000 có 8 chữ 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" name="Google Shape;3562;p70">
            <a:extLst>
              <a:ext uri="{FF2B5EF4-FFF2-40B4-BE49-F238E27FC236}">
                <a16:creationId xmlns:a16="http://schemas.microsoft.com/office/drawing/2014/main" id="{40317BBF-937E-2B8E-9C49-F0EA6EA1FCB8}"/>
              </a:ext>
            </a:extLst>
          </p:cNvPr>
          <p:cNvGrpSpPr/>
          <p:nvPr/>
        </p:nvGrpSpPr>
        <p:grpSpPr>
          <a:xfrm rot="1252056">
            <a:off x="10131438" y="3659219"/>
            <a:ext cx="1584960" cy="1404204"/>
            <a:chOff x="6346927" y="2359073"/>
            <a:chExt cx="1691956" cy="1669434"/>
          </a:xfrm>
        </p:grpSpPr>
        <p:sp>
          <p:nvSpPr>
            <p:cNvPr id="6" name="Google Shape;3563;p70">
              <a:extLst>
                <a:ext uri="{FF2B5EF4-FFF2-40B4-BE49-F238E27FC236}">
                  <a16:creationId xmlns:a16="http://schemas.microsoft.com/office/drawing/2014/main" id="{3247704B-83D7-8FA8-8993-1DA3F9CCE221}"/>
                </a:ext>
              </a:extLst>
            </p:cNvPr>
            <p:cNvSpPr/>
            <p:nvPr/>
          </p:nvSpPr>
          <p:spPr>
            <a:xfrm>
              <a:off x="6346927" y="2359073"/>
              <a:ext cx="1691928" cy="1669376"/>
            </a:xfrm>
            <a:custGeom>
              <a:avLst/>
              <a:gdLst/>
              <a:ahLst/>
              <a:cxnLst/>
              <a:rect l="l" t="t" r="r" b="b"/>
              <a:pathLst>
                <a:path w="22282" h="21985" extrusionOk="0">
                  <a:moveTo>
                    <a:pt x="15441" y="1"/>
                  </a:moveTo>
                  <a:cubicBezTo>
                    <a:pt x="15421" y="1"/>
                    <a:pt x="15402" y="11"/>
                    <a:pt x="15391" y="33"/>
                  </a:cubicBezTo>
                  <a:cubicBezTo>
                    <a:pt x="15210" y="396"/>
                    <a:pt x="14713" y="1461"/>
                    <a:pt x="14578" y="2077"/>
                  </a:cubicBezTo>
                  <a:cubicBezTo>
                    <a:pt x="14571" y="2100"/>
                    <a:pt x="14571" y="2116"/>
                    <a:pt x="14563" y="2140"/>
                  </a:cubicBezTo>
                  <a:cubicBezTo>
                    <a:pt x="13552" y="1742"/>
                    <a:pt x="12443" y="1512"/>
                    <a:pt x="11237" y="1512"/>
                  </a:cubicBezTo>
                  <a:cubicBezTo>
                    <a:pt x="11030" y="1512"/>
                    <a:pt x="10821" y="1518"/>
                    <a:pt x="10609" y="1532"/>
                  </a:cubicBezTo>
                  <a:lnTo>
                    <a:pt x="10561" y="1532"/>
                  </a:lnTo>
                  <a:cubicBezTo>
                    <a:pt x="10530" y="1240"/>
                    <a:pt x="10498" y="940"/>
                    <a:pt x="10474" y="648"/>
                  </a:cubicBezTo>
                  <a:cubicBezTo>
                    <a:pt x="10466" y="577"/>
                    <a:pt x="10411" y="530"/>
                    <a:pt x="10348" y="530"/>
                  </a:cubicBezTo>
                  <a:cubicBezTo>
                    <a:pt x="10277" y="530"/>
                    <a:pt x="10222" y="585"/>
                    <a:pt x="10214" y="648"/>
                  </a:cubicBezTo>
                  <a:cubicBezTo>
                    <a:pt x="10206" y="917"/>
                    <a:pt x="10190" y="1216"/>
                    <a:pt x="10174" y="1564"/>
                  </a:cubicBezTo>
                  <a:cubicBezTo>
                    <a:pt x="8241" y="1737"/>
                    <a:pt x="6670" y="2187"/>
                    <a:pt x="5399" y="2827"/>
                  </a:cubicBezTo>
                  <a:cubicBezTo>
                    <a:pt x="5352" y="2629"/>
                    <a:pt x="5305" y="2448"/>
                    <a:pt x="5273" y="2337"/>
                  </a:cubicBezTo>
                  <a:cubicBezTo>
                    <a:pt x="5269" y="2316"/>
                    <a:pt x="5254" y="2307"/>
                    <a:pt x="5238" y="2307"/>
                  </a:cubicBezTo>
                  <a:cubicBezTo>
                    <a:pt x="5224" y="2307"/>
                    <a:pt x="5210" y="2314"/>
                    <a:pt x="5202" y="2329"/>
                  </a:cubicBezTo>
                  <a:cubicBezTo>
                    <a:pt x="5123" y="2487"/>
                    <a:pt x="4973" y="2803"/>
                    <a:pt x="4839" y="3134"/>
                  </a:cubicBezTo>
                  <a:cubicBezTo>
                    <a:pt x="4050" y="3592"/>
                    <a:pt x="3387" y="4129"/>
                    <a:pt x="2834" y="4705"/>
                  </a:cubicBezTo>
                  <a:cubicBezTo>
                    <a:pt x="2834" y="4697"/>
                    <a:pt x="2826" y="4689"/>
                    <a:pt x="2826" y="4681"/>
                  </a:cubicBezTo>
                  <a:cubicBezTo>
                    <a:pt x="2763" y="4318"/>
                    <a:pt x="2519" y="3340"/>
                    <a:pt x="2424" y="2992"/>
                  </a:cubicBezTo>
                  <a:cubicBezTo>
                    <a:pt x="2420" y="2968"/>
                    <a:pt x="2403" y="2956"/>
                    <a:pt x="2384" y="2956"/>
                  </a:cubicBezTo>
                  <a:cubicBezTo>
                    <a:pt x="2367" y="2956"/>
                    <a:pt x="2348" y="2966"/>
                    <a:pt x="2337" y="2984"/>
                  </a:cubicBezTo>
                  <a:cubicBezTo>
                    <a:pt x="2187" y="3300"/>
                    <a:pt x="1753" y="4216"/>
                    <a:pt x="1635" y="4744"/>
                  </a:cubicBezTo>
                  <a:cubicBezTo>
                    <a:pt x="1587" y="4973"/>
                    <a:pt x="1540" y="5210"/>
                    <a:pt x="1611" y="5431"/>
                  </a:cubicBezTo>
                  <a:cubicBezTo>
                    <a:pt x="1658" y="5581"/>
                    <a:pt x="1777" y="5731"/>
                    <a:pt x="1927" y="5810"/>
                  </a:cubicBezTo>
                  <a:cubicBezTo>
                    <a:pt x="356" y="8083"/>
                    <a:pt x="32" y="10703"/>
                    <a:pt x="1" y="12250"/>
                  </a:cubicBezTo>
                  <a:cubicBezTo>
                    <a:pt x="1" y="12369"/>
                    <a:pt x="40" y="12479"/>
                    <a:pt x="111" y="12558"/>
                  </a:cubicBezTo>
                  <a:cubicBezTo>
                    <a:pt x="143" y="12598"/>
                    <a:pt x="182" y="12637"/>
                    <a:pt x="222" y="12661"/>
                  </a:cubicBezTo>
                  <a:cubicBezTo>
                    <a:pt x="298" y="12710"/>
                    <a:pt x="389" y="12738"/>
                    <a:pt x="482" y="12738"/>
                  </a:cubicBezTo>
                  <a:cubicBezTo>
                    <a:pt x="580" y="12738"/>
                    <a:pt x="681" y="12706"/>
                    <a:pt x="766" y="12637"/>
                  </a:cubicBezTo>
                  <a:cubicBezTo>
                    <a:pt x="1498" y="12038"/>
                    <a:pt x="2528" y="11827"/>
                    <a:pt x="3226" y="11827"/>
                  </a:cubicBezTo>
                  <a:cubicBezTo>
                    <a:pt x="3401" y="11827"/>
                    <a:pt x="3555" y="11840"/>
                    <a:pt x="3679" y="11864"/>
                  </a:cubicBezTo>
                  <a:cubicBezTo>
                    <a:pt x="4302" y="11982"/>
                    <a:pt x="4878" y="12400"/>
                    <a:pt x="5155" y="12953"/>
                  </a:cubicBezTo>
                  <a:cubicBezTo>
                    <a:pt x="5240" y="13123"/>
                    <a:pt x="5408" y="13225"/>
                    <a:pt x="5580" y="13225"/>
                  </a:cubicBezTo>
                  <a:cubicBezTo>
                    <a:pt x="5664" y="13225"/>
                    <a:pt x="5749" y="13202"/>
                    <a:pt x="5826" y="13150"/>
                  </a:cubicBezTo>
                  <a:cubicBezTo>
                    <a:pt x="6508" y="12695"/>
                    <a:pt x="7339" y="12438"/>
                    <a:pt x="8166" y="12438"/>
                  </a:cubicBezTo>
                  <a:cubicBezTo>
                    <a:pt x="8257" y="12438"/>
                    <a:pt x="8348" y="12441"/>
                    <a:pt x="8438" y="12448"/>
                  </a:cubicBezTo>
                  <a:cubicBezTo>
                    <a:pt x="9290" y="12503"/>
                    <a:pt x="10127" y="12834"/>
                    <a:pt x="10790" y="13379"/>
                  </a:cubicBezTo>
                  <a:cubicBezTo>
                    <a:pt x="10877" y="14587"/>
                    <a:pt x="10908" y="15802"/>
                    <a:pt x="10853" y="17018"/>
                  </a:cubicBezTo>
                  <a:cubicBezTo>
                    <a:pt x="10789" y="17752"/>
                    <a:pt x="10686" y="21012"/>
                    <a:pt x="9538" y="21012"/>
                  </a:cubicBezTo>
                  <a:cubicBezTo>
                    <a:pt x="9415" y="21012"/>
                    <a:pt x="9280" y="20974"/>
                    <a:pt x="9133" y="20893"/>
                  </a:cubicBezTo>
                  <a:cubicBezTo>
                    <a:pt x="8809" y="20711"/>
                    <a:pt x="8596" y="20396"/>
                    <a:pt x="8509" y="20033"/>
                  </a:cubicBezTo>
                  <a:cubicBezTo>
                    <a:pt x="8438" y="19725"/>
                    <a:pt x="8391" y="19409"/>
                    <a:pt x="8201" y="19172"/>
                  </a:cubicBezTo>
                  <a:cubicBezTo>
                    <a:pt x="8122" y="19097"/>
                    <a:pt x="8021" y="19064"/>
                    <a:pt x="7918" y="19064"/>
                  </a:cubicBezTo>
                  <a:cubicBezTo>
                    <a:pt x="7653" y="19064"/>
                    <a:pt x="7377" y="19285"/>
                    <a:pt x="7428" y="19575"/>
                  </a:cubicBezTo>
                  <a:cubicBezTo>
                    <a:pt x="7496" y="20814"/>
                    <a:pt x="8439" y="21985"/>
                    <a:pt x="9491" y="21985"/>
                  </a:cubicBezTo>
                  <a:cubicBezTo>
                    <a:pt x="9779" y="21985"/>
                    <a:pt x="10075" y="21897"/>
                    <a:pt x="10364" y="21698"/>
                  </a:cubicBezTo>
                  <a:cubicBezTo>
                    <a:pt x="10632" y="21516"/>
                    <a:pt x="10845" y="21256"/>
                    <a:pt x="10995" y="20972"/>
                  </a:cubicBezTo>
                  <a:cubicBezTo>
                    <a:pt x="12124" y="18793"/>
                    <a:pt x="11769" y="16039"/>
                    <a:pt x="11761" y="13647"/>
                  </a:cubicBezTo>
                  <a:cubicBezTo>
                    <a:pt x="11753" y="13632"/>
                    <a:pt x="11753" y="13616"/>
                    <a:pt x="11745" y="13592"/>
                  </a:cubicBezTo>
                  <a:cubicBezTo>
                    <a:pt x="12092" y="13324"/>
                    <a:pt x="12566" y="13087"/>
                    <a:pt x="13055" y="12905"/>
                  </a:cubicBezTo>
                  <a:lnTo>
                    <a:pt x="13055" y="12905"/>
                  </a:lnTo>
                  <a:cubicBezTo>
                    <a:pt x="12882" y="13316"/>
                    <a:pt x="12700" y="13782"/>
                    <a:pt x="12621" y="14121"/>
                  </a:cubicBezTo>
                  <a:cubicBezTo>
                    <a:pt x="12566" y="14389"/>
                    <a:pt x="12511" y="14658"/>
                    <a:pt x="12590" y="14918"/>
                  </a:cubicBezTo>
                  <a:cubicBezTo>
                    <a:pt x="12668" y="15179"/>
                    <a:pt x="12921" y="15423"/>
                    <a:pt x="13237" y="15447"/>
                  </a:cubicBezTo>
                  <a:cubicBezTo>
                    <a:pt x="13252" y="15448"/>
                    <a:pt x="13267" y="15448"/>
                    <a:pt x="13282" y="15448"/>
                  </a:cubicBezTo>
                  <a:cubicBezTo>
                    <a:pt x="13611" y="15448"/>
                    <a:pt x="13897" y="15206"/>
                    <a:pt x="14002" y="14934"/>
                  </a:cubicBezTo>
                  <a:cubicBezTo>
                    <a:pt x="14105" y="14650"/>
                    <a:pt x="14058" y="14342"/>
                    <a:pt x="14002" y="14050"/>
                  </a:cubicBezTo>
                  <a:cubicBezTo>
                    <a:pt x="13955" y="13774"/>
                    <a:pt x="13813" y="13182"/>
                    <a:pt x="13695" y="12700"/>
                  </a:cubicBezTo>
                  <a:cubicBezTo>
                    <a:pt x="14026" y="12613"/>
                    <a:pt x="14334" y="12566"/>
                    <a:pt x="14586" y="12550"/>
                  </a:cubicBezTo>
                  <a:lnTo>
                    <a:pt x="14586" y="12550"/>
                  </a:lnTo>
                  <a:cubicBezTo>
                    <a:pt x="14507" y="12755"/>
                    <a:pt x="14436" y="12961"/>
                    <a:pt x="14397" y="13119"/>
                  </a:cubicBezTo>
                  <a:cubicBezTo>
                    <a:pt x="14365" y="13284"/>
                    <a:pt x="14326" y="13458"/>
                    <a:pt x="14381" y="13624"/>
                  </a:cubicBezTo>
                  <a:cubicBezTo>
                    <a:pt x="14429" y="13789"/>
                    <a:pt x="14586" y="13939"/>
                    <a:pt x="14784" y="13955"/>
                  </a:cubicBezTo>
                  <a:cubicBezTo>
                    <a:pt x="14794" y="13956"/>
                    <a:pt x="14804" y="13956"/>
                    <a:pt x="14814" y="13956"/>
                  </a:cubicBezTo>
                  <a:cubicBezTo>
                    <a:pt x="15023" y="13956"/>
                    <a:pt x="15205" y="13805"/>
                    <a:pt x="15273" y="13632"/>
                  </a:cubicBezTo>
                  <a:cubicBezTo>
                    <a:pt x="15336" y="13450"/>
                    <a:pt x="15305" y="13261"/>
                    <a:pt x="15273" y="13071"/>
                  </a:cubicBezTo>
                  <a:cubicBezTo>
                    <a:pt x="15257" y="12969"/>
                    <a:pt x="15218" y="12787"/>
                    <a:pt x="15170" y="12598"/>
                  </a:cubicBezTo>
                  <a:lnTo>
                    <a:pt x="15170" y="12598"/>
                  </a:lnTo>
                  <a:cubicBezTo>
                    <a:pt x="15770" y="12708"/>
                    <a:pt x="16331" y="13008"/>
                    <a:pt x="16765" y="13434"/>
                  </a:cubicBezTo>
                  <a:cubicBezTo>
                    <a:pt x="16862" y="13536"/>
                    <a:pt x="16991" y="13587"/>
                    <a:pt x="17119" y="13587"/>
                  </a:cubicBezTo>
                  <a:cubicBezTo>
                    <a:pt x="17240" y="13587"/>
                    <a:pt x="17360" y="13542"/>
                    <a:pt x="17451" y="13450"/>
                  </a:cubicBezTo>
                  <a:cubicBezTo>
                    <a:pt x="18199" y="12687"/>
                    <a:pt x="19173" y="12202"/>
                    <a:pt x="20158" y="12202"/>
                  </a:cubicBezTo>
                  <a:cubicBezTo>
                    <a:pt x="20629" y="12202"/>
                    <a:pt x="21103" y="12313"/>
                    <a:pt x="21556" y="12558"/>
                  </a:cubicBezTo>
                  <a:cubicBezTo>
                    <a:pt x="21631" y="12598"/>
                    <a:pt x="21708" y="12616"/>
                    <a:pt x="21782" y="12616"/>
                  </a:cubicBezTo>
                  <a:cubicBezTo>
                    <a:pt x="21871" y="12616"/>
                    <a:pt x="21956" y="12590"/>
                    <a:pt x="22029" y="12542"/>
                  </a:cubicBezTo>
                  <a:cubicBezTo>
                    <a:pt x="22061" y="12527"/>
                    <a:pt x="22084" y="12503"/>
                    <a:pt x="22108" y="12479"/>
                  </a:cubicBezTo>
                  <a:cubicBezTo>
                    <a:pt x="22219" y="12377"/>
                    <a:pt x="22282" y="12219"/>
                    <a:pt x="22242" y="12037"/>
                  </a:cubicBezTo>
                  <a:cubicBezTo>
                    <a:pt x="21816" y="9914"/>
                    <a:pt x="20269" y="6394"/>
                    <a:pt x="17578" y="4018"/>
                  </a:cubicBezTo>
                  <a:cubicBezTo>
                    <a:pt x="17562" y="3916"/>
                    <a:pt x="17546" y="3813"/>
                    <a:pt x="17530" y="3718"/>
                  </a:cubicBezTo>
                  <a:cubicBezTo>
                    <a:pt x="17459" y="3324"/>
                    <a:pt x="17199" y="2282"/>
                    <a:pt x="17104" y="1919"/>
                  </a:cubicBezTo>
                  <a:cubicBezTo>
                    <a:pt x="17095" y="1892"/>
                    <a:pt x="17073" y="1878"/>
                    <a:pt x="17052" y="1878"/>
                  </a:cubicBezTo>
                  <a:cubicBezTo>
                    <a:pt x="17036" y="1878"/>
                    <a:pt x="17020" y="1886"/>
                    <a:pt x="17009" y="1903"/>
                  </a:cubicBezTo>
                  <a:cubicBezTo>
                    <a:pt x="16899" y="2140"/>
                    <a:pt x="16654" y="2661"/>
                    <a:pt x="16465" y="3150"/>
                  </a:cubicBezTo>
                  <a:cubicBezTo>
                    <a:pt x="16307" y="3048"/>
                    <a:pt x="16141" y="2937"/>
                    <a:pt x="15975" y="2842"/>
                  </a:cubicBezTo>
                  <a:cubicBezTo>
                    <a:pt x="16054" y="2574"/>
                    <a:pt x="16007" y="2282"/>
                    <a:pt x="15960" y="2006"/>
                  </a:cubicBezTo>
                  <a:cubicBezTo>
                    <a:pt x="15889" y="1579"/>
                    <a:pt x="15597" y="443"/>
                    <a:pt x="15494" y="40"/>
                  </a:cubicBezTo>
                  <a:cubicBezTo>
                    <a:pt x="15485" y="15"/>
                    <a:pt x="15463" y="1"/>
                    <a:pt x="15441" y="1"/>
                  </a:cubicBezTo>
                  <a:close/>
                </a:path>
              </a:pathLst>
            </a:custGeom>
            <a:solidFill>
              <a:srgbClr val="FFFBFB"/>
            </a:solidFill>
            <a:ln w="152400" cap="flat" cmpd="sng">
              <a:solidFill>
                <a:srgbClr val="FFFBF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63C41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7" name="Google Shape;3564;p70">
              <a:extLst>
                <a:ext uri="{FF2B5EF4-FFF2-40B4-BE49-F238E27FC236}">
                  <a16:creationId xmlns:a16="http://schemas.microsoft.com/office/drawing/2014/main" id="{0A30E2E7-01BB-63C6-41B8-775B74681CFD}"/>
                </a:ext>
              </a:extLst>
            </p:cNvPr>
            <p:cNvGrpSpPr/>
            <p:nvPr/>
          </p:nvGrpSpPr>
          <p:grpSpPr>
            <a:xfrm>
              <a:off x="6346932" y="2359108"/>
              <a:ext cx="1691951" cy="1669398"/>
              <a:chOff x="6401381" y="2289011"/>
              <a:chExt cx="1752591" cy="1729230"/>
            </a:xfrm>
          </p:grpSpPr>
          <p:sp>
            <p:nvSpPr>
              <p:cNvPr id="8" name="Google Shape;3565;p70">
                <a:extLst>
                  <a:ext uri="{FF2B5EF4-FFF2-40B4-BE49-F238E27FC236}">
                    <a16:creationId xmlns:a16="http://schemas.microsoft.com/office/drawing/2014/main" id="{0F466709-578D-33DD-3E98-55E42980E108}"/>
                  </a:ext>
                </a:extLst>
              </p:cNvPr>
              <p:cNvSpPr/>
              <p:nvPr/>
            </p:nvSpPr>
            <p:spPr>
              <a:xfrm>
                <a:off x="6981543" y="2330697"/>
                <a:ext cx="373454" cy="1687543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21455" extrusionOk="0">
                    <a:moveTo>
                      <a:pt x="2972" y="0"/>
                    </a:moveTo>
                    <a:cubicBezTo>
                      <a:pt x="2901" y="0"/>
                      <a:pt x="2846" y="55"/>
                      <a:pt x="2838" y="118"/>
                    </a:cubicBezTo>
                    <a:cubicBezTo>
                      <a:pt x="2822" y="513"/>
                      <a:pt x="2798" y="987"/>
                      <a:pt x="2767" y="1571"/>
                    </a:cubicBezTo>
                    <a:lnTo>
                      <a:pt x="3264" y="1673"/>
                    </a:lnTo>
                    <a:cubicBezTo>
                      <a:pt x="3209" y="1160"/>
                      <a:pt x="3146" y="639"/>
                      <a:pt x="3098" y="118"/>
                    </a:cubicBezTo>
                    <a:cubicBezTo>
                      <a:pt x="3090" y="47"/>
                      <a:pt x="3035" y="0"/>
                      <a:pt x="2972" y="0"/>
                    </a:cubicBezTo>
                    <a:close/>
                    <a:moveTo>
                      <a:pt x="3607" y="9178"/>
                    </a:moveTo>
                    <a:cubicBezTo>
                      <a:pt x="3596" y="9178"/>
                      <a:pt x="3584" y="9178"/>
                      <a:pt x="3572" y="9179"/>
                    </a:cubicBezTo>
                    <a:cubicBezTo>
                      <a:pt x="3319" y="9211"/>
                      <a:pt x="3106" y="9424"/>
                      <a:pt x="3138" y="9684"/>
                    </a:cubicBezTo>
                    <a:cubicBezTo>
                      <a:pt x="3359" y="11950"/>
                      <a:pt x="3588" y="14215"/>
                      <a:pt x="3477" y="16488"/>
                    </a:cubicBezTo>
                    <a:cubicBezTo>
                      <a:pt x="3413" y="17222"/>
                      <a:pt x="3310" y="20484"/>
                      <a:pt x="2164" y="20484"/>
                    </a:cubicBezTo>
                    <a:cubicBezTo>
                      <a:pt x="2041" y="20484"/>
                      <a:pt x="1905" y="20446"/>
                      <a:pt x="1757" y="20363"/>
                    </a:cubicBezTo>
                    <a:cubicBezTo>
                      <a:pt x="1433" y="20182"/>
                      <a:pt x="1220" y="19866"/>
                      <a:pt x="1133" y="19503"/>
                    </a:cubicBezTo>
                    <a:cubicBezTo>
                      <a:pt x="1062" y="19203"/>
                      <a:pt x="1015" y="18879"/>
                      <a:pt x="825" y="18642"/>
                    </a:cubicBezTo>
                    <a:cubicBezTo>
                      <a:pt x="746" y="18568"/>
                      <a:pt x="645" y="18534"/>
                      <a:pt x="542" y="18534"/>
                    </a:cubicBezTo>
                    <a:cubicBezTo>
                      <a:pt x="277" y="18534"/>
                      <a:pt x="1" y="18755"/>
                      <a:pt x="52" y="19045"/>
                    </a:cubicBezTo>
                    <a:cubicBezTo>
                      <a:pt x="120" y="20284"/>
                      <a:pt x="1063" y="21455"/>
                      <a:pt x="2115" y="21455"/>
                    </a:cubicBezTo>
                    <a:cubicBezTo>
                      <a:pt x="2403" y="21455"/>
                      <a:pt x="2699" y="21367"/>
                      <a:pt x="2988" y="21168"/>
                    </a:cubicBezTo>
                    <a:cubicBezTo>
                      <a:pt x="3256" y="20987"/>
                      <a:pt x="3469" y="20726"/>
                      <a:pt x="3619" y="20442"/>
                    </a:cubicBezTo>
                    <a:cubicBezTo>
                      <a:pt x="4748" y="18264"/>
                      <a:pt x="4393" y="15509"/>
                      <a:pt x="4385" y="13118"/>
                    </a:cubicBezTo>
                    <a:cubicBezTo>
                      <a:pt x="4190" y="12385"/>
                      <a:pt x="4480" y="9178"/>
                      <a:pt x="3607" y="9178"/>
                    </a:cubicBezTo>
                    <a:close/>
                  </a:path>
                </a:pathLst>
              </a:custGeom>
              <a:solidFill>
                <a:srgbClr val="663C4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3566;p70">
                <a:extLst>
                  <a:ext uri="{FF2B5EF4-FFF2-40B4-BE49-F238E27FC236}">
                    <a16:creationId xmlns:a16="http://schemas.microsoft.com/office/drawing/2014/main" id="{DAA3B485-520E-F10A-C78C-DDC8DB59FC88}"/>
                  </a:ext>
                </a:extLst>
              </p:cNvPr>
              <p:cNvSpPr/>
              <p:nvPr/>
            </p:nvSpPr>
            <p:spPr>
              <a:xfrm>
                <a:off x="6401381" y="2407857"/>
                <a:ext cx="1752591" cy="962423"/>
              </a:xfrm>
              <a:custGeom>
                <a:avLst/>
                <a:gdLst/>
                <a:ahLst/>
                <a:cxnLst/>
                <a:rect l="l" t="t" r="r" b="b"/>
                <a:pathLst>
                  <a:path w="22282" h="12236" extrusionOk="0">
                    <a:moveTo>
                      <a:pt x="11242" y="0"/>
                    </a:moveTo>
                    <a:cubicBezTo>
                      <a:pt x="11034" y="0"/>
                      <a:pt x="10823" y="7"/>
                      <a:pt x="10609" y="21"/>
                    </a:cubicBezTo>
                    <a:cubicBezTo>
                      <a:pt x="1232" y="629"/>
                      <a:pt x="64" y="7717"/>
                      <a:pt x="1" y="10740"/>
                    </a:cubicBezTo>
                    <a:cubicBezTo>
                      <a:pt x="1" y="10858"/>
                      <a:pt x="40" y="10969"/>
                      <a:pt x="111" y="11047"/>
                    </a:cubicBezTo>
                    <a:cubicBezTo>
                      <a:pt x="143" y="11087"/>
                      <a:pt x="182" y="11126"/>
                      <a:pt x="222" y="11150"/>
                    </a:cubicBezTo>
                    <a:cubicBezTo>
                      <a:pt x="302" y="11200"/>
                      <a:pt x="393" y="11227"/>
                      <a:pt x="485" y="11227"/>
                    </a:cubicBezTo>
                    <a:cubicBezTo>
                      <a:pt x="582" y="11227"/>
                      <a:pt x="681" y="11196"/>
                      <a:pt x="766" y="11126"/>
                    </a:cubicBezTo>
                    <a:cubicBezTo>
                      <a:pt x="1498" y="10527"/>
                      <a:pt x="2528" y="10316"/>
                      <a:pt x="3226" y="10316"/>
                    </a:cubicBezTo>
                    <a:cubicBezTo>
                      <a:pt x="3401" y="10316"/>
                      <a:pt x="3555" y="10329"/>
                      <a:pt x="3679" y="10353"/>
                    </a:cubicBezTo>
                    <a:cubicBezTo>
                      <a:pt x="4302" y="10471"/>
                      <a:pt x="4878" y="10890"/>
                      <a:pt x="5155" y="11442"/>
                    </a:cubicBezTo>
                    <a:cubicBezTo>
                      <a:pt x="5240" y="11612"/>
                      <a:pt x="5408" y="11715"/>
                      <a:pt x="5580" y="11715"/>
                    </a:cubicBezTo>
                    <a:cubicBezTo>
                      <a:pt x="5664" y="11715"/>
                      <a:pt x="5749" y="11691"/>
                      <a:pt x="5826" y="11639"/>
                    </a:cubicBezTo>
                    <a:cubicBezTo>
                      <a:pt x="6508" y="11184"/>
                      <a:pt x="7339" y="10928"/>
                      <a:pt x="8166" y="10928"/>
                    </a:cubicBezTo>
                    <a:cubicBezTo>
                      <a:pt x="8257" y="10928"/>
                      <a:pt x="8348" y="10931"/>
                      <a:pt x="8438" y="10937"/>
                    </a:cubicBezTo>
                    <a:cubicBezTo>
                      <a:pt x="9417" y="11000"/>
                      <a:pt x="10356" y="11426"/>
                      <a:pt x="11058" y="12105"/>
                    </a:cubicBezTo>
                    <a:cubicBezTo>
                      <a:pt x="11150" y="12192"/>
                      <a:pt x="11269" y="12236"/>
                      <a:pt x="11388" y="12236"/>
                    </a:cubicBezTo>
                    <a:cubicBezTo>
                      <a:pt x="11496" y="12236"/>
                      <a:pt x="11604" y="12200"/>
                      <a:pt x="11690" y="12129"/>
                    </a:cubicBezTo>
                    <a:cubicBezTo>
                      <a:pt x="12434" y="11518"/>
                      <a:pt x="13876" y="11039"/>
                      <a:pt x="14685" y="11039"/>
                    </a:cubicBezTo>
                    <a:cubicBezTo>
                      <a:pt x="14692" y="11039"/>
                      <a:pt x="14698" y="11039"/>
                      <a:pt x="14705" y="11040"/>
                    </a:cubicBezTo>
                    <a:cubicBezTo>
                      <a:pt x="15470" y="11055"/>
                      <a:pt x="16228" y="11387"/>
                      <a:pt x="16765" y="11924"/>
                    </a:cubicBezTo>
                    <a:cubicBezTo>
                      <a:pt x="16862" y="12025"/>
                      <a:pt x="16991" y="12077"/>
                      <a:pt x="17119" y="12077"/>
                    </a:cubicBezTo>
                    <a:cubicBezTo>
                      <a:pt x="17240" y="12077"/>
                      <a:pt x="17360" y="12031"/>
                      <a:pt x="17451" y="11939"/>
                    </a:cubicBezTo>
                    <a:cubicBezTo>
                      <a:pt x="18199" y="11176"/>
                      <a:pt x="19173" y="10694"/>
                      <a:pt x="20158" y="10694"/>
                    </a:cubicBezTo>
                    <a:cubicBezTo>
                      <a:pt x="20630" y="10694"/>
                      <a:pt x="21103" y="10805"/>
                      <a:pt x="21556" y="11047"/>
                    </a:cubicBezTo>
                    <a:cubicBezTo>
                      <a:pt x="21631" y="11087"/>
                      <a:pt x="21708" y="11105"/>
                      <a:pt x="21782" y="11105"/>
                    </a:cubicBezTo>
                    <a:cubicBezTo>
                      <a:pt x="21871" y="11105"/>
                      <a:pt x="21956" y="11079"/>
                      <a:pt x="22029" y="11032"/>
                    </a:cubicBezTo>
                    <a:cubicBezTo>
                      <a:pt x="22061" y="11016"/>
                      <a:pt x="22084" y="10992"/>
                      <a:pt x="22108" y="10969"/>
                    </a:cubicBezTo>
                    <a:cubicBezTo>
                      <a:pt x="22219" y="10866"/>
                      <a:pt x="22282" y="10708"/>
                      <a:pt x="22250" y="10534"/>
                    </a:cubicBezTo>
                    <a:cubicBezTo>
                      <a:pt x="21546" y="7082"/>
                      <a:pt x="17925" y="0"/>
                      <a:pt x="11242" y="0"/>
                    </a:cubicBezTo>
                    <a:close/>
                  </a:path>
                </a:pathLst>
              </a:custGeom>
              <a:solidFill>
                <a:srgbClr val="FACD5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3567;p70">
                <a:extLst>
                  <a:ext uri="{FF2B5EF4-FFF2-40B4-BE49-F238E27FC236}">
                    <a16:creationId xmlns:a16="http://schemas.microsoft.com/office/drawing/2014/main" id="{35914A06-9564-CBA0-0156-93B2D2285148}"/>
                  </a:ext>
                </a:extLst>
              </p:cNvPr>
              <p:cNvSpPr/>
              <p:nvPr/>
            </p:nvSpPr>
            <p:spPr>
              <a:xfrm>
                <a:off x="7251881" y="2899447"/>
                <a:ext cx="78970" cy="11790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499" extrusionOk="0">
                    <a:moveTo>
                      <a:pt x="414" y="1"/>
                    </a:moveTo>
                    <a:cubicBezTo>
                      <a:pt x="365" y="1"/>
                      <a:pt x="316" y="10"/>
                      <a:pt x="269" y="30"/>
                    </a:cubicBezTo>
                    <a:cubicBezTo>
                      <a:pt x="111" y="109"/>
                      <a:pt x="32" y="291"/>
                      <a:pt x="24" y="464"/>
                    </a:cubicBezTo>
                    <a:cubicBezTo>
                      <a:pt x="16" y="638"/>
                      <a:pt x="64" y="812"/>
                      <a:pt x="88" y="985"/>
                    </a:cubicBezTo>
                    <a:cubicBezTo>
                      <a:pt x="111" y="1159"/>
                      <a:pt x="103" y="1340"/>
                      <a:pt x="1" y="1490"/>
                    </a:cubicBezTo>
                    <a:lnTo>
                      <a:pt x="182" y="1498"/>
                    </a:lnTo>
                    <a:cubicBezTo>
                      <a:pt x="332" y="1490"/>
                      <a:pt x="482" y="1475"/>
                      <a:pt x="616" y="1427"/>
                    </a:cubicBezTo>
                    <a:cubicBezTo>
                      <a:pt x="758" y="1372"/>
                      <a:pt x="885" y="1277"/>
                      <a:pt x="948" y="1143"/>
                    </a:cubicBezTo>
                    <a:cubicBezTo>
                      <a:pt x="1003" y="1017"/>
                      <a:pt x="995" y="883"/>
                      <a:pt x="979" y="749"/>
                    </a:cubicBezTo>
                    <a:cubicBezTo>
                      <a:pt x="956" y="551"/>
                      <a:pt x="916" y="346"/>
                      <a:pt x="790" y="196"/>
                    </a:cubicBezTo>
                    <a:cubicBezTo>
                      <a:pt x="702" y="79"/>
                      <a:pt x="557" y="1"/>
                      <a:pt x="414" y="1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3568;p70">
                <a:extLst>
                  <a:ext uri="{FF2B5EF4-FFF2-40B4-BE49-F238E27FC236}">
                    <a16:creationId xmlns:a16="http://schemas.microsoft.com/office/drawing/2014/main" id="{EA2C70D4-066D-D012-74A0-E85BB535EE81}"/>
                  </a:ext>
                </a:extLst>
              </p:cNvPr>
              <p:cNvSpPr/>
              <p:nvPr/>
            </p:nvSpPr>
            <p:spPr>
              <a:xfrm>
                <a:off x="7286646" y="2939010"/>
                <a:ext cx="18091" cy="70239"/>
              </a:xfrm>
              <a:custGeom>
                <a:avLst/>
                <a:gdLst/>
                <a:ahLst/>
                <a:cxnLst/>
                <a:rect l="l" t="t" r="r" b="b"/>
                <a:pathLst>
                  <a:path w="230" h="893" extrusionOk="0">
                    <a:moveTo>
                      <a:pt x="48" y="1"/>
                    </a:moveTo>
                    <a:cubicBezTo>
                      <a:pt x="80" y="301"/>
                      <a:pt x="103" y="609"/>
                      <a:pt x="1" y="893"/>
                    </a:cubicBezTo>
                    <a:lnTo>
                      <a:pt x="151" y="798"/>
                    </a:lnTo>
                    <a:cubicBezTo>
                      <a:pt x="230" y="538"/>
                      <a:pt x="190" y="238"/>
                      <a:pt x="48" y="1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3569;p70">
                <a:extLst>
                  <a:ext uri="{FF2B5EF4-FFF2-40B4-BE49-F238E27FC236}">
                    <a16:creationId xmlns:a16="http://schemas.microsoft.com/office/drawing/2014/main" id="{67ABE332-E2F6-5616-9101-5A150E7A4F2C}"/>
                  </a:ext>
                </a:extLst>
              </p:cNvPr>
              <p:cNvSpPr/>
              <p:nvPr/>
            </p:nvSpPr>
            <p:spPr>
              <a:xfrm>
                <a:off x="7052647" y="2690462"/>
                <a:ext cx="370701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290" extrusionOk="0">
                    <a:moveTo>
                      <a:pt x="1149" y="86"/>
                    </a:moveTo>
                    <a:cubicBezTo>
                      <a:pt x="797" y="86"/>
                      <a:pt x="441" y="282"/>
                      <a:pt x="229" y="556"/>
                    </a:cubicBezTo>
                    <a:cubicBezTo>
                      <a:pt x="126" y="683"/>
                      <a:pt x="48" y="817"/>
                      <a:pt x="8" y="975"/>
                    </a:cubicBezTo>
                    <a:cubicBezTo>
                      <a:pt x="0" y="990"/>
                      <a:pt x="8" y="1014"/>
                      <a:pt x="32" y="1014"/>
                    </a:cubicBezTo>
                    <a:cubicBezTo>
                      <a:pt x="34" y="1017"/>
                      <a:pt x="37" y="1018"/>
                      <a:pt x="40" y="1018"/>
                    </a:cubicBezTo>
                    <a:cubicBezTo>
                      <a:pt x="45" y="1018"/>
                      <a:pt x="50" y="1014"/>
                      <a:pt x="55" y="1014"/>
                    </a:cubicBezTo>
                    <a:cubicBezTo>
                      <a:pt x="300" y="840"/>
                      <a:pt x="505" y="651"/>
                      <a:pt x="750" y="509"/>
                    </a:cubicBezTo>
                    <a:cubicBezTo>
                      <a:pt x="995" y="367"/>
                      <a:pt x="1239" y="288"/>
                      <a:pt x="1531" y="241"/>
                    </a:cubicBezTo>
                    <a:cubicBezTo>
                      <a:pt x="1563" y="241"/>
                      <a:pt x="1571" y="193"/>
                      <a:pt x="1539" y="177"/>
                    </a:cubicBezTo>
                    <a:cubicBezTo>
                      <a:pt x="1415" y="114"/>
                      <a:pt x="1282" y="86"/>
                      <a:pt x="1149" y="86"/>
                    </a:cubicBezTo>
                    <a:close/>
                    <a:moveTo>
                      <a:pt x="3571" y="1"/>
                    </a:moveTo>
                    <a:cubicBezTo>
                      <a:pt x="3474" y="1"/>
                      <a:pt x="3378" y="17"/>
                      <a:pt x="3284" y="51"/>
                    </a:cubicBezTo>
                    <a:cubicBezTo>
                      <a:pt x="3252" y="59"/>
                      <a:pt x="3252" y="106"/>
                      <a:pt x="3284" y="114"/>
                    </a:cubicBezTo>
                    <a:cubicBezTo>
                      <a:pt x="3568" y="193"/>
                      <a:pt x="3797" y="304"/>
                      <a:pt x="4025" y="477"/>
                    </a:cubicBezTo>
                    <a:cubicBezTo>
                      <a:pt x="4254" y="651"/>
                      <a:pt x="4436" y="856"/>
                      <a:pt x="4649" y="1054"/>
                    </a:cubicBezTo>
                    <a:cubicBezTo>
                      <a:pt x="4655" y="1059"/>
                      <a:pt x="4664" y="1065"/>
                      <a:pt x="4672" y="1065"/>
                    </a:cubicBezTo>
                    <a:cubicBezTo>
                      <a:pt x="4675" y="1065"/>
                      <a:pt x="4678" y="1064"/>
                      <a:pt x="4681" y="1061"/>
                    </a:cubicBezTo>
                    <a:cubicBezTo>
                      <a:pt x="4696" y="1061"/>
                      <a:pt x="4712" y="1046"/>
                      <a:pt x="4712" y="1022"/>
                    </a:cubicBezTo>
                    <a:cubicBezTo>
                      <a:pt x="4681" y="864"/>
                      <a:pt x="4617" y="722"/>
                      <a:pt x="4538" y="580"/>
                    </a:cubicBezTo>
                    <a:cubicBezTo>
                      <a:pt x="4342" y="257"/>
                      <a:pt x="3959" y="1"/>
                      <a:pt x="3571" y="1"/>
                    </a:cubicBezTo>
                    <a:close/>
                    <a:moveTo>
                      <a:pt x="1043" y="1148"/>
                    </a:moveTo>
                    <a:cubicBezTo>
                      <a:pt x="841" y="1148"/>
                      <a:pt x="671" y="1477"/>
                      <a:pt x="655" y="1882"/>
                    </a:cubicBezTo>
                    <a:cubicBezTo>
                      <a:pt x="639" y="2301"/>
                      <a:pt x="797" y="2648"/>
                      <a:pt x="995" y="2656"/>
                    </a:cubicBezTo>
                    <a:cubicBezTo>
                      <a:pt x="997" y="2656"/>
                      <a:pt x="999" y="2656"/>
                      <a:pt x="1002" y="2656"/>
                    </a:cubicBezTo>
                    <a:cubicBezTo>
                      <a:pt x="1196" y="2656"/>
                      <a:pt x="1374" y="2327"/>
                      <a:pt x="1381" y="1914"/>
                    </a:cubicBezTo>
                    <a:cubicBezTo>
                      <a:pt x="1397" y="1495"/>
                      <a:pt x="1247" y="1148"/>
                      <a:pt x="1050" y="1148"/>
                    </a:cubicBezTo>
                    <a:cubicBezTo>
                      <a:pt x="1048" y="1148"/>
                      <a:pt x="1045" y="1148"/>
                      <a:pt x="1043" y="1148"/>
                    </a:cubicBezTo>
                    <a:close/>
                    <a:moveTo>
                      <a:pt x="3750" y="1282"/>
                    </a:moveTo>
                    <a:cubicBezTo>
                      <a:pt x="3556" y="1282"/>
                      <a:pt x="3378" y="1611"/>
                      <a:pt x="3370" y="2024"/>
                    </a:cubicBezTo>
                    <a:cubicBezTo>
                      <a:pt x="3355" y="2443"/>
                      <a:pt x="3505" y="2790"/>
                      <a:pt x="3702" y="2798"/>
                    </a:cubicBezTo>
                    <a:cubicBezTo>
                      <a:pt x="3704" y="2798"/>
                      <a:pt x="3707" y="2798"/>
                      <a:pt x="3709" y="2798"/>
                    </a:cubicBezTo>
                    <a:cubicBezTo>
                      <a:pt x="3911" y="2798"/>
                      <a:pt x="4081" y="2462"/>
                      <a:pt x="4096" y="2056"/>
                    </a:cubicBezTo>
                    <a:cubicBezTo>
                      <a:pt x="4112" y="1638"/>
                      <a:pt x="3962" y="1290"/>
                      <a:pt x="3757" y="1282"/>
                    </a:cubicBezTo>
                    <a:cubicBezTo>
                      <a:pt x="3755" y="1282"/>
                      <a:pt x="3752" y="1282"/>
                      <a:pt x="3750" y="1282"/>
                    </a:cubicBezTo>
                    <a:close/>
                    <a:moveTo>
                      <a:pt x="142" y="2364"/>
                    </a:moveTo>
                    <a:cubicBezTo>
                      <a:pt x="349" y="3569"/>
                      <a:pt x="1375" y="4289"/>
                      <a:pt x="2443" y="4289"/>
                    </a:cubicBezTo>
                    <a:cubicBezTo>
                      <a:pt x="2961" y="4289"/>
                      <a:pt x="3490" y="4119"/>
                      <a:pt x="3939" y="3753"/>
                    </a:cubicBezTo>
                    <a:cubicBezTo>
                      <a:pt x="4365" y="3406"/>
                      <a:pt x="4641" y="2892"/>
                      <a:pt x="4704" y="2372"/>
                    </a:cubicBezTo>
                    <a:lnTo>
                      <a:pt x="4704" y="2372"/>
                    </a:lnTo>
                    <a:cubicBezTo>
                      <a:pt x="4515" y="2861"/>
                      <a:pt x="4207" y="3279"/>
                      <a:pt x="3797" y="3555"/>
                    </a:cubicBezTo>
                    <a:cubicBezTo>
                      <a:pt x="3358" y="3846"/>
                      <a:pt x="2888" y="3982"/>
                      <a:pt x="2430" y="3982"/>
                    </a:cubicBezTo>
                    <a:cubicBezTo>
                      <a:pt x="1471" y="3982"/>
                      <a:pt x="570" y="3384"/>
                      <a:pt x="142" y="2364"/>
                    </a:cubicBezTo>
                    <a:close/>
                  </a:path>
                </a:pathLst>
              </a:custGeom>
              <a:solidFill>
                <a:srgbClr val="38002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3570;p70">
                <a:extLst>
                  <a:ext uri="{FF2B5EF4-FFF2-40B4-BE49-F238E27FC236}">
                    <a16:creationId xmlns:a16="http://schemas.microsoft.com/office/drawing/2014/main" id="{A8A5FC3C-5AE9-C878-2EFC-D0C41547D9C1}"/>
                  </a:ext>
                </a:extLst>
              </p:cNvPr>
              <p:cNvSpPr/>
              <p:nvPr/>
            </p:nvSpPr>
            <p:spPr>
              <a:xfrm>
                <a:off x="7407068" y="2799871"/>
                <a:ext cx="353948" cy="311946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3966" extrusionOk="0">
                    <a:moveTo>
                      <a:pt x="2256" y="1"/>
                    </a:moveTo>
                    <a:cubicBezTo>
                      <a:pt x="1637" y="1"/>
                      <a:pt x="1028" y="289"/>
                      <a:pt x="640" y="831"/>
                    </a:cubicBezTo>
                    <a:cubicBezTo>
                      <a:pt x="1" y="1715"/>
                      <a:pt x="206" y="2954"/>
                      <a:pt x="1098" y="3593"/>
                    </a:cubicBezTo>
                    <a:cubicBezTo>
                      <a:pt x="1446" y="3845"/>
                      <a:pt x="1850" y="3966"/>
                      <a:pt x="2251" y="3966"/>
                    </a:cubicBezTo>
                    <a:cubicBezTo>
                      <a:pt x="2868" y="3966"/>
                      <a:pt x="3478" y="3679"/>
                      <a:pt x="3860" y="3143"/>
                    </a:cubicBezTo>
                    <a:cubicBezTo>
                      <a:pt x="4500" y="2251"/>
                      <a:pt x="4294" y="1012"/>
                      <a:pt x="3410" y="373"/>
                    </a:cubicBezTo>
                    <a:cubicBezTo>
                      <a:pt x="3060" y="122"/>
                      <a:pt x="2656" y="1"/>
                      <a:pt x="2256" y="1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3571;p70">
                <a:extLst>
                  <a:ext uri="{FF2B5EF4-FFF2-40B4-BE49-F238E27FC236}">
                    <a16:creationId xmlns:a16="http://schemas.microsoft.com/office/drawing/2014/main" id="{BD4CF528-D9D7-E425-3270-589506392E5C}"/>
                  </a:ext>
                </a:extLst>
              </p:cNvPr>
              <p:cNvSpPr/>
              <p:nvPr/>
            </p:nvSpPr>
            <p:spPr>
              <a:xfrm>
                <a:off x="6732284" y="2817017"/>
                <a:ext cx="352689" cy="312103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968" extrusionOk="0">
                    <a:moveTo>
                      <a:pt x="2240" y="0"/>
                    </a:moveTo>
                    <a:cubicBezTo>
                      <a:pt x="1641" y="0"/>
                      <a:pt x="1047" y="270"/>
                      <a:pt x="656" y="786"/>
                    </a:cubicBezTo>
                    <a:cubicBezTo>
                      <a:pt x="1" y="1662"/>
                      <a:pt x="166" y="2909"/>
                      <a:pt x="1042" y="3564"/>
                    </a:cubicBezTo>
                    <a:cubicBezTo>
                      <a:pt x="1402" y="3837"/>
                      <a:pt x="1823" y="3968"/>
                      <a:pt x="2240" y="3968"/>
                    </a:cubicBezTo>
                    <a:cubicBezTo>
                      <a:pt x="2839" y="3968"/>
                      <a:pt x="3430" y="3697"/>
                      <a:pt x="3821" y="3186"/>
                    </a:cubicBezTo>
                    <a:cubicBezTo>
                      <a:pt x="4484" y="2310"/>
                      <a:pt x="4310" y="1062"/>
                      <a:pt x="3434" y="400"/>
                    </a:cubicBezTo>
                    <a:cubicBezTo>
                      <a:pt x="3078" y="131"/>
                      <a:pt x="2658" y="0"/>
                      <a:pt x="2240" y="0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3572;p70">
                <a:extLst>
                  <a:ext uri="{FF2B5EF4-FFF2-40B4-BE49-F238E27FC236}">
                    <a16:creationId xmlns:a16="http://schemas.microsoft.com/office/drawing/2014/main" id="{17CBB5FF-B991-1B55-84C9-5AB9BAFA4461}"/>
                  </a:ext>
                </a:extLst>
              </p:cNvPr>
              <p:cNvSpPr/>
              <p:nvPr/>
            </p:nvSpPr>
            <p:spPr>
              <a:xfrm>
                <a:off x="6410112" y="2430903"/>
                <a:ext cx="1730253" cy="871419"/>
              </a:xfrm>
              <a:custGeom>
                <a:avLst/>
                <a:gdLst/>
                <a:ahLst/>
                <a:cxnLst/>
                <a:rect l="l" t="t" r="r" b="b"/>
                <a:pathLst>
                  <a:path w="21998" h="11079" extrusionOk="0">
                    <a:moveTo>
                      <a:pt x="10758" y="431"/>
                    </a:moveTo>
                    <a:lnTo>
                      <a:pt x="10758" y="431"/>
                    </a:lnTo>
                    <a:cubicBezTo>
                      <a:pt x="12021" y="1244"/>
                      <a:pt x="13086" y="2420"/>
                      <a:pt x="13962" y="3769"/>
                    </a:cubicBezTo>
                    <a:cubicBezTo>
                      <a:pt x="14089" y="3675"/>
                      <a:pt x="14239" y="3612"/>
                      <a:pt x="14396" y="3572"/>
                    </a:cubicBezTo>
                    <a:cubicBezTo>
                      <a:pt x="13426" y="2159"/>
                      <a:pt x="12194" y="1007"/>
                      <a:pt x="10758" y="431"/>
                    </a:cubicBezTo>
                    <a:close/>
                    <a:moveTo>
                      <a:pt x="9803" y="549"/>
                    </a:moveTo>
                    <a:cubicBezTo>
                      <a:pt x="8114" y="1283"/>
                      <a:pt x="6977" y="2791"/>
                      <a:pt x="6267" y="4559"/>
                    </a:cubicBezTo>
                    <a:cubicBezTo>
                      <a:pt x="6307" y="4551"/>
                      <a:pt x="6354" y="4543"/>
                      <a:pt x="6393" y="4535"/>
                    </a:cubicBezTo>
                    <a:cubicBezTo>
                      <a:pt x="6411" y="4534"/>
                      <a:pt x="6428" y="4534"/>
                      <a:pt x="6445" y="4534"/>
                    </a:cubicBezTo>
                    <a:cubicBezTo>
                      <a:pt x="6560" y="4534"/>
                      <a:pt x="6670" y="4556"/>
                      <a:pt x="6780" y="4590"/>
                    </a:cubicBezTo>
                    <a:cubicBezTo>
                      <a:pt x="7435" y="2996"/>
                      <a:pt x="8366" y="1560"/>
                      <a:pt x="9803" y="549"/>
                    </a:cubicBezTo>
                    <a:close/>
                    <a:moveTo>
                      <a:pt x="5304" y="9286"/>
                    </a:moveTo>
                    <a:lnTo>
                      <a:pt x="5304" y="10573"/>
                    </a:lnTo>
                    <a:cubicBezTo>
                      <a:pt x="5367" y="10178"/>
                      <a:pt x="5438" y="9776"/>
                      <a:pt x="5517" y="9373"/>
                    </a:cubicBezTo>
                    <a:cubicBezTo>
                      <a:pt x="5501" y="9365"/>
                      <a:pt x="5486" y="9365"/>
                      <a:pt x="5470" y="9357"/>
                    </a:cubicBezTo>
                    <a:cubicBezTo>
                      <a:pt x="5415" y="9342"/>
                      <a:pt x="5359" y="9318"/>
                      <a:pt x="5304" y="9286"/>
                    </a:cubicBezTo>
                    <a:close/>
                    <a:moveTo>
                      <a:pt x="11196" y="1"/>
                    </a:moveTo>
                    <a:cubicBezTo>
                      <a:pt x="11108" y="1"/>
                      <a:pt x="11020" y="2"/>
                      <a:pt x="10932" y="5"/>
                    </a:cubicBezTo>
                    <a:cubicBezTo>
                      <a:pt x="16717" y="533"/>
                      <a:pt x="19464" y="6129"/>
                      <a:pt x="21918" y="10739"/>
                    </a:cubicBezTo>
                    <a:cubicBezTo>
                      <a:pt x="21950" y="10723"/>
                      <a:pt x="21973" y="10699"/>
                      <a:pt x="21997" y="10676"/>
                    </a:cubicBezTo>
                    <a:cubicBezTo>
                      <a:pt x="20123" y="5840"/>
                      <a:pt x="16963" y="1"/>
                      <a:pt x="11196" y="1"/>
                    </a:cubicBezTo>
                    <a:close/>
                    <a:moveTo>
                      <a:pt x="9606" y="139"/>
                    </a:moveTo>
                    <a:cubicBezTo>
                      <a:pt x="8232" y="202"/>
                      <a:pt x="6851" y="565"/>
                      <a:pt x="5620" y="1236"/>
                    </a:cubicBezTo>
                    <a:cubicBezTo>
                      <a:pt x="2187" y="3099"/>
                      <a:pt x="348" y="6966"/>
                      <a:pt x="0" y="10754"/>
                    </a:cubicBezTo>
                    <a:cubicBezTo>
                      <a:pt x="32" y="10794"/>
                      <a:pt x="71" y="10833"/>
                      <a:pt x="111" y="10857"/>
                    </a:cubicBezTo>
                    <a:cubicBezTo>
                      <a:pt x="869" y="7211"/>
                      <a:pt x="2550" y="3572"/>
                      <a:pt x="5817" y="1575"/>
                    </a:cubicBezTo>
                    <a:cubicBezTo>
                      <a:pt x="6962" y="873"/>
                      <a:pt x="8256" y="407"/>
                      <a:pt x="9606" y="139"/>
                    </a:cubicBezTo>
                    <a:close/>
                    <a:moveTo>
                      <a:pt x="16543" y="8489"/>
                    </a:moveTo>
                    <a:cubicBezTo>
                      <a:pt x="16441" y="8545"/>
                      <a:pt x="16338" y="8592"/>
                      <a:pt x="16228" y="8623"/>
                    </a:cubicBezTo>
                    <a:cubicBezTo>
                      <a:pt x="16504" y="9460"/>
                      <a:pt x="16733" y="10289"/>
                      <a:pt x="16914" y="11078"/>
                    </a:cubicBezTo>
                    <a:cubicBezTo>
                      <a:pt x="16891" y="10265"/>
                      <a:pt x="16764" y="9389"/>
                      <a:pt x="16543" y="8489"/>
                    </a:cubicBezTo>
                    <a:close/>
                  </a:path>
                </a:pathLst>
              </a:custGeom>
              <a:solidFill>
                <a:srgbClr val="EE6E7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3573;p70">
                <a:extLst>
                  <a:ext uri="{FF2B5EF4-FFF2-40B4-BE49-F238E27FC236}">
                    <a16:creationId xmlns:a16="http://schemas.microsoft.com/office/drawing/2014/main" id="{A5CF27DF-D744-2547-C9F2-6772DB644B5D}"/>
                  </a:ext>
                </a:extLst>
              </p:cNvPr>
              <p:cNvSpPr/>
              <p:nvPr/>
            </p:nvSpPr>
            <p:spPr>
              <a:xfrm>
                <a:off x="6522431" y="2289011"/>
                <a:ext cx="1265323" cy="140572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17872" extrusionOk="0">
                    <a:moveTo>
                      <a:pt x="13902" y="1"/>
                    </a:moveTo>
                    <a:cubicBezTo>
                      <a:pt x="13882" y="1"/>
                      <a:pt x="13863" y="11"/>
                      <a:pt x="13852" y="33"/>
                    </a:cubicBezTo>
                    <a:cubicBezTo>
                      <a:pt x="13671" y="404"/>
                      <a:pt x="13174" y="1461"/>
                      <a:pt x="13039" y="2077"/>
                    </a:cubicBezTo>
                    <a:cubicBezTo>
                      <a:pt x="12976" y="2345"/>
                      <a:pt x="12929" y="2622"/>
                      <a:pt x="13008" y="2882"/>
                    </a:cubicBezTo>
                    <a:cubicBezTo>
                      <a:pt x="13087" y="3143"/>
                      <a:pt x="13332" y="3379"/>
                      <a:pt x="13647" y="3403"/>
                    </a:cubicBezTo>
                    <a:cubicBezTo>
                      <a:pt x="13663" y="3404"/>
                      <a:pt x="13678" y="3405"/>
                      <a:pt x="13694" y="3405"/>
                    </a:cubicBezTo>
                    <a:cubicBezTo>
                      <a:pt x="14029" y="3405"/>
                      <a:pt x="14315" y="3162"/>
                      <a:pt x="14421" y="2890"/>
                    </a:cubicBezTo>
                    <a:cubicBezTo>
                      <a:pt x="14523" y="2606"/>
                      <a:pt x="14476" y="2306"/>
                      <a:pt x="14421" y="2006"/>
                    </a:cubicBezTo>
                    <a:cubicBezTo>
                      <a:pt x="14350" y="1588"/>
                      <a:pt x="14058" y="443"/>
                      <a:pt x="13955" y="41"/>
                    </a:cubicBezTo>
                    <a:cubicBezTo>
                      <a:pt x="13946" y="15"/>
                      <a:pt x="13924" y="1"/>
                      <a:pt x="13902" y="1"/>
                    </a:cubicBezTo>
                    <a:close/>
                    <a:moveTo>
                      <a:pt x="3699" y="2307"/>
                    </a:moveTo>
                    <a:cubicBezTo>
                      <a:pt x="3685" y="2307"/>
                      <a:pt x="3671" y="2315"/>
                      <a:pt x="3663" y="2330"/>
                    </a:cubicBezTo>
                    <a:cubicBezTo>
                      <a:pt x="3529" y="2606"/>
                      <a:pt x="3158" y="3403"/>
                      <a:pt x="3047" y="3869"/>
                    </a:cubicBezTo>
                    <a:cubicBezTo>
                      <a:pt x="3008" y="4066"/>
                      <a:pt x="2969" y="4271"/>
                      <a:pt x="3032" y="4461"/>
                    </a:cubicBezTo>
                    <a:cubicBezTo>
                      <a:pt x="3087" y="4658"/>
                      <a:pt x="3268" y="4839"/>
                      <a:pt x="3505" y="4855"/>
                    </a:cubicBezTo>
                    <a:cubicBezTo>
                      <a:pt x="3516" y="4856"/>
                      <a:pt x="3527" y="4856"/>
                      <a:pt x="3538" y="4856"/>
                    </a:cubicBezTo>
                    <a:cubicBezTo>
                      <a:pt x="3792" y="4856"/>
                      <a:pt x="4006" y="4681"/>
                      <a:pt x="4081" y="4476"/>
                    </a:cubicBezTo>
                    <a:cubicBezTo>
                      <a:pt x="4160" y="4263"/>
                      <a:pt x="4129" y="4034"/>
                      <a:pt x="4089" y="3813"/>
                    </a:cubicBezTo>
                    <a:cubicBezTo>
                      <a:pt x="4034" y="3490"/>
                      <a:pt x="3813" y="2637"/>
                      <a:pt x="3734" y="2337"/>
                    </a:cubicBezTo>
                    <a:cubicBezTo>
                      <a:pt x="3730" y="2317"/>
                      <a:pt x="3715" y="2307"/>
                      <a:pt x="3699" y="2307"/>
                    </a:cubicBezTo>
                    <a:close/>
                    <a:moveTo>
                      <a:pt x="15513" y="1878"/>
                    </a:moveTo>
                    <a:cubicBezTo>
                      <a:pt x="15497" y="1878"/>
                      <a:pt x="15481" y="1886"/>
                      <a:pt x="15470" y="1903"/>
                    </a:cubicBezTo>
                    <a:cubicBezTo>
                      <a:pt x="15305" y="2243"/>
                      <a:pt x="14855" y="3214"/>
                      <a:pt x="14729" y="3782"/>
                    </a:cubicBezTo>
                    <a:cubicBezTo>
                      <a:pt x="14673" y="4026"/>
                      <a:pt x="14626" y="4271"/>
                      <a:pt x="14697" y="4516"/>
                    </a:cubicBezTo>
                    <a:cubicBezTo>
                      <a:pt x="14768" y="4753"/>
                      <a:pt x="14997" y="4974"/>
                      <a:pt x="15289" y="4989"/>
                    </a:cubicBezTo>
                    <a:cubicBezTo>
                      <a:pt x="15304" y="4991"/>
                      <a:pt x="15319" y="4991"/>
                      <a:pt x="15334" y="4991"/>
                    </a:cubicBezTo>
                    <a:cubicBezTo>
                      <a:pt x="15631" y="4991"/>
                      <a:pt x="15893" y="4772"/>
                      <a:pt x="15983" y="4524"/>
                    </a:cubicBezTo>
                    <a:cubicBezTo>
                      <a:pt x="16086" y="4263"/>
                      <a:pt x="16039" y="3987"/>
                      <a:pt x="15991" y="3719"/>
                    </a:cubicBezTo>
                    <a:cubicBezTo>
                      <a:pt x="15920" y="3324"/>
                      <a:pt x="15660" y="2282"/>
                      <a:pt x="15565" y="1919"/>
                    </a:cubicBezTo>
                    <a:cubicBezTo>
                      <a:pt x="15556" y="1892"/>
                      <a:pt x="15534" y="1878"/>
                      <a:pt x="15513" y="1878"/>
                    </a:cubicBezTo>
                    <a:close/>
                    <a:moveTo>
                      <a:pt x="842" y="2959"/>
                    </a:moveTo>
                    <a:cubicBezTo>
                      <a:pt x="826" y="2959"/>
                      <a:pt x="809" y="2967"/>
                      <a:pt x="798" y="2985"/>
                    </a:cubicBezTo>
                    <a:cubicBezTo>
                      <a:pt x="648" y="3300"/>
                      <a:pt x="214" y="4216"/>
                      <a:pt x="96" y="4745"/>
                    </a:cubicBezTo>
                    <a:cubicBezTo>
                      <a:pt x="48" y="4974"/>
                      <a:pt x="1" y="5210"/>
                      <a:pt x="72" y="5431"/>
                    </a:cubicBezTo>
                    <a:cubicBezTo>
                      <a:pt x="143" y="5652"/>
                      <a:pt x="356" y="5865"/>
                      <a:pt x="624" y="5881"/>
                    </a:cubicBezTo>
                    <a:cubicBezTo>
                      <a:pt x="640" y="5882"/>
                      <a:pt x="655" y="5883"/>
                      <a:pt x="670" y="5883"/>
                    </a:cubicBezTo>
                    <a:cubicBezTo>
                      <a:pt x="951" y="5883"/>
                      <a:pt x="1198" y="5679"/>
                      <a:pt x="1287" y="5447"/>
                    </a:cubicBezTo>
                    <a:cubicBezTo>
                      <a:pt x="1374" y="5202"/>
                      <a:pt x="1335" y="4934"/>
                      <a:pt x="1287" y="4682"/>
                    </a:cubicBezTo>
                    <a:cubicBezTo>
                      <a:pt x="1224" y="4319"/>
                      <a:pt x="980" y="3340"/>
                      <a:pt x="885" y="2993"/>
                    </a:cubicBezTo>
                    <a:cubicBezTo>
                      <a:pt x="881" y="2971"/>
                      <a:pt x="862" y="2959"/>
                      <a:pt x="842" y="2959"/>
                    </a:cubicBezTo>
                    <a:close/>
                    <a:moveTo>
                      <a:pt x="14056" y="3904"/>
                    </a:moveTo>
                    <a:cubicBezTo>
                      <a:pt x="14044" y="3904"/>
                      <a:pt x="14033" y="3910"/>
                      <a:pt x="14026" y="3924"/>
                    </a:cubicBezTo>
                    <a:cubicBezTo>
                      <a:pt x="13916" y="4161"/>
                      <a:pt x="13600" y="4824"/>
                      <a:pt x="13513" y="5218"/>
                    </a:cubicBezTo>
                    <a:cubicBezTo>
                      <a:pt x="13474" y="5384"/>
                      <a:pt x="13442" y="5558"/>
                      <a:pt x="13497" y="5723"/>
                    </a:cubicBezTo>
                    <a:cubicBezTo>
                      <a:pt x="13545" y="5889"/>
                      <a:pt x="13702" y="6039"/>
                      <a:pt x="13900" y="6055"/>
                    </a:cubicBezTo>
                    <a:cubicBezTo>
                      <a:pt x="13910" y="6056"/>
                      <a:pt x="13920" y="6056"/>
                      <a:pt x="13930" y="6056"/>
                    </a:cubicBezTo>
                    <a:cubicBezTo>
                      <a:pt x="14139" y="6056"/>
                      <a:pt x="14321" y="5904"/>
                      <a:pt x="14381" y="5731"/>
                    </a:cubicBezTo>
                    <a:cubicBezTo>
                      <a:pt x="14452" y="5550"/>
                      <a:pt x="14421" y="5360"/>
                      <a:pt x="14389" y="5171"/>
                    </a:cubicBezTo>
                    <a:cubicBezTo>
                      <a:pt x="14342" y="4903"/>
                      <a:pt x="14160" y="4184"/>
                      <a:pt x="14089" y="3932"/>
                    </a:cubicBezTo>
                    <a:cubicBezTo>
                      <a:pt x="14085" y="3914"/>
                      <a:pt x="14070" y="3904"/>
                      <a:pt x="14056" y="3904"/>
                    </a:cubicBezTo>
                    <a:close/>
                    <a:moveTo>
                      <a:pt x="2248" y="4492"/>
                    </a:moveTo>
                    <a:cubicBezTo>
                      <a:pt x="2229" y="4492"/>
                      <a:pt x="2210" y="4502"/>
                      <a:pt x="2203" y="4524"/>
                    </a:cubicBezTo>
                    <a:cubicBezTo>
                      <a:pt x="2021" y="4895"/>
                      <a:pt x="1524" y="5952"/>
                      <a:pt x="1382" y="6576"/>
                    </a:cubicBezTo>
                    <a:cubicBezTo>
                      <a:pt x="1327" y="6836"/>
                      <a:pt x="1272" y="7113"/>
                      <a:pt x="1351" y="7373"/>
                    </a:cubicBezTo>
                    <a:cubicBezTo>
                      <a:pt x="1429" y="7633"/>
                      <a:pt x="1682" y="7878"/>
                      <a:pt x="1998" y="7894"/>
                    </a:cubicBezTo>
                    <a:cubicBezTo>
                      <a:pt x="2018" y="7896"/>
                      <a:pt x="2037" y="7897"/>
                      <a:pt x="2057" y="7897"/>
                    </a:cubicBezTo>
                    <a:cubicBezTo>
                      <a:pt x="2379" y="7897"/>
                      <a:pt x="2659" y="7657"/>
                      <a:pt x="2763" y="7389"/>
                    </a:cubicBezTo>
                    <a:cubicBezTo>
                      <a:pt x="2866" y="7105"/>
                      <a:pt x="2819" y="6797"/>
                      <a:pt x="2763" y="6505"/>
                    </a:cubicBezTo>
                    <a:cubicBezTo>
                      <a:pt x="2692" y="6079"/>
                      <a:pt x="2400" y="4934"/>
                      <a:pt x="2298" y="4532"/>
                    </a:cubicBezTo>
                    <a:cubicBezTo>
                      <a:pt x="2293" y="4506"/>
                      <a:pt x="2271" y="4492"/>
                      <a:pt x="2248" y="4492"/>
                    </a:cubicBezTo>
                    <a:close/>
                    <a:moveTo>
                      <a:pt x="13407" y="11808"/>
                    </a:moveTo>
                    <a:cubicBezTo>
                      <a:pt x="13395" y="11808"/>
                      <a:pt x="13383" y="11813"/>
                      <a:pt x="13379" y="11824"/>
                    </a:cubicBezTo>
                    <a:cubicBezTo>
                      <a:pt x="13260" y="12061"/>
                      <a:pt x="12945" y="12732"/>
                      <a:pt x="12858" y="13119"/>
                    </a:cubicBezTo>
                    <a:cubicBezTo>
                      <a:pt x="12826" y="13285"/>
                      <a:pt x="12795" y="13458"/>
                      <a:pt x="12842" y="13624"/>
                    </a:cubicBezTo>
                    <a:cubicBezTo>
                      <a:pt x="12890" y="13790"/>
                      <a:pt x="13047" y="13940"/>
                      <a:pt x="13245" y="13955"/>
                    </a:cubicBezTo>
                    <a:cubicBezTo>
                      <a:pt x="13255" y="13956"/>
                      <a:pt x="13265" y="13957"/>
                      <a:pt x="13275" y="13957"/>
                    </a:cubicBezTo>
                    <a:cubicBezTo>
                      <a:pt x="13484" y="13957"/>
                      <a:pt x="13666" y="13805"/>
                      <a:pt x="13734" y="13632"/>
                    </a:cubicBezTo>
                    <a:cubicBezTo>
                      <a:pt x="13797" y="13458"/>
                      <a:pt x="13766" y="13261"/>
                      <a:pt x="13734" y="13079"/>
                    </a:cubicBezTo>
                    <a:cubicBezTo>
                      <a:pt x="13687" y="12811"/>
                      <a:pt x="13505" y="12085"/>
                      <a:pt x="13442" y="11832"/>
                    </a:cubicBezTo>
                    <a:cubicBezTo>
                      <a:pt x="13438" y="11815"/>
                      <a:pt x="13422" y="11808"/>
                      <a:pt x="13407" y="11808"/>
                    </a:cubicBezTo>
                    <a:close/>
                    <a:moveTo>
                      <a:pt x="11945" y="12044"/>
                    </a:moveTo>
                    <a:cubicBezTo>
                      <a:pt x="11927" y="12044"/>
                      <a:pt x="11910" y="12052"/>
                      <a:pt x="11903" y="12069"/>
                    </a:cubicBezTo>
                    <a:cubicBezTo>
                      <a:pt x="11721" y="12440"/>
                      <a:pt x="11224" y="13506"/>
                      <a:pt x="11082" y="14121"/>
                    </a:cubicBezTo>
                    <a:cubicBezTo>
                      <a:pt x="11027" y="14390"/>
                      <a:pt x="10972" y="14658"/>
                      <a:pt x="11051" y="14918"/>
                    </a:cubicBezTo>
                    <a:cubicBezTo>
                      <a:pt x="11129" y="15179"/>
                      <a:pt x="11382" y="15423"/>
                      <a:pt x="11698" y="15447"/>
                    </a:cubicBezTo>
                    <a:cubicBezTo>
                      <a:pt x="11713" y="15448"/>
                      <a:pt x="11728" y="15449"/>
                      <a:pt x="11743" y="15449"/>
                    </a:cubicBezTo>
                    <a:cubicBezTo>
                      <a:pt x="12072" y="15449"/>
                      <a:pt x="12358" y="15206"/>
                      <a:pt x="12463" y="14934"/>
                    </a:cubicBezTo>
                    <a:cubicBezTo>
                      <a:pt x="12566" y="14650"/>
                      <a:pt x="12519" y="14342"/>
                      <a:pt x="12463" y="14050"/>
                    </a:cubicBezTo>
                    <a:cubicBezTo>
                      <a:pt x="12392" y="13624"/>
                      <a:pt x="12100" y="12487"/>
                      <a:pt x="11998" y="12085"/>
                    </a:cubicBezTo>
                    <a:cubicBezTo>
                      <a:pt x="11993" y="12058"/>
                      <a:pt x="11968" y="12044"/>
                      <a:pt x="11945" y="12044"/>
                    </a:cubicBezTo>
                    <a:close/>
                    <a:moveTo>
                      <a:pt x="13128" y="14758"/>
                    </a:moveTo>
                    <a:cubicBezTo>
                      <a:pt x="13111" y="14758"/>
                      <a:pt x="13094" y="14766"/>
                      <a:pt x="13087" y="14784"/>
                    </a:cubicBezTo>
                    <a:cubicBezTo>
                      <a:pt x="12921" y="15124"/>
                      <a:pt x="12463" y="16094"/>
                      <a:pt x="12337" y="16663"/>
                    </a:cubicBezTo>
                    <a:cubicBezTo>
                      <a:pt x="12282" y="16899"/>
                      <a:pt x="12242" y="17152"/>
                      <a:pt x="12313" y="17389"/>
                    </a:cubicBezTo>
                    <a:cubicBezTo>
                      <a:pt x="12384" y="17626"/>
                      <a:pt x="12613" y="17847"/>
                      <a:pt x="12897" y="17870"/>
                    </a:cubicBezTo>
                    <a:cubicBezTo>
                      <a:pt x="12913" y="17871"/>
                      <a:pt x="12928" y="17872"/>
                      <a:pt x="12944" y="17872"/>
                    </a:cubicBezTo>
                    <a:cubicBezTo>
                      <a:pt x="13248" y="17872"/>
                      <a:pt x="13510" y="17653"/>
                      <a:pt x="13600" y="17405"/>
                    </a:cubicBezTo>
                    <a:cubicBezTo>
                      <a:pt x="13695" y="17144"/>
                      <a:pt x="13655" y="16860"/>
                      <a:pt x="13608" y="16592"/>
                    </a:cubicBezTo>
                    <a:cubicBezTo>
                      <a:pt x="13537" y="16205"/>
                      <a:pt x="13276" y="15163"/>
                      <a:pt x="13182" y="14792"/>
                    </a:cubicBezTo>
                    <a:cubicBezTo>
                      <a:pt x="13173" y="14770"/>
                      <a:pt x="13150" y="14758"/>
                      <a:pt x="13128" y="14758"/>
                    </a:cubicBezTo>
                    <a:close/>
                  </a:path>
                </a:pathLst>
              </a:custGeom>
              <a:solidFill>
                <a:srgbClr val="C9C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19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44</TotalTime>
  <Words>1082</Words>
  <Application>Microsoft Office PowerPoint</Application>
  <PresentationFormat>Widescreen</PresentationFormat>
  <Paragraphs>105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2023-10-24T04:45:10Z</dcterms:created>
  <dcterms:modified xsi:type="dcterms:W3CDTF">2024-01-02T09:31:54Z</dcterms:modified>
</cp:coreProperties>
</file>