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63" r:id="rId3"/>
    <p:sldId id="257" r:id="rId4"/>
    <p:sldId id="265" r:id="rId5"/>
    <p:sldId id="259" r:id="rId6"/>
    <p:sldId id="266" r:id="rId7"/>
    <p:sldId id="268" r:id="rId8"/>
    <p:sldId id="264" r:id="rId9"/>
    <p:sldId id="271" r:id="rId10"/>
    <p:sldId id="283" r:id="rId11"/>
    <p:sldId id="284" r:id="rId12"/>
    <p:sldId id="276" r:id="rId13"/>
    <p:sldId id="278" r:id="rId14"/>
    <p:sldId id="281" r:id="rId15"/>
    <p:sldId id="258" r:id="rId16"/>
    <p:sldId id="285" r:id="rId17"/>
    <p:sldId id="286" r:id="rId18"/>
    <p:sldId id="287" r:id="rId19"/>
    <p:sldId id="288" r:id="rId20"/>
    <p:sldId id="289" r:id="rId21"/>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D"/>
    <a:srgbClr val="FFF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DB37F7-EA3A-4D46-A87C-630A39B3E0F0}" v="1088" dt="2022-10-14T03:13:52.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39" d="100"/>
          <a:sy n="39" d="100"/>
        </p:scale>
        <p:origin x="94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F70A3-4FAC-4276-879B-F557445138FF}"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D8973-B64F-41A5-B50A-5640EAF34E34}" type="slidenum">
              <a:rPr lang="en-US" smtClean="0"/>
              <a:t>‹#›</a:t>
            </a:fld>
            <a:endParaRPr lang="en-US"/>
          </a:p>
        </p:txBody>
      </p:sp>
    </p:spTree>
    <p:extLst>
      <p:ext uri="{BB962C8B-B14F-4D97-AF65-F5344CB8AC3E}">
        <p14:creationId xmlns:p14="http://schemas.microsoft.com/office/powerpoint/2010/main" val="310017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5</a:t>
            </a:fld>
            <a:endParaRPr lang="en-US"/>
          </a:p>
        </p:txBody>
      </p:sp>
    </p:spTree>
    <p:extLst>
      <p:ext uri="{BB962C8B-B14F-4D97-AF65-F5344CB8AC3E}">
        <p14:creationId xmlns:p14="http://schemas.microsoft.com/office/powerpoint/2010/main" val="96981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12</a:t>
            </a:fld>
            <a:endParaRPr lang="en-US"/>
          </a:p>
        </p:txBody>
      </p:sp>
    </p:spTree>
    <p:extLst>
      <p:ext uri="{BB962C8B-B14F-4D97-AF65-F5344CB8AC3E}">
        <p14:creationId xmlns:p14="http://schemas.microsoft.com/office/powerpoint/2010/main" val="245359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D8973-B64F-41A5-B50A-5640EAF34E34}" type="slidenum">
              <a:rPr lang="en-US" smtClean="0"/>
              <a:t>19</a:t>
            </a:fld>
            <a:endParaRPr lang="en-US"/>
          </a:p>
        </p:txBody>
      </p:sp>
    </p:spTree>
    <p:extLst>
      <p:ext uri="{BB962C8B-B14F-4D97-AF65-F5344CB8AC3E}">
        <p14:creationId xmlns:p14="http://schemas.microsoft.com/office/powerpoint/2010/main" val="268810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14.svg"/><Relationship Id="rId12"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svg"/><Relationship Id="rId7" Type="http://schemas.openxmlformats.org/officeDocument/2006/relationships/image" Target="../media/image8.svg"/><Relationship Id="rId12"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8.svg"/><Relationship Id="rId7" Type="http://schemas.openxmlformats.org/officeDocument/2006/relationships/image" Target="../media/image3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svg"/><Relationship Id="rId10" Type="http://schemas.openxmlformats.org/officeDocument/2006/relationships/image" Target="../media/image63.jpeg"/><Relationship Id="rId4" Type="http://schemas.openxmlformats.org/officeDocument/2006/relationships/image" Target="../media/image9.pn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svg"/><Relationship Id="rId7" Type="http://schemas.openxmlformats.org/officeDocument/2006/relationships/image" Target="../media/image3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svg"/><Relationship Id="rId10" Type="http://schemas.openxmlformats.org/officeDocument/2006/relationships/image" Target="../media/image66.jpeg"/><Relationship Id="rId4" Type="http://schemas.openxmlformats.org/officeDocument/2006/relationships/image" Target="../media/image9.pn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71.png"/><Relationship Id="rId5" Type="http://schemas.openxmlformats.org/officeDocument/2006/relationships/image" Target="../media/image7.png"/><Relationship Id="rId10" Type="http://schemas.openxmlformats.org/officeDocument/2006/relationships/image" Target="../media/image70.svg"/><Relationship Id="rId4" Type="http://schemas.openxmlformats.org/officeDocument/2006/relationships/image" Target="../media/image4.sv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svg"/><Relationship Id="rId3" Type="http://schemas.openxmlformats.org/officeDocument/2006/relationships/image" Target="../media/image32.svg"/><Relationship Id="rId7" Type="http://schemas.openxmlformats.org/officeDocument/2006/relationships/image" Target="../media/image14.svg"/><Relationship Id="rId12"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svg"/><Relationship Id="rId7"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0.svg"/><Relationship Id="rId10"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svg"/><Relationship Id="rId7" Type="http://schemas.openxmlformats.org/officeDocument/2006/relationships/image" Target="../media/image4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20.svg"/><Relationship Id="rId10"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id="{420FDCAC-1D51-A437-0148-A9797F4F3695}"/>
              </a:ext>
            </a:extLst>
          </p:cNvPr>
          <p:cNvSpPr txBox="1"/>
          <p:nvPr/>
        </p:nvSpPr>
        <p:spPr>
          <a:xfrm>
            <a:off x="304800" y="3410910"/>
            <a:ext cx="17678400"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a:t>
            </a:r>
            <a:r>
              <a:rPr lang="en-US" sz="8000" b="1">
                <a:latin typeface="Arial" panose="020B0604020202020204" pitchFamily="34" charset="0"/>
                <a:cs typeface="Arial" panose="020B0604020202020204" pitchFamily="34" charset="0"/>
              </a:rPr>
              <a:t>CÁC EM HỌC SINH </a:t>
            </a:r>
            <a:endParaRPr lang="en-US" sz="8000" b="1" dirty="0">
              <a:latin typeface="Arial" panose="020B0604020202020204" pitchFamily="34" charset="0"/>
              <a:cs typeface="Arial" panose="020B0604020202020204" pitchFamily="34" charset="0"/>
            </a:endParaRPr>
          </a:p>
          <a:p>
            <a:pPr algn="ctr">
              <a:lnSpc>
                <a:spcPct val="150000"/>
              </a:lnSpc>
            </a:pPr>
            <a:r>
              <a:rPr lang="en-US" sz="8000" b="1" dirty="0">
                <a:latin typeface="Arial" panose="020B0604020202020204" pitchFamily="34" charset="0"/>
                <a:cs typeface="Arial" panose="020B0604020202020204" pitchFamily="34" charset="0"/>
              </a:rPr>
              <a:t>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5970" y="20838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199" y="61074"/>
            <a:ext cx="885098" cy="1061757"/>
          </a:xfrm>
          <a:prstGeom prst="rect">
            <a:avLst/>
          </a:prstGeom>
        </p:spPr>
      </p:pic>
      <p:sp>
        <p:nvSpPr>
          <p:cNvPr id="5" name="TextBox 4">
            <a:extLst>
              <a:ext uri="{FF2B5EF4-FFF2-40B4-BE49-F238E27FC236}">
                <a16:creationId xmlns:a16="http://schemas.microsoft.com/office/drawing/2014/main" id="{3C3AC300-B6EA-9103-90CB-E646C8342DA6}"/>
              </a:ext>
            </a:extLst>
          </p:cNvPr>
          <p:cNvSpPr txBox="1"/>
          <p:nvPr/>
        </p:nvSpPr>
        <p:spPr>
          <a:xfrm>
            <a:off x="595796" y="1820137"/>
            <a:ext cx="17096408"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Em và các bạn đã được tham gia rất nhiều hoạt động cùng thầy cô giáo. </a:t>
            </a:r>
            <a:endParaRPr lang="en-US" sz="40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Mỗi hoạt động mà em cùng làm, cùng tham gia với thầy cô giáo đều rất ý nghĩa và để lại nhiều kỉ niệm</a:t>
            </a:r>
            <a:r>
              <a:rPr lang="en-US" sz="4000">
                <a:latin typeface="Arial" panose="020B060402020202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Em hãy luôn trân trọng và dành nhiều tình cảm để tri ân tới thầy cô giáo của em vì thầy cô giáo là người luôn yêu thương, dìu dắt và dạy dỗ em trên bước đường trưởng thành.</a:t>
            </a:r>
            <a:endParaRPr lang="en-US"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3BFB92-9D27-B9DD-A595-9DDEAEB8EF52}"/>
              </a:ext>
            </a:extLst>
          </p:cNvPr>
          <p:cNvSpPr txBox="1"/>
          <p:nvPr/>
        </p:nvSpPr>
        <p:spPr>
          <a:xfrm>
            <a:off x="5086350" y="896807"/>
            <a:ext cx="8115300" cy="923330"/>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TỔNG KẾT HOẠT ĐỘNG</a:t>
            </a:r>
            <a:endParaRPr lang="en-US" sz="5400" b="1" dirty="0">
              <a:solidFill>
                <a:srgbClr val="FF0000"/>
              </a:solidFill>
              <a:latin typeface="Arial" panose="020B0604020202020204" pitchFamily="34" charset="0"/>
              <a:cs typeface="Arial" panose="020B0604020202020204" pitchFamily="34" charset="0"/>
            </a:endParaRPr>
          </a:p>
        </p:txBody>
      </p:sp>
      <p:pic>
        <p:nvPicPr>
          <p:cNvPr id="17" name="Picture 16" descr="A person holding a bouquet of flowers&#10;&#10;Description automatically generated">
            <a:extLst>
              <a:ext uri="{FF2B5EF4-FFF2-40B4-BE49-F238E27FC236}">
                <a16:creationId xmlns:a16="http://schemas.microsoft.com/office/drawing/2014/main" id="{4F413B9C-5107-37CE-C4FB-182211AA84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200" y="6273176"/>
            <a:ext cx="6089819" cy="4059879"/>
          </a:xfrm>
          <a:prstGeom prst="rect">
            <a:avLst/>
          </a:prstGeom>
        </p:spPr>
      </p:pic>
    </p:spTree>
    <p:extLst>
      <p:ext uri="{BB962C8B-B14F-4D97-AF65-F5344CB8AC3E}">
        <p14:creationId xmlns:p14="http://schemas.microsoft.com/office/powerpoint/2010/main" val="19737841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3680800" y="3239369"/>
            <a:ext cx="11882896" cy="2772169"/>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2: </a:t>
            </a:r>
          </a:p>
          <a:p>
            <a:pPr algn="ctr">
              <a:lnSpc>
                <a:spcPct val="150000"/>
              </a:lnSpc>
            </a:pPr>
            <a:r>
              <a:rPr lang="en-US" sz="6400" b="1">
                <a:latin typeface="Arial" panose="020B0604020202020204" pitchFamily="34" charset="0"/>
                <a:cs typeface="Arial" panose="020B0604020202020204" pitchFamily="34" charset="0"/>
              </a:rPr>
              <a:t>VIẾT VỀ THẦY CÔ GIÁO</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338782534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392391" y="163477"/>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21200" y="9334500"/>
            <a:ext cx="885098" cy="1061757"/>
          </a:xfrm>
          <a:prstGeom prst="rect">
            <a:avLst/>
          </a:prstGeom>
        </p:spPr>
      </p:pic>
      <p:sp>
        <p:nvSpPr>
          <p:cNvPr id="11" name="TextBox 10">
            <a:extLst>
              <a:ext uri="{FF2B5EF4-FFF2-40B4-BE49-F238E27FC236}">
                <a16:creationId xmlns:a16="http://schemas.microsoft.com/office/drawing/2014/main" id="{15145A7C-8118-B80C-17D8-09BA1311FCAE}"/>
              </a:ext>
            </a:extLst>
          </p:cNvPr>
          <p:cNvSpPr txBox="1"/>
          <p:nvPr/>
        </p:nvSpPr>
        <p:spPr>
          <a:xfrm>
            <a:off x="457200" y="3430075"/>
            <a:ext cx="8499999" cy="5758628"/>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Xác định những điều em sẽ viết về thầy cô giáo.</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Viết lời giới thiệu về thầy cô giáo.</a:t>
            </a:r>
          </a:p>
          <a:p>
            <a:pPr marL="571500" marR="0" indent="-571500" algn="just">
              <a:lnSpc>
                <a:spcPct val="200000"/>
              </a:lnSpc>
              <a:spcBef>
                <a:spcPts val="0"/>
              </a:spcBef>
              <a:spcAft>
                <a:spcPts val="0"/>
              </a:spcAft>
              <a:buFont typeface="Courier New" panose="02070309020205020404" pitchFamily="49" charset="0"/>
              <a:buChar char="o"/>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Sử dụng màu vẽ hoặc cắt dán trang trí để tạo sự sinh động cho bài viết.</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AB7EE8F-BF09-F407-635E-F9D87F81A5A3}"/>
              </a:ext>
            </a:extLst>
          </p:cNvPr>
          <p:cNvGrpSpPr/>
          <p:nvPr/>
        </p:nvGrpSpPr>
        <p:grpSpPr>
          <a:xfrm>
            <a:off x="9288450" y="3803440"/>
            <a:ext cx="4101029" cy="1217645"/>
            <a:chOff x="607603" y="4348064"/>
            <a:chExt cx="1678397" cy="811763"/>
          </a:xfrm>
        </p:grpSpPr>
        <p:sp>
          <p:nvSpPr>
            <p:cNvPr id="13" name="Rectangle: Rounded Corners 12">
              <a:extLst>
                <a:ext uri="{FF2B5EF4-FFF2-40B4-BE49-F238E27FC236}">
                  <a16:creationId xmlns:a16="http://schemas.microsoft.com/office/drawing/2014/main" id="{2DCB8D0D-0C80-910E-E9B5-2826C7C1CA9C}"/>
                </a:ext>
              </a:extLst>
            </p:cNvPr>
            <p:cNvSpPr/>
            <p:nvPr/>
          </p:nvSpPr>
          <p:spPr>
            <a:xfrm>
              <a:off x="721568" y="4474492"/>
              <a:ext cx="1564432" cy="685335"/>
            </a:xfrm>
            <a:custGeom>
              <a:avLst/>
              <a:gdLst>
                <a:gd name="connsiteX0" fmla="*/ 0 w 3822565"/>
                <a:gd name="connsiteY0" fmla="*/ 171337 h 1028003"/>
                <a:gd name="connsiteX1" fmla="*/ 171337 w 3822565"/>
                <a:gd name="connsiteY1" fmla="*/ 0 h 1028003"/>
                <a:gd name="connsiteX2" fmla="*/ 936913 w 3822565"/>
                <a:gd name="connsiteY2" fmla="*/ 0 h 1028003"/>
                <a:gd name="connsiteX3" fmla="*/ 1667690 w 3822565"/>
                <a:gd name="connsiteY3" fmla="*/ 0 h 1028003"/>
                <a:gd name="connsiteX4" fmla="*/ 2398467 w 3822565"/>
                <a:gd name="connsiteY4" fmla="*/ 0 h 1028003"/>
                <a:gd name="connsiteX5" fmla="*/ 3651228 w 3822565"/>
                <a:gd name="connsiteY5" fmla="*/ 0 h 1028003"/>
                <a:gd name="connsiteX6" fmla="*/ 3822565 w 3822565"/>
                <a:gd name="connsiteY6" fmla="*/ 171337 h 1028003"/>
                <a:gd name="connsiteX7" fmla="*/ 3822565 w 3822565"/>
                <a:gd name="connsiteY7" fmla="*/ 856666 h 1028003"/>
                <a:gd name="connsiteX8" fmla="*/ 3651228 w 3822565"/>
                <a:gd name="connsiteY8" fmla="*/ 1028003 h 1028003"/>
                <a:gd name="connsiteX9" fmla="*/ 3024848 w 3822565"/>
                <a:gd name="connsiteY9" fmla="*/ 1028003 h 1028003"/>
                <a:gd name="connsiteX10" fmla="*/ 2398467 w 3822565"/>
                <a:gd name="connsiteY10" fmla="*/ 1028003 h 1028003"/>
                <a:gd name="connsiteX11" fmla="*/ 1772087 w 3822565"/>
                <a:gd name="connsiteY11" fmla="*/ 1028003 h 1028003"/>
                <a:gd name="connsiteX12" fmla="*/ 1076109 w 3822565"/>
                <a:gd name="connsiteY12" fmla="*/ 1028003 h 1028003"/>
                <a:gd name="connsiteX13" fmla="*/ 171337 w 3822565"/>
                <a:gd name="connsiteY13" fmla="*/ 1028003 h 1028003"/>
                <a:gd name="connsiteX14" fmla="*/ 0 w 3822565"/>
                <a:gd name="connsiteY14" fmla="*/ 856666 h 1028003"/>
                <a:gd name="connsiteX15" fmla="*/ 0 w 3822565"/>
                <a:gd name="connsiteY15"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2565" h="1028003" fill="none" extrusionOk="0">
                  <a:moveTo>
                    <a:pt x="0" y="171337"/>
                  </a:moveTo>
                  <a:cubicBezTo>
                    <a:pt x="-13309" y="60350"/>
                    <a:pt x="74926" y="-8672"/>
                    <a:pt x="171337" y="0"/>
                  </a:cubicBezTo>
                  <a:cubicBezTo>
                    <a:pt x="522682" y="32182"/>
                    <a:pt x="698391" y="32250"/>
                    <a:pt x="936913" y="0"/>
                  </a:cubicBezTo>
                  <a:cubicBezTo>
                    <a:pt x="1175435" y="-32250"/>
                    <a:pt x="1359573" y="24192"/>
                    <a:pt x="1667690" y="0"/>
                  </a:cubicBezTo>
                  <a:cubicBezTo>
                    <a:pt x="1975807" y="-24192"/>
                    <a:pt x="2169298" y="-6380"/>
                    <a:pt x="2398467" y="0"/>
                  </a:cubicBezTo>
                  <a:cubicBezTo>
                    <a:pt x="2627636" y="6380"/>
                    <a:pt x="3341931" y="20067"/>
                    <a:pt x="3651228" y="0"/>
                  </a:cubicBezTo>
                  <a:cubicBezTo>
                    <a:pt x="3756142" y="-17831"/>
                    <a:pt x="3823170" y="83339"/>
                    <a:pt x="3822565" y="171337"/>
                  </a:cubicBezTo>
                  <a:cubicBezTo>
                    <a:pt x="3837099" y="379393"/>
                    <a:pt x="3828986" y="613389"/>
                    <a:pt x="3822565" y="856666"/>
                  </a:cubicBezTo>
                  <a:cubicBezTo>
                    <a:pt x="3820731" y="970322"/>
                    <a:pt x="3736824" y="1021282"/>
                    <a:pt x="3651228" y="1028003"/>
                  </a:cubicBezTo>
                  <a:cubicBezTo>
                    <a:pt x="3417567" y="1042355"/>
                    <a:pt x="3211178" y="1020426"/>
                    <a:pt x="3024848" y="1028003"/>
                  </a:cubicBezTo>
                  <a:cubicBezTo>
                    <a:pt x="2838518" y="1035580"/>
                    <a:pt x="2643817" y="1037274"/>
                    <a:pt x="2398467" y="1028003"/>
                  </a:cubicBezTo>
                  <a:cubicBezTo>
                    <a:pt x="2153117" y="1018732"/>
                    <a:pt x="1942481" y="1042872"/>
                    <a:pt x="1772087" y="1028003"/>
                  </a:cubicBezTo>
                  <a:cubicBezTo>
                    <a:pt x="1601693" y="1013134"/>
                    <a:pt x="1416119" y="1043901"/>
                    <a:pt x="1076109" y="1028003"/>
                  </a:cubicBezTo>
                  <a:cubicBezTo>
                    <a:pt x="736099" y="1012105"/>
                    <a:pt x="601873" y="1055138"/>
                    <a:pt x="171337" y="1028003"/>
                  </a:cubicBezTo>
                  <a:cubicBezTo>
                    <a:pt x="82384" y="1042788"/>
                    <a:pt x="-14356" y="955956"/>
                    <a:pt x="0" y="856666"/>
                  </a:cubicBezTo>
                  <a:cubicBezTo>
                    <a:pt x="-17806" y="690166"/>
                    <a:pt x="-33930" y="393461"/>
                    <a:pt x="0" y="171337"/>
                  </a:cubicBezTo>
                  <a:close/>
                </a:path>
                <a:path w="3822565" h="1028003" stroke="0" extrusionOk="0">
                  <a:moveTo>
                    <a:pt x="0" y="171337"/>
                  </a:moveTo>
                  <a:cubicBezTo>
                    <a:pt x="-9349" y="84534"/>
                    <a:pt x="80729" y="-10380"/>
                    <a:pt x="171337" y="0"/>
                  </a:cubicBezTo>
                  <a:cubicBezTo>
                    <a:pt x="393039" y="-9724"/>
                    <a:pt x="506246" y="29361"/>
                    <a:pt x="762918" y="0"/>
                  </a:cubicBezTo>
                  <a:cubicBezTo>
                    <a:pt x="1019590" y="-29361"/>
                    <a:pt x="1214449" y="28081"/>
                    <a:pt x="1389299" y="0"/>
                  </a:cubicBezTo>
                  <a:cubicBezTo>
                    <a:pt x="1564149" y="-28081"/>
                    <a:pt x="1929274" y="-12348"/>
                    <a:pt x="2120076" y="0"/>
                  </a:cubicBezTo>
                  <a:cubicBezTo>
                    <a:pt x="2310878" y="12348"/>
                    <a:pt x="2644305" y="9572"/>
                    <a:pt x="2816054" y="0"/>
                  </a:cubicBezTo>
                  <a:cubicBezTo>
                    <a:pt x="2987803" y="-9572"/>
                    <a:pt x="3484111" y="34274"/>
                    <a:pt x="3651228" y="0"/>
                  </a:cubicBezTo>
                  <a:cubicBezTo>
                    <a:pt x="3735727" y="-13752"/>
                    <a:pt x="3823679" y="70338"/>
                    <a:pt x="3822565" y="171337"/>
                  </a:cubicBezTo>
                  <a:cubicBezTo>
                    <a:pt x="3822135" y="396448"/>
                    <a:pt x="3796338" y="669189"/>
                    <a:pt x="3822565" y="856666"/>
                  </a:cubicBezTo>
                  <a:cubicBezTo>
                    <a:pt x="3810469" y="949004"/>
                    <a:pt x="3729651" y="1023100"/>
                    <a:pt x="3651228" y="1028003"/>
                  </a:cubicBezTo>
                  <a:cubicBezTo>
                    <a:pt x="3514393" y="1029835"/>
                    <a:pt x="3226516" y="1040691"/>
                    <a:pt x="3059647" y="1028003"/>
                  </a:cubicBezTo>
                  <a:cubicBezTo>
                    <a:pt x="2892778" y="1015315"/>
                    <a:pt x="2504572" y="1014059"/>
                    <a:pt x="2363668" y="1028003"/>
                  </a:cubicBezTo>
                  <a:cubicBezTo>
                    <a:pt x="2222764" y="1041947"/>
                    <a:pt x="2051148" y="1037165"/>
                    <a:pt x="1772087" y="1028003"/>
                  </a:cubicBezTo>
                  <a:cubicBezTo>
                    <a:pt x="1493026" y="1018841"/>
                    <a:pt x="1251936" y="1028272"/>
                    <a:pt x="1041310" y="1028003"/>
                  </a:cubicBezTo>
                  <a:cubicBezTo>
                    <a:pt x="830684" y="1027734"/>
                    <a:pt x="441061" y="1010011"/>
                    <a:pt x="171337" y="1028003"/>
                  </a:cubicBezTo>
                  <a:cubicBezTo>
                    <a:pt x="68590" y="1018092"/>
                    <a:pt x="7034" y="955488"/>
                    <a:pt x="0" y="856666"/>
                  </a:cubicBezTo>
                  <a:cubicBezTo>
                    <a:pt x="-22105" y="558924"/>
                    <a:pt x="29608" y="355128"/>
                    <a:pt x="0" y="171337"/>
                  </a:cubicBezTo>
                  <a:close/>
                </a:path>
              </a:pathLst>
            </a:custGeom>
            <a:solidFill>
              <a:schemeClr val="accent5">
                <a:lumMod val="75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6F7175D6-5BC5-E612-1138-283CE908702C}"/>
                </a:ext>
              </a:extLst>
            </p:cNvPr>
            <p:cNvSpPr/>
            <p:nvPr/>
          </p:nvSpPr>
          <p:spPr>
            <a:xfrm>
              <a:off x="607603" y="4348064"/>
              <a:ext cx="1564432" cy="685335"/>
            </a:xfrm>
            <a:custGeom>
              <a:avLst/>
              <a:gdLst>
                <a:gd name="connsiteX0" fmla="*/ 0 w 3822565"/>
                <a:gd name="connsiteY0" fmla="*/ 171337 h 1028003"/>
                <a:gd name="connsiteX1" fmla="*/ 171337 w 3822565"/>
                <a:gd name="connsiteY1" fmla="*/ 0 h 1028003"/>
                <a:gd name="connsiteX2" fmla="*/ 936913 w 3822565"/>
                <a:gd name="connsiteY2" fmla="*/ 0 h 1028003"/>
                <a:gd name="connsiteX3" fmla="*/ 1667690 w 3822565"/>
                <a:gd name="connsiteY3" fmla="*/ 0 h 1028003"/>
                <a:gd name="connsiteX4" fmla="*/ 2398467 w 3822565"/>
                <a:gd name="connsiteY4" fmla="*/ 0 h 1028003"/>
                <a:gd name="connsiteX5" fmla="*/ 3651228 w 3822565"/>
                <a:gd name="connsiteY5" fmla="*/ 0 h 1028003"/>
                <a:gd name="connsiteX6" fmla="*/ 3822565 w 3822565"/>
                <a:gd name="connsiteY6" fmla="*/ 171337 h 1028003"/>
                <a:gd name="connsiteX7" fmla="*/ 3822565 w 3822565"/>
                <a:gd name="connsiteY7" fmla="*/ 856666 h 1028003"/>
                <a:gd name="connsiteX8" fmla="*/ 3651228 w 3822565"/>
                <a:gd name="connsiteY8" fmla="*/ 1028003 h 1028003"/>
                <a:gd name="connsiteX9" fmla="*/ 3024848 w 3822565"/>
                <a:gd name="connsiteY9" fmla="*/ 1028003 h 1028003"/>
                <a:gd name="connsiteX10" fmla="*/ 2398467 w 3822565"/>
                <a:gd name="connsiteY10" fmla="*/ 1028003 h 1028003"/>
                <a:gd name="connsiteX11" fmla="*/ 1772087 w 3822565"/>
                <a:gd name="connsiteY11" fmla="*/ 1028003 h 1028003"/>
                <a:gd name="connsiteX12" fmla="*/ 1076109 w 3822565"/>
                <a:gd name="connsiteY12" fmla="*/ 1028003 h 1028003"/>
                <a:gd name="connsiteX13" fmla="*/ 171337 w 3822565"/>
                <a:gd name="connsiteY13" fmla="*/ 1028003 h 1028003"/>
                <a:gd name="connsiteX14" fmla="*/ 0 w 3822565"/>
                <a:gd name="connsiteY14" fmla="*/ 856666 h 1028003"/>
                <a:gd name="connsiteX15" fmla="*/ 0 w 3822565"/>
                <a:gd name="connsiteY15"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2565" h="1028003" fill="none" extrusionOk="0">
                  <a:moveTo>
                    <a:pt x="0" y="171337"/>
                  </a:moveTo>
                  <a:cubicBezTo>
                    <a:pt x="-13309" y="60350"/>
                    <a:pt x="74926" y="-8672"/>
                    <a:pt x="171337" y="0"/>
                  </a:cubicBezTo>
                  <a:cubicBezTo>
                    <a:pt x="522682" y="32182"/>
                    <a:pt x="698391" y="32250"/>
                    <a:pt x="936913" y="0"/>
                  </a:cubicBezTo>
                  <a:cubicBezTo>
                    <a:pt x="1175435" y="-32250"/>
                    <a:pt x="1359573" y="24192"/>
                    <a:pt x="1667690" y="0"/>
                  </a:cubicBezTo>
                  <a:cubicBezTo>
                    <a:pt x="1975807" y="-24192"/>
                    <a:pt x="2169298" y="-6380"/>
                    <a:pt x="2398467" y="0"/>
                  </a:cubicBezTo>
                  <a:cubicBezTo>
                    <a:pt x="2627636" y="6380"/>
                    <a:pt x="3341931" y="20067"/>
                    <a:pt x="3651228" y="0"/>
                  </a:cubicBezTo>
                  <a:cubicBezTo>
                    <a:pt x="3756142" y="-17831"/>
                    <a:pt x="3823170" y="83339"/>
                    <a:pt x="3822565" y="171337"/>
                  </a:cubicBezTo>
                  <a:cubicBezTo>
                    <a:pt x="3837099" y="379393"/>
                    <a:pt x="3828986" y="613389"/>
                    <a:pt x="3822565" y="856666"/>
                  </a:cubicBezTo>
                  <a:cubicBezTo>
                    <a:pt x="3820731" y="970322"/>
                    <a:pt x="3736824" y="1021282"/>
                    <a:pt x="3651228" y="1028003"/>
                  </a:cubicBezTo>
                  <a:cubicBezTo>
                    <a:pt x="3417567" y="1042355"/>
                    <a:pt x="3211178" y="1020426"/>
                    <a:pt x="3024848" y="1028003"/>
                  </a:cubicBezTo>
                  <a:cubicBezTo>
                    <a:pt x="2838518" y="1035580"/>
                    <a:pt x="2643817" y="1037274"/>
                    <a:pt x="2398467" y="1028003"/>
                  </a:cubicBezTo>
                  <a:cubicBezTo>
                    <a:pt x="2153117" y="1018732"/>
                    <a:pt x="1942481" y="1042872"/>
                    <a:pt x="1772087" y="1028003"/>
                  </a:cubicBezTo>
                  <a:cubicBezTo>
                    <a:pt x="1601693" y="1013134"/>
                    <a:pt x="1416119" y="1043901"/>
                    <a:pt x="1076109" y="1028003"/>
                  </a:cubicBezTo>
                  <a:cubicBezTo>
                    <a:pt x="736099" y="1012105"/>
                    <a:pt x="601873" y="1055138"/>
                    <a:pt x="171337" y="1028003"/>
                  </a:cubicBezTo>
                  <a:cubicBezTo>
                    <a:pt x="82384" y="1042788"/>
                    <a:pt x="-14356" y="955956"/>
                    <a:pt x="0" y="856666"/>
                  </a:cubicBezTo>
                  <a:cubicBezTo>
                    <a:pt x="-17806" y="690166"/>
                    <a:pt x="-33930" y="393461"/>
                    <a:pt x="0" y="171337"/>
                  </a:cubicBezTo>
                  <a:close/>
                </a:path>
                <a:path w="3822565" h="1028003" stroke="0" extrusionOk="0">
                  <a:moveTo>
                    <a:pt x="0" y="171337"/>
                  </a:moveTo>
                  <a:cubicBezTo>
                    <a:pt x="-9349" y="84534"/>
                    <a:pt x="80729" y="-10380"/>
                    <a:pt x="171337" y="0"/>
                  </a:cubicBezTo>
                  <a:cubicBezTo>
                    <a:pt x="393039" y="-9724"/>
                    <a:pt x="506246" y="29361"/>
                    <a:pt x="762918" y="0"/>
                  </a:cubicBezTo>
                  <a:cubicBezTo>
                    <a:pt x="1019590" y="-29361"/>
                    <a:pt x="1214449" y="28081"/>
                    <a:pt x="1389299" y="0"/>
                  </a:cubicBezTo>
                  <a:cubicBezTo>
                    <a:pt x="1564149" y="-28081"/>
                    <a:pt x="1929274" y="-12348"/>
                    <a:pt x="2120076" y="0"/>
                  </a:cubicBezTo>
                  <a:cubicBezTo>
                    <a:pt x="2310878" y="12348"/>
                    <a:pt x="2644305" y="9572"/>
                    <a:pt x="2816054" y="0"/>
                  </a:cubicBezTo>
                  <a:cubicBezTo>
                    <a:pt x="2987803" y="-9572"/>
                    <a:pt x="3484111" y="34274"/>
                    <a:pt x="3651228" y="0"/>
                  </a:cubicBezTo>
                  <a:cubicBezTo>
                    <a:pt x="3735727" y="-13752"/>
                    <a:pt x="3823679" y="70338"/>
                    <a:pt x="3822565" y="171337"/>
                  </a:cubicBezTo>
                  <a:cubicBezTo>
                    <a:pt x="3822135" y="396448"/>
                    <a:pt x="3796338" y="669189"/>
                    <a:pt x="3822565" y="856666"/>
                  </a:cubicBezTo>
                  <a:cubicBezTo>
                    <a:pt x="3810469" y="949004"/>
                    <a:pt x="3729651" y="1023100"/>
                    <a:pt x="3651228" y="1028003"/>
                  </a:cubicBezTo>
                  <a:cubicBezTo>
                    <a:pt x="3514393" y="1029835"/>
                    <a:pt x="3226516" y="1040691"/>
                    <a:pt x="3059647" y="1028003"/>
                  </a:cubicBezTo>
                  <a:cubicBezTo>
                    <a:pt x="2892778" y="1015315"/>
                    <a:pt x="2504572" y="1014059"/>
                    <a:pt x="2363668" y="1028003"/>
                  </a:cubicBezTo>
                  <a:cubicBezTo>
                    <a:pt x="2222764" y="1041947"/>
                    <a:pt x="2051148" y="1037165"/>
                    <a:pt x="1772087" y="1028003"/>
                  </a:cubicBezTo>
                  <a:cubicBezTo>
                    <a:pt x="1493026" y="1018841"/>
                    <a:pt x="1251936" y="1028272"/>
                    <a:pt x="1041310" y="1028003"/>
                  </a:cubicBezTo>
                  <a:cubicBezTo>
                    <a:pt x="830684" y="1027734"/>
                    <a:pt x="441061" y="1010011"/>
                    <a:pt x="171337" y="1028003"/>
                  </a:cubicBezTo>
                  <a:cubicBezTo>
                    <a:pt x="68590" y="1018092"/>
                    <a:pt x="7034" y="955488"/>
                    <a:pt x="0" y="856666"/>
                  </a:cubicBezTo>
                  <a:cubicBezTo>
                    <a:pt x="-22105" y="558924"/>
                    <a:pt x="29608" y="355128"/>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Thông tin cá nhân</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0B07F83C-389B-1172-062D-2971F182B19F}"/>
              </a:ext>
            </a:extLst>
          </p:cNvPr>
          <p:cNvGrpSpPr/>
          <p:nvPr/>
        </p:nvGrpSpPr>
        <p:grpSpPr>
          <a:xfrm>
            <a:off x="0" y="1071083"/>
            <a:ext cx="17443671" cy="2064580"/>
            <a:chOff x="0" y="622627"/>
            <a:chExt cx="17443671" cy="2064580"/>
          </a:xfrm>
        </p:grpSpPr>
        <p:sp>
          <p:nvSpPr>
            <p:cNvPr id="18" name="Rectangle 17">
              <a:extLst>
                <a:ext uri="{FF2B5EF4-FFF2-40B4-BE49-F238E27FC236}">
                  <a16:creationId xmlns:a16="http://schemas.microsoft.com/office/drawing/2014/main" id="{C1BC8BE6-C802-3D21-2F9B-BBBD4C2471E7}"/>
                </a:ext>
              </a:extLst>
            </p:cNvPr>
            <p:cNvSpPr/>
            <p:nvPr/>
          </p:nvSpPr>
          <p:spPr>
            <a:xfrm>
              <a:off x="0" y="622627"/>
              <a:ext cx="16464644" cy="195805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Em</a:t>
              </a:r>
              <a:r>
                <a:rPr lang="en-US" sz="4000" b="1">
                  <a:solidFill>
                    <a:schemeClr val="tx1"/>
                  </a:solidFill>
                  <a:latin typeface="Arial" panose="020B0604020202020204" pitchFamily="34" charset="0"/>
                  <a:cs typeface="Arial" panose="020B0604020202020204" pitchFamily="34" charset="0"/>
                </a:rPr>
                <a:t> hãy</a:t>
              </a:r>
              <a:r>
                <a:rPr lang="vi-VN" sz="4000" b="1">
                  <a:solidFill>
                    <a:schemeClr val="tx1"/>
                  </a:solidFill>
                  <a:latin typeface="Arial" panose="020B0604020202020204" pitchFamily="34" charset="0"/>
                  <a:cs typeface="Arial" panose="020B0604020202020204" pitchFamily="34" charset="0"/>
                </a:rPr>
                <a:t> viết về thầy cô giáo của mình</a:t>
              </a:r>
              <a:r>
                <a:rPr lang="en-US" sz="4000" b="1">
                  <a:solidFill>
                    <a:schemeClr val="tx1"/>
                  </a:solidFill>
                  <a:latin typeface="Arial" panose="020B0604020202020204" pitchFamily="34" charset="0"/>
                  <a:cs typeface="Arial" panose="020B0604020202020204" pitchFamily="34" charset="0"/>
                </a:rPr>
                <a:t> theo hướng dẫn sau:</a:t>
              </a:r>
              <a:endParaRPr lang="en-US" sz="4000" b="1" dirty="0">
                <a:solidFill>
                  <a:schemeClr val="tx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FC6BB63-551B-7CF6-143C-F0CC288929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85616" y="729152"/>
              <a:ext cx="1958055" cy="1958055"/>
            </a:xfrm>
            <a:prstGeom prst="rect">
              <a:avLst/>
            </a:prstGeom>
          </p:spPr>
        </p:pic>
      </p:grpSp>
      <p:grpSp>
        <p:nvGrpSpPr>
          <p:cNvPr id="24" name="Group 23">
            <a:extLst>
              <a:ext uri="{FF2B5EF4-FFF2-40B4-BE49-F238E27FC236}">
                <a16:creationId xmlns:a16="http://schemas.microsoft.com/office/drawing/2014/main" id="{F485B276-E648-3047-D60B-BC9C1A2A7752}"/>
              </a:ext>
            </a:extLst>
          </p:cNvPr>
          <p:cNvGrpSpPr/>
          <p:nvPr/>
        </p:nvGrpSpPr>
        <p:grpSpPr>
          <a:xfrm>
            <a:off x="13591768" y="3803440"/>
            <a:ext cx="4304422" cy="1217645"/>
            <a:chOff x="607603" y="4348064"/>
            <a:chExt cx="2571697" cy="811763"/>
          </a:xfrm>
        </p:grpSpPr>
        <p:sp>
          <p:nvSpPr>
            <p:cNvPr id="25" name="Rectangle: Rounded Corners 24">
              <a:extLst>
                <a:ext uri="{FF2B5EF4-FFF2-40B4-BE49-F238E27FC236}">
                  <a16:creationId xmlns:a16="http://schemas.microsoft.com/office/drawing/2014/main" id="{4FD18FA0-1625-0ADC-8DBB-E45951ED7D46}"/>
                </a:ext>
              </a:extLst>
            </p:cNvPr>
            <p:cNvSpPr/>
            <p:nvPr/>
          </p:nvSpPr>
          <p:spPr>
            <a:xfrm>
              <a:off x="721568" y="4474492"/>
              <a:ext cx="2457732" cy="685335"/>
            </a:xfrm>
            <a:custGeom>
              <a:avLst/>
              <a:gdLst>
                <a:gd name="connsiteX0" fmla="*/ 0 w 4113671"/>
                <a:gd name="connsiteY0" fmla="*/ 171337 h 1028003"/>
                <a:gd name="connsiteX1" fmla="*/ 171337 w 4113671"/>
                <a:gd name="connsiteY1" fmla="*/ 0 h 1028003"/>
                <a:gd name="connsiteX2" fmla="*/ 837546 w 4113671"/>
                <a:gd name="connsiteY2" fmla="*/ 0 h 1028003"/>
                <a:gd name="connsiteX3" fmla="*/ 1503756 w 4113671"/>
                <a:gd name="connsiteY3" fmla="*/ 0 h 1028003"/>
                <a:gd name="connsiteX4" fmla="*/ 2132255 w 4113671"/>
                <a:gd name="connsiteY4" fmla="*/ 0 h 1028003"/>
                <a:gd name="connsiteX5" fmla="*/ 2836175 w 4113671"/>
                <a:gd name="connsiteY5" fmla="*/ 0 h 1028003"/>
                <a:gd name="connsiteX6" fmla="*/ 3942334 w 4113671"/>
                <a:gd name="connsiteY6" fmla="*/ 0 h 1028003"/>
                <a:gd name="connsiteX7" fmla="*/ 4113671 w 4113671"/>
                <a:gd name="connsiteY7" fmla="*/ 171337 h 1028003"/>
                <a:gd name="connsiteX8" fmla="*/ 4113671 w 4113671"/>
                <a:gd name="connsiteY8" fmla="*/ 856666 h 1028003"/>
                <a:gd name="connsiteX9" fmla="*/ 3942334 w 4113671"/>
                <a:gd name="connsiteY9" fmla="*/ 1028003 h 1028003"/>
                <a:gd name="connsiteX10" fmla="*/ 3351544 w 4113671"/>
                <a:gd name="connsiteY10" fmla="*/ 1028003 h 1028003"/>
                <a:gd name="connsiteX11" fmla="*/ 2836175 w 4113671"/>
                <a:gd name="connsiteY11" fmla="*/ 1028003 h 1028003"/>
                <a:gd name="connsiteX12" fmla="*/ 2169965 w 4113671"/>
                <a:gd name="connsiteY12" fmla="*/ 1028003 h 1028003"/>
                <a:gd name="connsiteX13" fmla="*/ 1579176 w 4113671"/>
                <a:gd name="connsiteY13" fmla="*/ 1028003 h 1028003"/>
                <a:gd name="connsiteX14" fmla="*/ 950676 w 4113671"/>
                <a:gd name="connsiteY14" fmla="*/ 1028003 h 1028003"/>
                <a:gd name="connsiteX15" fmla="*/ 171337 w 4113671"/>
                <a:gd name="connsiteY15" fmla="*/ 1028003 h 1028003"/>
                <a:gd name="connsiteX16" fmla="*/ 0 w 4113671"/>
                <a:gd name="connsiteY16" fmla="*/ 856666 h 1028003"/>
                <a:gd name="connsiteX17" fmla="*/ 0 w 4113671"/>
                <a:gd name="connsiteY1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3671" h="1028003" fill="none" extrusionOk="0">
                  <a:moveTo>
                    <a:pt x="0" y="171337"/>
                  </a:moveTo>
                  <a:cubicBezTo>
                    <a:pt x="-333" y="59803"/>
                    <a:pt x="62511" y="4547"/>
                    <a:pt x="171337" y="0"/>
                  </a:cubicBezTo>
                  <a:cubicBezTo>
                    <a:pt x="346300" y="-15072"/>
                    <a:pt x="555634" y="-7228"/>
                    <a:pt x="837546" y="0"/>
                  </a:cubicBezTo>
                  <a:cubicBezTo>
                    <a:pt x="1119458" y="7228"/>
                    <a:pt x="1175165" y="12889"/>
                    <a:pt x="1503756" y="0"/>
                  </a:cubicBezTo>
                  <a:cubicBezTo>
                    <a:pt x="1832347" y="-12889"/>
                    <a:pt x="1862688" y="-26988"/>
                    <a:pt x="2132255" y="0"/>
                  </a:cubicBezTo>
                  <a:cubicBezTo>
                    <a:pt x="2401822" y="26988"/>
                    <a:pt x="2618523" y="-28448"/>
                    <a:pt x="2836175" y="0"/>
                  </a:cubicBezTo>
                  <a:cubicBezTo>
                    <a:pt x="3053827" y="28448"/>
                    <a:pt x="3547130" y="-20242"/>
                    <a:pt x="3942334" y="0"/>
                  </a:cubicBezTo>
                  <a:cubicBezTo>
                    <a:pt x="4035127" y="19029"/>
                    <a:pt x="4104640" y="69989"/>
                    <a:pt x="4113671" y="171337"/>
                  </a:cubicBezTo>
                  <a:cubicBezTo>
                    <a:pt x="4105904" y="366509"/>
                    <a:pt x="4138984" y="626689"/>
                    <a:pt x="4113671" y="856666"/>
                  </a:cubicBezTo>
                  <a:cubicBezTo>
                    <a:pt x="4106091" y="940511"/>
                    <a:pt x="4035676" y="1021944"/>
                    <a:pt x="3942334" y="1028003"/>
                  </a:cubicBezTo>
                  <a:cubicBezTo>
                    <a:pt x="3711170" y="1056256"/>
                    <a:pt x="3478142" y="1055205"/>
                    <a:pt x="3351544" y="1028003"/>
                  </a:cubicBezTo>
                  <a:cubicBezTo>
                    <a:pt x="3224946" y="1000802"/>
                    <a:pt x="3043708" y="1012767"/>
                    <a:pt x="2836175" y="1028003"/>
                  </a:cubicBezTo>
                  <a:cubicBezTo>
                    <a:pt x="2628642" y="1043239"/>
                    <a:pt x="2310511" y="1027836"/>
                    <a:pt x="2169965" y="1028003"/>
                  </a:cubicBezTo>
                  <a:cubicBezTo>
                    <a:pt x="2029419" y="1028171"/>
                    <a:pt x="1850359" y="1018607"/>
                    <a:pt x="1579176" y="1028003"/>
                  </a:cubicBezTo>
                  <a:cubicBezTo>
                    <a:pt x="1307993" y="1037399"/>
                    <a:pt x="1110533" y="997892"/>
                    <a:pt x="950676" y="1028003"/>
                  </a:cubicBezTo>
                  <a:cubicBezTo>
                    <a:pt x="790819" y="1058114"/>
                    <a:pt x="373386" y="1016167"/>
                    <a:pt x="171337" y="1028003"/>
                  </a:cubicBezTo>
                  <a:cubicBezTo>
                    <a:pt x="75502" y="1020024"/>
                    <a:pt x="-9687" y="961523"/>
                    <a:pt x="0" y="856666"/>
                  </a:cubicBezTo>
                  <a:cubicBezTo>
                    <a:pt x="30499" y="603576"/>
                    <a:pt x="9039" y="441106"/>
                    <a:pt x="0" y="171337"/>
                  </a:cubicBezTo>
                  <a:close/>
                </a:path>
                <a:path w="4113671" h="1028003" stroke="0" extrusionOk="0">
                  <a:moveTo>
                    <a:pt x="0" y="171337"/>
                  </a:moveTo>
                  <a:cubicBezTo>
                    <a:pt x="-9349" y="84534"/>
                    <a:pt x="80729" y="-10380"/>
                    <a:pt x="171337" y="0"/>
                  </a:cubicBezTo>
                  <a:cubicBezTo>
                    <a:pt x="288057" y="-11518"/>
                    <a:pt x="429039" y="11184"/>
                    <a:pt x="686707" y="0"/>
                  </a:cubicBezTo>
                  <a:cubicBezTo>
                    <a:pt x="944375" y="-11184"/>
                    <a:pt x="1126469" y="23805"/>
                    <a:pt x="1239786" y="0"/>
                  </a:cubicBezTo>
                  <a:cubicBezTo>
                    <a:pt x="1353103" y="-23805"/>
                    <a:pt x="1634838" y="-9321"/>
                    <a:pt x="1905996" y="0"/>
                  </a:cubicBezTo>
                  <a:cubicBezTo>
                    <a:pt x="2177154" y="9321"/>
                    <a:pt x="2319910" y="-8038"/>
                    <a:pt x="2534495" y="0"/>
                  </a:cubicBezTo>
                  <a:cubicBezTo>
                    <a:pt x="2749080" y="8038"/>
                    <a:pt x="2875128" y="13831"/>
                    <a:pt x="3049865" y="0"/>
                  </a:cubicBezTo>
                  <a:cubicBezTo>
                    <a:pt x="3224602" y="-13831"/>
                    <a:pt x="3754669" y="178"/>
                    <a:pt x="3942334" y="0"/>
                  </a:cubicBezTo>
                  <a:cubicBezTo>
                    <a:pt x="4026038" y="333"/>
                    <a:pt x="4096594" y="72722"/>
                    <a:pt x="4113671" y="171337"/>
                  </a:cubicBezTo>
                  <a:cubicBezTo>
                    <a:pt x="4144336" y="361718"/>
                    <a:pt x="4107414" y="622218"/>
                    <a:pt x="4113671" y="856666"/>
                  </a:cubicBezTo>
                  <a:cubicBezTo>
                    <a:pt x="4119463" y="950707"/>
                    <a:pt x="4030975" y="1006855"/>
                    <a:pt x="3942334" y="1028003"/>
                  </a:cubicBezTo>
                  <a:cubicBezTo>
                    <a:pt x="3762339" y="1044139"/>
                    <a:pt x="3613180" y="1003829"/>
                    <a:pt x="3426964" y="1028003"/>
                  </a:cubicBezTo>
                  <a:cubicBezTo>
                    <a:pt x="3240748" y="1052178"/>
                    <a:pt x="3105553" y="1019554"/>
                    <a:pt x="2911595" y="1028003"/>
                  </a:cubicBezTo>
                  <a:cubicBezTo>
                    <a:pt x="2717637" y="1036452"/>
                    <a:pt x="2573279" y="1043288"/>
                    <a:pt x="2245385" y="1028003"/>
                  </a:cubicBezTo>
                  <a:cubicBezTo>
                    <a:pt x="1917491" y="1012719"/>
                    <a:pt x="1946940" y="1007597"/>
                    <a:pt x="1730016" y="1028003"/>
                  </a:cubicBezTo>
                  <a:cubicBezTo>
                    <a:pt x="1513092" y="1048409"/>
                    <a:pt x="1298569" y="1007227"/>
                    <a:pt x="1139226" y="1028003"/>
                  </a:cubicBezTo>
                  <a:cubicBezTo>
                    <a:pt x="979883" y="1048780"/>
                    <a:pt x="428740" y="1071614"/>
                    <a:pt x="171337" y="1028003"/>
                  </a:cubicBezTo>
                  <a:cubicBezTo>
                    <a:pt x="88114" y="1009271"/>
                    <a:pt x="-4951" y="973546"/>
                    <a:pt x="0" y="856666"/>
                  </a:cubicBezTo>
                  <a:cubicBezTo>
                    <a:pt x="-30625" y="516194"/>
                    <a:pt x="-31692" y="384591"/>
                    <a:pt x="0" y="171337"/>
                  </a:cubicBezTo>
                  <a:close/>
                </a:path>
              </a:pathLst>
            </a:custGeom>
            <a:solidFill>
              <a:schemeClr val="accent5">
                <a:lumMod val="75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3B8D9CA2-1399-1CE9-C15A-675D5C16169C}"/>
                </a:ext>
              </a:extLst>
            </p:cNvPr>
            <p:cNvSpPr/>
            <p:nvPr/>
          </p:nvSpPr>
          <p:spPr>
            <a:xfrm>
              <a:off x="607603" y="4348064"/>
              <a:ext cx="2457732" cy="685335"/>
            </a:xfrm>
            <a:custGeom>
              <a:avLst/>
              <a:gdLst>
                <a:gd name="connsiteX0" fmla="*/ 0 w 4113671"/>
                <a:gd name="connsiteY0" fmla="*/ 171337 h 1028003"/>
                <a:gd name="connsiteX1" fmla="*/ 171337 w 4113671"/>
                <a:gd name="connsiteY1" fmla="*/ 0 h 1028003"/>
                <a:gd name="connsiteX2" fmla="*/ 837546 w 4113671"/>
                <a:gd name="connsiteY2" fmla="*/ 0 h 1028003"/>
                <a:gd name="connsiteX3" fmla="*/ 1503756 w 4113671"/>
                <a:gd name="connsiteY3" fmla="*/ 0 h 1028003"/>
                <a:gd name="connsiteX4" fmla="*/ 2132255 w 4113671"/>
                <a:gd name="connsiteY4" fmla="*/ 0 h 1028003"/>
                <a:gd name="connsiteX5" fmla="*/ 2836175 w 4113671"/>
                <a:gd name="connsiteY5" fmla="*/ 0 h 1028003"/>
                <a:gd name="connsiteX6" fmla="*/ 3942334 w 4113671"/>
                <a:gd name="connsiteY6" fmla="*/ 0 h 1028003"/>
                <a:gd name="connsiteX7" fmla="*/ 4113671 w 4113671"/>
                <a:gd name="connsiteY7" fmla="*/ 171337 h 1028003"/>
                <a:gd name="connsiteX8" fmla="*/ 4113671 w 4113671"/>
                <a:gd name="connsiteY8" fmla="*/ 856666 h 1028003"/>
                <a:gd name="connsiteX9" fmla="*/ 3942334 w 4113671"/>
                <a:gd name="connsiteY9" fmla="*/ 1028003 h 1028003"/>
                <a:gd name="connsiteX10" fmla="*/ 3351544 w 4113671"/>
                <a:gd name="connsiteY10" fmla="*/ 1028003 h 1028003"/>
                <a:gd name="connsiteX11" fmla="*/ 2836175 w 4113671"/>
                <a:gd name="connsiteY11" fmla="*/ 1028003 h 1028003"/>
                <a:gd name="connsiteX12" fmla="*/ 2169965 w 4113671"/>
                <a:gd name="connsiteY12" fmla="*/ 1028003 h 1028003"/>
                <a:gd name="connsiteX13" fmla="*/ 1579176 w 4113671"/>
                <a:gd name="connsiteY13" fmla="*/ 1028003 h 1028003"/>
                <a:gd name="connsiteX14" fmla="*/ 950676 w 4113671"/>
                <a:gd name="connsiteY14" fmla="*/ 1028003 h 1028003"/>
                <a:gd name="connsiteX15" fmla="*/ 171337 w 4113671"/>
                <a:gd name="connsiteY15" fmla="*/ 1028003 h 1028003"/>
                <a:gd name="connsiteX16" fmla="*/ 0 w 4113671"/>
                <a:gd name="connsiteY16" fmla="*/ 856666 h 1028003"/>
                <a:gd name="connsiteX17" fmla="*/ 0 w 4113671"/>
                <a:gd name="connsiteY1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3671" h="1028003" fill="none" extrusionOk="0">
                  <a:moveTo>
                    <a:pt x="0" y="171337"/>
                  </a:moveTo>
                  <a:cubicBezTo>
                    <a:pt x="-333" y="59803"/>
                    <a:pt x="62511" y="4547"/>
                    <a:pt x="171337" y="0"/>
                  </a:cubicBezTo>
                  <a:cubicBezTo>
                    <a:pt x="346300" y="-15072"/>
                    <a:pt x="555634" y="-7228"/>
                    <a:pt x="837546" y="0"/>
                  </a:cubicBezTo>
                  <a:cubicBezTo>
                    <a:pt x="1119458" y="7228"/>
                    <a:pt x="1175165" y="12889"/>
                    <a:pt x="1503756" y="0"/>
                  </a:cubicBezTo>
                  <a:cubicBezTo>
                    <a:pt x="1832347" y="-12889"/>
                    <a:pt x="1862688" y="-26988"/>
                    <a:pt x="2132255" y="0"/>
                  </a:cubicBezTo>
                  <a:cubicBezTo>
                    <a:pt x="2401822" y="26988"/>
                    <a:pt x="2618523" y="-28448"/>
                    <a:pt x="2836175" y="0"/>
                  </a:cubicBezTo>
                  <a:cubicBezTo>
                    <a:pt x="3053827" y="28448"/>
                    <a:pt x="3547130" y="-20242"/>
                    <a:pt x="3942334" y="0"/>
                  </a:cubicBezTo>
                  <a:cubicBezTo>
                    <a:pt x="4035127" y="19029"/>
                    <a:pt x="4104640" y="69989"/>
                    <a:pt x="4113671" y="171337"/>
                  </a:cubicBezTo>
                  <a:cubicBezTo>
                    <a:pt x="4105904" y="366509"/>
                    <a:pt x="4138984" y="626689"/>
                    <a:pt x="4113671" y="856666"/>
                  </a:cubicBezTo>
                  <a:cubicBezTo>
                    <a:pt x="4106091" y="940511"/>
                    <a:pt x="4035676" y="1021944"/>
                    <a:pt x="3942334" y="1028003"/>
                  </a:cubicBezTo>
                  <a:cubicBezTo>
                    <a:pt x="3711170" y="1056256"/>
                    <a:pt x="3478142" y="1055205"/>
                    <a:pt x="3351544" y="1028003"/>
                  </a:cubicBezTo>
                  <a:cubicBezTo>
                    <a:pt x="3224946" y="1000802"/>
                    <a:pt x="3043708" y="1012767"/>
                    <a:pt x="2836175" y="1028003"/>
                  </a:cubicBezTo>
                  <a:cubicBezTo>
                    <a:pt x="2628642" y="1043239"/>
                    <a:pt x="2310511" y="1027836"/>
                    <a:pt x="2169965" y="1028003"/>
                  </a:cubicBezTo>
                  <a:cubicBezTo>
                    <a:pt x="2029419" y="1028171"/>
                    <a:pt x="1850359" y="1018607"/>
                    <a:pt x="1579176" y="1028003"/>
                  </a:cubicBezTo>
                  <a:cubicBezTo>
                    <a:pt x="1307993" y="1037399"/>
                    <a:pt x="1110533" y="997892"/>
                    <a:pt x="950676" y="1028003"/>
                  </a:cubicBezTo>
                  <a:cubicBezTo>
                    <a:pt x="790819" y="1058114"/>
                    <a:pt x="373386" y="1016167"/>
                    <a:pt x="171337" y="1028003"/>
                  </a:cubicBezTo>
                  <a:cubicBezTo>
                    <a:pt x="75502" y="1020024"/>
                    <a:pt x="-9687" y="961523"/>
                    <a:pt x="0" y="856666"/>
                  </a:cubicBezTo>
                  <a:cubicBezTo>
                    <a:pt x="30499" y="603576"/>
                    <a:pt x="9039" y="441106"/>
                    <a:pt x="0" y="171337"/>
                  </a:cubicBezTo>
                  <a:close/>
                </a:path>
                <a:path w="4113671" h="1028003" stroke="0" extrusionOk="0">
                  <a:moveTo>
                    <a:pt x="0" y="171337"/>
                  </a:moveTo>
                  <a:cubicBezTo>
                    <a:pt x="-9349" y="84534"/>
                    <a:pt x="80729" y="-10380"/>
                    <a:pt x="171337" y="0"/>
                  </a:cubicBezTo>
                  <a:cubicBezTo>
                    <a:pt x="288057" y="-11518"/>
                    <a:pt x="429039" y="11184"/>
                    <a:pt x="686707" y="0"/>
                  </a:cubicBezTo>
                  <a:cubicBezTo>
                    <a:pt x="944375" y="-11184"/>
                    <a:pt x="1126469" y="23805"/>
                    <a:pt x="1239786" y="0"/>
                  </a:cubicBezTo>
                  <a:cubicBezTo>
                    <a:pt x="1353103" y="-23805"/>
                    <a:pt x="1634838" y="-9321"/>
                    <a:pt x="1905996" y="0"/>
                  </a:cubicBezTo>
                  <a:cubicBezTo>
                    <a:pt x="2177154" y="9321"/>
                    <a:pt x="2319910" y="-8038"/>
                    <a:pt x="2534495" y="0"/>
                  </a:cubicBezTo>
                  <a:cubicBezTo>
                    <a:pt x="2749080" y="8038"/>
                    <a:pt x="2875128" y="13831"/>
                    <a:pt x="3049865" y="0"/>
                  </a:cubicBezTo>
                  <a:cubicBezTo>
                    <a:pt x="3224602" y="-13831"/>
                    <a:pt x="3754669" y="178"/>
                    <a:pt x="3942334" y="0"/>
                  </a:cubicBezTo>
                  <a:cubicBezTo>
                    <a:pt x="4026038" y="333"/>
                    <a:pt x="4096594" y="72722"/>
                    <a:pt x="4113671" y="171337"/>
                  </a:cubicBezTo>
                  <a:cubicBezTo>
                    <a:pt x="4144336" y="361718"/>
                    <a:pt x="4107414" y="622218"/>
                    <a:pt x="4113671" y="856666"/>
                  </a:cubicBezTo>
                  <a:cubicBezTo>
                    <a:pt x="4119463" y="950707"/>
                    <a:pt x="4030975" y="1006855"/>
                    <a:pt x="3942334" y="1028003"/>
                  </a:cubicBezTo>
                  <a:cubicBezTo>
                    <a:pt x="3762339" y="1044139"/>
                    <a:pt x="3613180" y="1003829"/>
                    <a:pt x="3426964" y="1028003"/>
                  </a:cubicBezTo>
                  <a:cubicBezTo>
                    <a:pt x="3240748" y="1052178"/>
                    <a:pt x="3105553" y="1019554"/>
                    <a:pt x="2911595" y="1028003"/>
                  </a:cubicBezTo>
                  <a:cubicBezTo>
                    <a:pt x="2717637" y="1036452"/>
                    <a:pt x="2573279" y="1043288"/>
                    <a:pt x="2245385" y="1028003"/>
                  </a:cubicBezTo>
                  <a:cubicBezTo>
                    <a:pt x="1917491" y="1012719"/>
                    <a:pt x="1946940" y="1007597"/>
                    <a:pt x="1730016" y="1028003"/>
                  </a:cubicBezTo>
                  <a:cubicBezTo>
                    <a:pt x="1513092" y="1048409"/>
                    <a:pt x="1298569" y="1007227"/>
                    <a:pt x="1139226" y="1028003"/>
                  </a:cubicBezTo>
                  <a:cubicBezTo>
                    <a:pt x="979883" y="1048780"/>
                    <a:pt x="428740" y="1071614"/>
                    <a:pt x="171337" y="1028003"/>
                  </a:cubicBezTo>
                  <a:cubicBezTo>
                    <a:pt x="88114" y="1009271"/>
                    <a:pt x="-4951" y="973546"/>
                    <a:pt x="0" y="856666"/>
                  </a:cubicBezTo>
                  <a:cubicBezTo>
                    <a:pt x="-30625" y="516194"/>
                    <a:pt x="-31692" y="384591"/>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Đặc điểm, sở thích</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583ABB99-AC65-4040-0074-7A422AD2E66A}"/>
              </a:ext>
            </a:extLst>
          </p:cNvPr>
          <p:cNvGrpSpPr/>
          <p:nvPr/>
        </p:nvGrpSpPr>
        <p:grpSpPr>
          <a:xfrm>
            <a:off x="9934168" y="5795387"/>
            <a:ext cx="7315200" cy="1217645"/>
            <a:chOff x="607602" y="4348064"/>
            <a:chExt cx="3356352" cy="811763"/>
          </a:xfrm>
        </p:grpSpPr>
        <p:sp>
          <p:nvSpPr>
            <p:cNvPr id="34" name="Rectangle: Rounded Corners 33">
              <a:extLst>
                <a:ext uri="{FF2B5EF4-FFF2-40B4-BE49-F238E27FC236}">
                  <a16:creationId xmlns:a16="http://schemas.microsoft.com/office/drawing/2014/main" id="{81946090-9FE8-6A08-9795-02A0B75522FB}"/>
                </a:ext>
              </a:extLst>
            </p:cNvPr>
            <p:cNvSpPr/>
            <p:nvPr/>
          </p:nvSpPr>
          <p:spPr>
            <a:xfrm>
              <a:off x="721567" y="4474492"/>
              <a:ext cx="3242387" cy="685335"/>
            </a:xfrm>
            <a:custGeom>
              <a:avLst/>
              <a:gdLst>
                <a:gd name="connsiteX0" fmla="*/ 0 w 7066812"/>
                <a:gd name="connsiteY0" fmla="*/ 171337 h 1028003"/>
                <a:gd name="connsiteX1" fmla="*/ 171337 w 7066812"/>
                <a:gd name="connsiteY1" fmla="*/ 0 h 1028003"/>
                <a:gd name="connsiteX2" fmla="*/ 709268 w 7066812"/>
                <a:gd name="connsiteY2" fmla="*/ 0 h 1028003"/>
                <a:gd name="connsiteX3" fmla="*/ 1247199 w 7066812"/>
                <a:gd name="connsiteY3" fmla="*/ 0 h 1028003"/>
                <a:gd name="connsiteX4" fmla="*/ 1919613 w 7066812"/>
                <a:gd name="connsiteY4" fmla="*/ 0 h 1028003"/>
                <a:gd name="connsiteX5" fmla="*/ 2390303 w 7066812"/>
                <a:gd name="connsiteY5" fmla="*/ 0 h 1028003"/>
                <a:gd name="connsiteX6" fmla="*/ 3129958 w 7066812"/>
                <a:gd name="connsiteY6" fmla="*/ 0 h 1028003"/>
                <a:gd name="connsiteX7" fmla="*/ 3735130 w 7066812"/>
                <a:gd name="connsiteY7" fmla="*/ 0 h 1028003"/>
                <a:gd name="connsiteX8" fmla="*/ 4407544 w 7066812"/>
                <a:gd name="connsiteY8" fmla="*/ 0 h 1028003"/>
                <a:gd name="connsiteX9" fmla="*/ 4878234 w 7066812"/>
                <a:gd name="connsiteY9" fmla="*/ 0 h 1028003"/>
                <a:gd name="connsiteX10" fmla="*/ 5550647 w 7066812"/>
                <a:gd name="connsiteY10" fmla="*/ 0 h 1028003"/>
                <a:gd name="connsiteX11" fmla="*/ 6021337 w 7066812"/>
                <a:gd name="connsiteY11" fmla="*/ 0 h 1028003"/>
                <a:gd name="connsiteX12" fmla="*/ 6895475 w 7066812"/>
                <a:gd name="connsiteY12" fmla="*/ 0 h 1028003"/>
                <a:gd name="connsiteX13" fmla="*/ 7066812 w 7066812"/>
                <a:gd name="connsiteY13" fmla="*/ 171337 h 1028003"/>
                <a:gd name="connsiteX14" fmla="*/ 7066812 w 7066812"/>
                <a:gd name="connsiteY14" fmla="*/ 856666 h 1028003"/>
                <a:gd name="connsiteX15" fmla="*/ 6895475 w 7066812"/>
                <a:gd name="connsiteY15" fmla="*/ 1028003 h 1028003"/>
                <a:gd name="connsiteX16" fmla="*/ 6155820 w 7066812"/>
                <a:gd name="connsiteY16" fmla="*/ 1028003 h 1028003"/>
                <a:gd name="connsiteX17" fmla="*/ 5348923 w 7066812"/>
                <a:gd name="connsiteY17" fmla="*/ 1028003 h 1028003"/>
                <a:gd name="connsiteX18" fmla="*/ 4542027 w 7066812"/>
                <a:gd name="connsiteY18" fmla="*/ 1028003 h 1028003"/>
                <a:gd name="connsiteX19" fmla="*/ 3936854 w 7066812"/>
                <a:gd name="connsiteY19" fmla="*/ 1028003 h 1028003"/>
                <a:gd name="connsiteX20" fmla="*/ 3331682 w 7066812"/>
                <a:gd name="connsiteY20" fmla="*/ 1028003 h 1028003"/>
                <a:gd name="connsiteX21" fmla="*/ 2860992 w 7066812"/>
                <a:gd name="connsiteY21" fmla="*/ 1028003 h 1028003"/>
                <a:gd name="connsiteX22" fmla="*/ 2390303 w 7066812"/>
                <a:gd name="connsiteY22" fmla="*/ 1028003 h 1028003"/>
                <a:gd name="connsiteX23" fmla="*/ 1785130 w 7066812"/>
                <a:gd name="connsiteY23" fmla="*/ 1028003 h 1028003"/>
                <a:gd name="connsiteX24" fmla="*/ 1045475 w 7066812"/>
                <a:gd name="connsiteY24" fmla="*/ 1028003 h 1028003"/>
                <a:gd name="connsiteX25" fmla="*/ 171337 w 7066812"/>
                <a:gd name="connsiteY25" fmla="*/ 1028003 h 1028003"/>
                <a:gd name="connsiteX26" fmla="*/ 0 w 7066812"/>
                <a:gd name="connsiteY26" fmla="*/ 856666 h 1028003"/>
                <a:gd name="connsiteX27" fmla="*/ 0 w 7066812"/>
                <a:gd name="connsiteY2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66812" h="1028003" fill="none" extrusionOk="0">
                  <a:moveTo>
                    <a:pt x="0" y="171337"/>
                  </a:moveTo>
                  <a:cubicBezTo>
                    <a:pt x="3771" y="80755"/>
                    <a:pt x="73947" y="236"/>
                    <a:pt x="171337" y="0"/>
                  </a:cubicBezTo>
                  <a:cubicBezTo>
                    <a:pt x="287292" y="-22909"/>
                    <a:pt x="594465" y="759"/>
                    <a:pt x="709268" y="0"/>
                  </a:cubicBezTo>
                  <a:cubicBezTo>
                    <a:pt x="824071" y="-759"/>
                    <a:pt x="985647" y="16223"/>
                    <a:pt x="1247199" y="0"/>
                  </a:cubicBezTo>
                  <a:cubicBezTo>
                    <a:pt x="1508751" y="-16223"/>
                    <a:pt x="1707857" y="-28777"/>
                    <a:pt x="1919613" y="0"/>
                  </a:cubicBezTo>
                  <a:cubicBezTo>
                    <a:pt x="2131369" y="28777"/>
                    <a:pt x="2178234" y="-8927"/>
                    <a:pt x="2390303" y="0"/>
                  </a:cubicBezTo>
                  <a:cubicBezTo>
                    <a:pt x="2602372" y="8927"/>
                    <a:pt x="2809778" y="27232"/>
                    <a:pt x="3129958" y="0"/>
                  </a:cubicBezTo>
                  <a:cubicBezTo>
                    <a:pt x="3450138" y="-27232"/>
                    <a:pt x="3465860" y="-22693"/>
                    <a:pt x="3735130" y="0"/>
                  </a:cubicBezTo>
                  <a:cubicBezTo>
                    <a:pt x="4004400" y="22693"/>
                    <a:pt x="4253776" y="23575"/>
                    <a:pt x="4407544" y="0"/>
                  </a:cubicBezTo>
                  <a:cubicBezTo>
                    <a:pt x="4561312" y="-23575"/>
                    <a:pt x="4664279" y="-3246"/>
                    <a:pt x="4878234" y="0"/>
                  </a:cubicBezTo>
                  <a:cubicBezTo>
                    <a:pt x="5092189" y="3246"/>
                    <a:pt x="5406557" y="7847"/>
                    <a:pt x="5550647" y="0"/>
                  </a:cubicBezTo>
                  <a:cubicBezTo>
                    <a:pt x="5694737" y="-7847"/>
                    <a:pt x="5809764" y="9606"/>
                    <a:pt x="6021337" y="0"/>
                  </a:cubicBezTo>
                  <a:cubicBezTo>
                    <a:pt x="6232910" y="-9606"/>
                    <a:pt x="6555503" y="40892"/>
                    <a:pt x="6895475" y="0"/>
                  </a:cubicBezTo>
                  <a:cubicBezTo>
                    <a:pt x="7006561" y="5941"/>
                    <a:pt x="7053765" y="78068"/>
                    <a:pt x="7066812" y="171337"/>
                  </a:cubicBezTo>
                  <a:cubicBezTo>
                    <a:pt x="7092701" y="331483"/>
                    <a:pt x="7093293" y="516095"/>
                    <a:pt x="7066812" y="856666"/>
                  </a:cubicBezTo>
                  <a:cubicBezTo>
                    <a:pt x="7070480" y="966333"/>
                    <a:pt x="7008227" y="1036691"/>
                    <a:pt x="6895475" y="1028003"/>
                  </a:cubicBezTo>
                  <a:cubicBezTo>
                    <a:pt x="6554281" y="1030476"/>
                    <a:pt x="6523938" y="1018781"/>
                    <a:pt x="6155820" y="1028003"/>
                  </a:cubicBezTo>
                  <a:cubicBezTo>
                    <a:pt x="5787703" y="1037225"/>
                    <a:pt x="5715029" y="1050100"/>
                    <a:pt x="5348923" y="1028003"/>
                  </a:cubicBezTo>
                  <a:cubicBezTo>
                    <a:pt x="4982817" y="1005906"/>
                    <a:pt x="4743793" y="1007557"/>
                    <a:pt x="4542027" y="1028003"/>
                  </a:cubicBezTo>
                  <a:cubicBezTo>
                    <a:pt x="4340261" y="1048449"/>
                    <a:pt x="4231962" y="1048932"/>
                    <a:pt x="3936854" y="1028003"/>
                  </a:cubicBezTo>
                  <a:cubicBezTo>
                    <a:pt x="3641746" y="1007074"/>
                    <a:pt x="3577918" y="1013374"/>
                    <a:pt x="3331682" y="1028003"/>
                  </a:cubicBezTo>
                  <a:cubicBezTo>
                    <a:pt x="3085446" y="1042632"/>
                    <a:pt x="3053339" y="1035551"/>
                    <a:pt x="2860992" y="1028003"/>
                  </a:cubicBezTo>
                  <a:cubicBezTo>
                    <a:pt x="2668645" y="1020456"/>
                    <a:pt x="2601655" y="1048255"/>
                    <a:pt x="2390303" y="1028003"/>
                  </a:cubicBezTo>
                  <a:cubicBezTo>
                    <a:pt x="2178951" y="1007751"/>
                    <a:pt x="1955182" y="1047537"/>
                    <a:pt x="1785130" y="1028003"/>
                  </a:cubicBezTo>
                  <a:cubicBezTo>
                    <a:pt x="1615078" y="1008469"/>
                    <a:pt x="1289027" y="994087"/>
                    <a:pt x="1045475" y="1028003"/>
                  </a:cubicBezTo>
                  <a:cubicBezTo>
                    <a:pt x="801924" y="1061919"/>
                    <a:pt x="448989" y="990887"/>
                    <a:pt x="171337" y="1028003"/>
                  </a:cubicBezTo>
                  <a:cubicBezTo>
                    <a:pt x="85797" y="1036692"/>
                    <a:pt x="-17376" y="944534"/>
                    <a:pt x="0" y="856666"/>
                  </a:cubicBezTo>
                  <a:cubicBezTo>
                    <a:pt x="-26592" y="611925"/>
                    <a:pt x="25916" y="479989"/>
                    <a:pt x="0" y="171337"/>
                  </a:cubicBezTo>
                  <a:close/>
                </a:path>
                <a:path w="7066812" h="1028003" stroke="0" extrusionOk="0">
                  <a:moveTo>
                    <a:pt x="0" y="171337"/>
                  </a:moveTo>
                  <a:cubicBezTo>
                    <a:pt x="-9349" y="84534"/>
                    <a:pt x="80729" y="-10380"/>
                    <a:pt x="171337" y="0"/>
                  </a:cubicBezTo>
                  <a:cubicBezTo>
                    <a:pt x="315593" y="-4949"/>
                    <a:pt x="524899" y="20520"/>
                    <a:pt x="642027" y="0"/>
                  </a:cubicBezTo>
                  <a:cubicBezTo>
                    <a:pt x="759155" y="-20520"/>
                    <a:pt x="940371" y="-9815"/>
                    <a:pt x="1179958" y="0"/>
                  </a:cubicBezTo>
                  <a:cubicBezTo>
                    <a:pt x="1419545" y="9815"/>
                    <a:pt x="1699505" y="4555"/>
                    <a:pt x="1919613" y="0"/>
                  </a:cubicBezTo>
                  <a:cubicBezTo>
                    <a:pt x="2139722" y="-4555"/>
                    <a:pt x="2417120" y="-9664"/>
                    <a:pt x="2592027" y="0"/>
                  </a:cubicBezTo>
                  <a:cubicBezTo>
                    <a:pt x="2766934" y="9664"/>
                    <a:pt x="2862719" y="753"/>
                    <a:pt x="3062716" y="0"/>
                  </a:cubicBezTo>
                  <a:cubicBezTo>
                    <a:pt x="3262713" y="-753"/>
                    <a:pt x="3506728" y="1424"/>
                    <a:pt x="3667889" y="0"/>
                  </a:cubicBezTo>
                  <a:cubicBezTo>
                    <a:pt x="3829050" y="-1424"/>
                    <a:pt x="4039018" y="16142"/>
                    <a:pt x="4340303" y="0"/>
                  </a:cubicBezTo>
                  <a:cubicBezTo>
                    <a:pt x="4641588" y="-16142"/>
                    <a:pt x="4775501" y="35026"/>
                    <a:pt x="5079958" y="0"/>
                  </a:cubicBezTo>
                  <a:cubicBezTo>
                    <a:pt x="5384415" y="-35026"/>
                    <a:pt x="5482286" y="-24321"/>
                    <a:pt x="5685130" y="0"/>
                  </a:cubicBezTo>
                  <a:cubicBezTo>
                    <a:pt x="5887974" y="24321"/>
                    <a:pt x="6574282" y="52733"/>
                    <a:pt x="6895475" y="0"/>
                  </a:cubicBezTo>
                  <a:cubicBezTo>
                    <a:pt x="6990942" y="7237"/>
                    <a:pt x="7085226" y="84169"/>
                    <a:pt x="7066812" y="171337"/>
                  </a:cubicBezTo>
                  <a:cubicBezTo>
                    <a:pt x="7061268" y="323891"/>
                    <a:pt x="7073127" y="561387"/>
                    <a:pt x="7066812" y="856666"/>
                  </a:cubicBezTo>
                  <a:cubicBezTo>
                    <a:pt x="7071985" y="937989"/>
                    <a:pt x="6971552" y="1024933"/>
                    <a:pt x="6895475" y="1028003"/>
                  </a:cubicBezTo>
                  <a:cubicBezTo>
                    <a:pt x="6545060" y="993323"/>
                    <a:pt x="6514125" y="1042024"/>
                    <a:pt x="6155820" y="1028003"/>
                  </a:cubicBezTo>
                  <a:cubicBezTo>
                    <a:pt x="5797515" y="1013982"/>
                    <a:pt x="5779532" y="1044060"/>
                    <a:pt x="5685130" y="1028003"/>
                  </a:cubicBezTo>
                  <a:cubicBezTo>
                    <a:pt x="5590728" y="1011947"/>
                    <a:pt x="5283846" y="1032670"/>
                    <a:pt x="5079958" y="1028003"/>
                  </a:cubicBezTo>
                  <a:cubicBezTo>
                    <a:pt x="4876070" y="1023336"/>
                    <a:pt x="4738747" y="1039227"/>
                    <a:pt x="4609268" y="1028003"/>
                  </a:cubicBezTo>
                  <a:cubicBezTo>
                    <a:pt x="4479789" y="1016780"/>
                    <a:pt x="4088650" y="1049502"/>
                    <a:pt x="3869613" y="1028003"/>
                  </a:cubicBezTo>
                  <a:cubicBezTo>
                    <a:pt x="3650577" y="1006504"/>
                    <a:pt x="3372991" y="1011608"/>
                    <a:pt x="3197199" y="1028003"/>
                  </a:cubicBezTo>
                  <a:cubicBezTo>
                    <a:pt x="3021407" y="1044398"/>
                    <a:pt x="2809435" y="996857"/>
                    <a:pt x="2457544" y="1028003"/>
                  </a:cubicBezTo>
                  <a:cubicBezTo>
                    <a:pt x="2105653" y="1059149"/>
                    <a:pt x="1940639" y="1063422"/>
                    <a:pt x="1717889" y="1028003"/>
                  </a:cubicBezTo>
                  <a:cubicBezTo>
                    <a:pt x="1495140" y="992584"/>
                    <a:pt x="1160983" y="1058073"/>
                    <a:pt x="978234" y="1028003"/>
                  </a:cubicBezTo>
                  <a:cubicBezTo>
                    <a:pt x="795486" y="997933"/>
                    <a:pt x="380042" y="1018682"/>
                    <a:pt x="171337" y="1028003"/>
                  </a:cubicBezTo>
                  <a:cubicBezTo>
                    <a:pt x="82738" y="1030593"/>
                    <a:pt x="10911" y="941045"/>
                    <a:pt x="0" y="856666"/>
                  </a:cubicBezTo>
                  <a:cubicBezTo>
                    <a:pt x="-31762" y="570455"/>
                    <a:pt x="-28191" y="428141"/>
                    <a:pt x="0" y="171337"/>
                  </a:cubicBezTo>
                  <a:close/>
                </a:path>
              </a:pathLst>
            </a:custGeom>
            <a:solidFill>
              <a:schemeClr val="accent5">
                <a:lumMod val="75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2E0E374B-B9D6-C84D-99F8-B7143333FFC2}"/>
                </a:ext>
              </a:extLst>
            </p:cNvPr>
            <p:cNvSpPr/>
            <p:nvPr/>
          </p:nvSpPr>
          <p:spPr>
            <a:xfrm>
              <a:off x="607602" y="4348064"/>
              <a:ext cx="3242387" cy="685335"/>
            </a:xfrm>
            <a:custGeom>
              <a:avLst/>
              <a:gdLst>
                <a:gd name="connsiteX0" fmla="*/ 0 w 7066812"/>
                <a:gd name="connsiteY0" fmla="*/ 171337 h 1028003"/>
                <a:gd name="connsiteX1" fmla="*/ 171337 w 7066812"/>
                <a:gd name="connsiteY1" fmla="*/ 0 h 1028003"/>
                <a:gd name="connsiteX2" fmla="*/ 709268 w 7066812"/>
                <a:gd name="connsiteY2" fmla="*/ 0 h 1028003"/>
                <a:gd name="connsiteX3" fmla="*/ 1247199 w 7066812"/>
                <a:gd name="connsiteY3" fmla="*/ 0 h 1028003"/>
                <a:gd name="connsiteX4" fmla="*/ 1919613 w 7066812"/>
                <a:gd name="connsiteY4" fmla="*/ 0 h 1028003"/>
                <a:gd name="connsiteX5" fmla="*/ 2390303 w 7066812"/>
                <a:gd name="connsiteY5" fmla="*/ 0 h 1028003"/>
                <a:gd name="connsiteX6" fmla="*/ 3129958 w 7066812"/>
                <a:gd name="connsiteY6" fmla="*/ 0 h 1028003"/>
                <a:gd name="connsiteX7" fmla="*/ 3735130 w 7066812"/>
                <a:gd name="connsiteY7" fmla="*/ 0 h 1028003"/>
                <a:gd name="connsiteX8" fmla="*/ 4407544 w 7066812"/>
                <a:gd name="connsiteY8" fmla="*/ 0 h 1028003"/>
                <a:gd name="connsiteX9" fmla="*/ 4878234 w 7066812"/>
                <a:gd name="connsiteY9" fmla="*/ 0 h 1028003"/>
                <a:gd name="connsiteX10" fmla="*/ 5550647 w 7066812"/>
                <a:gd name="connsiteY10" fmla="*/ 0 h 1028003"/>
                <a:gd name="connsiteX11" fmla="*/ 6021337 w 7066812"/>
                <a:gd name="connsiteY11" fmla="*/ 0 h 1028003"/>
                <a:gd name="connsiteX12" fmla="*/ 6895475 w 7066812"/>
                <a:gd name="connsiteY12" fmla="*/ 0 h 1028003"/>
                <a:gd name="connsiteX13" fmla="*/ 7066812 w 7066812"/>
                <a:gd name="connsiteY13" fmla="*/ 171337 h 1028003"/>
                <a:gd name="connsiteX14" fmla="*/ 7066812 w 7066812"/>
                <a:gd name="connsiteY14" fmla="*/ 856666 h 1028003"/>
                <a:gd name="connsiteX15" fmla="*/ 6895475 w 7066812"/>
                <a:gd name="connsiteY15" fmla="*/ 1028003 h 1028003"/>
                <a:gd name="connsiteX16" fmla="*/ 6155820 w 7066812"/>
                <a:gd name="connsiteY16" fmla="*/ 1028003 h 1028003"/>
                <a:gd name="connsiteX17" fmla="*/ 5348923 w 7066812"/>
                <a:gd name="connsiteY17" fmla="*/ 1028003 h 1028003"/>
                <a:gd name="connsiteX18" fmla="*/ 4542027 w 7066812"/>
                <a:gd name="connsiteY18" fmla="*/ 1028003 h 1028003"/>
                <a:gd name="connsiteX19" fmla="*/ 3936854 w 7066812"/>
                <a:gd name="connsiteY19" fmla="*/ 1028003 h 1028003"/>
                <a:gd name="connsiteX20" fmla="*/ 3331682 w 7066812"/>
                <a:gd name="connsiteY20" fmla="*/ 1028003 h 1028003"/>
                <a:gd name="connsiteX21" fmla="*/ 2860992 w 7066812"/>
                <a:gd name="connsiteY21" fmla="*/ 1028003 h 1028003"/>
                <a:gd name="connsiteX22" fmla="*/ 2390303 w 7066812"/>
                <a:gd name="connsiteY22" fmla="*/ 1028003 h 1028003"/>
                <a:gd name="connsiteX23" fmla="*/ 1785130 w 7066812"/>
                <a:gd name="connsiteY23" fmla="*/ 1028003 h 1028003"/>
                <a:gd name="connsiteX24" fmla="*/ 1045475 w 7066812"/>
                <a:gd name="connsiteY24" fmla="*/ 1028003 h 1028003"/>
                <a:gd name="connsiteX25" fmla="*/ 171337 w 7066812"/>
                <a:gd name="connsiteY25" fmla="*/ 1028003 h 1028003"/>
                <a:gd name="connsiteX26" fmla="*/ 0 w 7066812"/>
                <a:gd name="connsiteY26" fmla="*/ 856666 h 1028003"/>
                <a:gd name="connsiteX27" fmla="*/ 0 w 7066812"/>
                <a:gd name="connsiteY27"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66812" h="1028003" fill="none" extrusionOk="0">
                  <a:moveTo>
                    <a:pt x="0" y="171337"/>
                  </a:moveTo>
                  <a:cubicBezTo>
                    <a:pt x="3771" y="80755"/>
                    <a:pt x="73947" y="236"/>
                    <a:pt x="171337" y="0"/>
                  </a:cubicBezTo>
                  <a:cubicBezTo>
                    <a:pt x="287292" y="-22909"/>
                    <a:pt x="594465" y="759"/>
                    <a:pt x="709268" y="0"/>
                  </a:cubicBezTo>
                  <a:cubicBezTo>
                    <a:pt x="824071" y="-759"/>
                    <a:pt x="985647" y="16223"/>
                    <a:pt x="1247199" y="0"/>
                  </a:cubicBezTo>
                  <a:cubicBezTo>
                    <a:pt x="1508751" y="-16223"/>
                    <a:pt x="1707857" y="-28777"/>
                    <a:pt x="1919613" y="0"/>
                  </a:cubicBezTo>
                  <a:cubicBezTo>
                    <a:pt x="2131369" y="28777"/>
                    <a:pt x="2178234" y="-8927"/>
                    <a:pt x="2390303" y="0"/>
                  </a:cubicBezTo>
                  <a:cubicBezTo>
                    <a:pt x="2602372" y="8927"/>
                    <a:pt x="2809778" y="27232"/>
                    <a:pt x="3129958" y="0"/>
                  </a:cubicBezTo>
                  <a:cubicBezTo>
                    <a:pt x="3450138" y="-27232"/>
                    <a:pt x="3465860" y="-22693"/>
                    <a:pt x="3735130" y="0"/>
                  </a:cubicBezTo>
                  <a:cubicBezTo>
                    <a:pt x="4004400" y="22693"/>
                    <a:pt x="4253776" y="23575"/>
                    <a:pt x="4407544" y="0"/>
                  </a:cubicBezTo>
                  <a:cubicBezTo>
                    <a:pt x="4561312" y="-23575"/>
                    <a:pt x="4664279" y="-3246"/>
                    <a:pt x="4878234" y="0"/>
                  </a:cubicBezTo>
                  <a:cubicBezTo>
                    <a:pt x="5092189" y="3246"/>
                    <a:pt x="5406557" y="7847"/>
                    <a:pt x="5550647" y="0"/>
                  </a:cubicBezTo>
                  <a:cubicBezTo>
                    <a:pt x="5694737" y="-7847"/>
                    <a:pt x="5809764" y="9606"/>
                    <a:pt x="6021337" y="0"/>
                  </a:cubicBezTo>
                  <a:cubicBezTo>
                    <a:pt x="6232910" y="-9606"/>
                    <a:pt x="6555503" y="40892"/>
                    <a:pt x="6895475" y="0"/>
                  </a:cubicBezTo>
                  <a:cubicBezTo>
                    <a:pt x="7006561" y="5941"/>
                    <a:pt x="7053765" y="78068"/>
                    <a:pt x="7066812" y="171337"/>
                  </a:cubicBezTo>
                  <a:cubicBezTo>
                    <a:pt x="7092701" y="331483"/>
                    <a:pt x="7093293" y="516095"/>
                    <a:pt x="7066812" y="856666"/>
                  </a:cubicBezTo>
                  <a:cubicBezTo>
                    <a:pt x="7070480" y="966333"/>
                    <a:pt x="7008227" y="1036691"/>
                    <a:pt x="6895475" y="1028003"/>
                  </a:cubicBezTo>
                  <a:cubicBezTo>
                    <a:pt x="6554281" y="1030476"/>
                    <a:pt x="6523938" y="1018781"/>
                    <a:pt x="6155820" y="1028003"/>
                  </a:cubicBezTo>
                  <a:cubicBezTo>
                    <a:pt x="5787703" y="1037225"/>
                    <a:pt x="5715029" y="1050100"/>
                    <a:pt x="5348923" y="1028003"/>
                  </a:cubicBezTo>
                  <a:cubicBezTo>
                    <a:pt x="4982817" y="1005906"/>
                    <a:pt x="4743793" y="1007557"/>
                    <a:pt x="4542027" y="1028003"/>
                  </a:cubicBezTo>
                  <a:cubicBezTo>
                    <a:pt x="4340261" y="1048449"/>
                    <a:pt x="4231962" y="1048932"/>
                    <a:pt x="3936854" y="1028003"/>
                  </a:cubicBezTo>
                  <a:cubicBezTo>
                    <a:pt x="3641746" y="1007074"/>
                    <a:pt x="3577918" y="1013374"/>
                    <a:pt x="3331682" y="1028003"/>
                  </a:cubicBezTo>
                  <a:cubicBezTo>
                    <a:pt x="3085446" y="1042632"/>
                    <a:pt x="3053339" y="1035551"/>
                    <a:pt x="2860992" y="1028003"/>
                  </a:cubicBezTo>
                  <a:cubicBezTo>
                    <a:pt x="2668645" y="1020456"/>
                    <a:pt x="2601655" y="1048255"/>
                    <a:pt x="2390303" y="1028003"/>
                  </a:cubicBezTo>
                  <a:cubicBezTo>
                    <a:pt x="2178951" y="1007751"/>
                    <a:pt x="1955182" y="1047537"/>
                    <a:pt x="1785130" y="1028003"/>
                  </a:cubicBezTo>
                  <a:cubicBezTo>
                    <a:pt x="1615078" y="1008469"/>
                    <a:pt x="1289027" y="994087"/>
                    <a:pt x="1045475" y="1028003"/>
                  </a:cubicBezTo>
                  <a:cubicBezTo>
                    <a:pt x="801924" y="1061919"/>
                    <a:pt x="448989" y="990887"/>
                    <a:pt x="171337" y="1028003"/>
                  </a:cubicBezTo>
                  <a:cubicBezTo>
                    <a:pt x="85797" y="1036692"/>
                    <a:pt x="-17376" y="944534"/>
                    <a:pt x="0" y="856666"/>
                  </a:cubicBezTo>
                  <a:cubicBezTo>
                    <a:pt x="-26592" y="611925"/>
                    <a:pt x="25916" y="479989"/>
                    <a:pt x="0" y="171337"/>
                  </a:cubicBezTo>
                  <a:close/>
                </a:path>
                <a:path w="7066812" h="1028003" stroke="0" extrusionOk="0">
                  <a:moveTo>
                    <a:pt x="0" y="171337"/>
                  </a:moveTo>
                  <a:cubicBezTo>
                    <a:pt x="-9349" y="84534"/>
                    <a:pt x="80729" y="-10380"/>
                    <a:pt x="171337" y="0"/>
                  </a:cubicBezTo>
                  <a:cubicBezTo>
                    <a:pt x="315593" y="-4949"/>
                    <a:pt x="524899" y="20520"/>
                    <a:pt x="642027" y="0"/>
                  </a:cubicBezTo>
                  <a:cubicBezTo>
                    <a:pt x="759155" y="-20520"/>
                    <a:pt x="940371" y="-9815"/>
                    <a:pt x="1179958" y="0"/>
                  </a:cubicBezTo>
                  <a:cubicBezTo>
                    <a:pt x="1419545" y="9815"/>
                    <a:pt x="1699505" y="4555"/>
                    <a:pt x="1919613" y="0"/>
                  </a:cubicBezTo>
                  <a:cubicBezTo>
                    <a:pt x="2139722" y="-4555"/>
                    <a:pt x="2417120" y="-9664"/>
                    <a:pt x="2592027" y="0"/>
                  </a:cubicBezTo>
                  <a:cubicBezTo>
                    <a:pt x="2766934" y="9664"/>
                    <a:pt x="2862719" y="753"/>
                    <a:pt x="3062716" y="0"/>
                  </a:cubicBezTo>
                  <a:cubicBezTo>
                    <a:pt x="3262713" y="-753"/>
                    <a:pt x="3506728" y="1424"/>
                    <a:pt x="3667889" y="0"/>
                  </a:cubicBezTo>
                  <a:cubicBezTo>
                    <a:pt x="3829050" y="-1424"/>
                    <a:pt x="4039018" y="16142"/>
                    <a:pt x="4340303" y="0"/>
                  </a:cubicBezTo>
                  <a:cubicBezTo>
                    <a:pt x="4641588" y="-16142"/>
                    <a:pt x="4775501" y="35026"/>
                    <a:pt x="5079958" y="0"/>
                  </a:cubicBezTo>
                  <a:cubicBezTo>
                    <a:pt x="5384415" y="-35026"/>
                    <a:pt x="5482286" y="-24321"/>
                    <a:pt x="5685130" y="0"/>
                  </a:cubicBezTo>
                  <a:cubicBezTo>
                    <a:pt x="5887974" y="24321"/>
                    <a:pt x="6574282" y="52733"/>
                    <a:pt x="6895475" y="0"/>
                  </a:cubicBezTo>
                  <a:cubicBezTo>
                    <a:pt x="6990942" y="7237"/>
                    <a:pt x="7085226" y="84169"/>
                    <a:pt x="7066812" y="171337"/>
                  </a:cubicBezTo>
                  <a:cubicBezTo>
                    <a:pt x="7061268" y="323891"/>
                    <a:pt x="7073127" y="561387"/>
                    <a:pt x="7066812" y="856666"/>
                  </a:cubicBezTo>
                  <a:cubicBezTo>
                    <a:pt x="7071985" y="937989"/>
                    <a:pt x="6971552" y="1024933"/>
                    <a:pt x="6895475" y="1028003"/>
                  </a:cubicBezTo>
                  <a:cubicBezTo>
                    <a:pt x="6545060" y="993323"/>
                    <a:pt x="6514125" y="1042024"/>
                    <a:pt x="6155820" y="1028003"/>
                  </a:cubicBezTo>
                  <a:cubicBezTo>
                    <a:pt x="5797515" y="1013982"/>
                    <a:pt x="5779532" y="1044060"/>
                    <a:pt x="5685130" y="1028003"/>
                  </a:cubicBezTo>
                  <a:cubicBezTo>
                    <a:pt x="5590728" y="1011947"/>
                    <a:pt x="5283846" y="1032670"/>
                    <a:pt x="5079958" y="1028003"/>
                  </a:cubicBezTo>
                  <a:cubicBezTo>
                    <a:pt x="4876070" y="1023336"/>
                    <a:pt x="4738747" y="1039227"/>
                    <a:pt x="4609268" y="1028003"/>
                  </a:cubicBezTo>
                  <a:cubicBezTo>
                    <a:pt x="4479789" y="1016780"/>
                    <a:pt x="4088650" y="1049502"/>
                    <a:pt x="3869613" y="1028003"/>
                  </a:cubicBezTo>
                  <a:cubicBezTo>
                    <a:pt x="3650577" y="1006504"/>
                    <a:pt x="3372991" y="1011608"/>
                    <a:pt x="3197199" y="1028003"/>
                  </a:cubicBezTo>
                  <a:cubicBezTo>
                    <a:pt x="3021407" y="1044398"/>
                    <a:pt x="2809435" y="996857"/>
                    <a:pt x="2457544" y="1028003"/>
                  </a:cubicBezTo>
                  <a:cubicBezTo>
                    <a:pt x="2105653" y="1059149"/>
                    <a:pt x="1940639" y="1063422"/>
                    <a:pt x="1717889" y="1028003"/>
                  </a:cubicBezTo>
                  <a:cubicBezTo>
                    <a:pt x="1495140" y="992584"/>
                    <a:pt x="1160983" y="1058073"/>
                    <a:pt x="978234" y="1028003"/>
                  </a:cubicBezTo>
                  <a:cubicBezTo>
                    <a:pt x="795486" y="997933"/>
                    <a:pt x="380042" y="1018682"/>
                    <a:pt x="171337" y="1028003"/>
                  </a:cubicBezTo>
                  <a:cubicBezTo>
                    <a:pt x="82738" y="1030593"/>
                    <a:pt x="10911" y="941045"/>
                    <a:pt x="0" y="856666"/>
                  </a:cubicBezTo>
                  <a:cubicBezTo>
                    <a:pt x="-31762" y="570455"/>
                    <a:pt x="-28191" y="428141"/>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Những kỉ niệm với thầy cô giáo</a:t>
              </a:r>
              <a:endParaRPr lang="en-US" sz="3400" dirty="0">
                <a:ln w="3175">
                  <a:noFill/>
                </a:ln>
                <a:solidFill>
                  <a:schemeClr val="tx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6EF2D2BD-4F65-BB94-ADFB-0A1157BCAECC}"/>
              </a:ext>
            </a:extLst>
          </p:cNvPr>
          <p:cNvGrpSpPr/>
          <p:nvPr/>
        </p:nvGrpSpPr>
        <p:grpSpPr>
          <a:xfrm>
            <a:off x="9509046" y="7792777"/>
            <a:ext cx="8154703" cy="1217645"/>
            <a:chOff x="5713002" y="5395269"/>
            <a:chExt cx="5884949" cy="811763"/>
          </a:xfrm>
        </p:grpSpPr>
        <p:sp>
          <p:nvSpPr>
            <p:cNvPr id="38" name="Rectangle: Rounded Corners 37">
              <a:extLst>
                <a:ext uri="{FF2B5EF4-FFF2-40B4-BE49-F238E27FC236}">
                  <a16:creationId xmlns:a16="http://schemas.microsoft.com/office/drawing/2014/main" id="{1AB102EA-4C62-E8D9-14DE-0BD11F4AABAA}"/>
                </a:ext>
              </a:extLst>
            </p:cNvPr>
            <p:cNvSpPr/>
            <p:nvPr/>
          </p:nvSpPr>
          <p:spPr>
            <a:xfrm>
              <a:off x="5826967" y="5521697"/>
              <a:ext cx="5770984" cy="685335"/>
            </a:xfrm>
            <a:custGeom>
              <a:avLst/>
              <a:gdLst>
                <a:gd name="connsiteX0" fmla="*/ 0 w 7996783"/>
                <a:gd name="connsiteY0" fmla="*/ 171337 h 1028003"/>
                <a:gd name="connsiteX1" fmla="*/ 171337 w 7996783"/>
                <a:gd name="connsiteY1" fmla="*/ 0 h 1028003"/>
                <a:gd name="connsiteX2" fmla="*/ 790624 w 7996783"/>
                <a:gd name="connsiteY2" fmla="*/ 0 h 1028003"/>
                <a:gd name="connsiteX3" fmla="*/ 1256829 w 7996783"/>
                <a:gd name="connsiteY3" fmla="*/ 0 h 1028003"/>
                <a:gd name="connsiteX4" fmla="*/ 2029198 w 7996783"/>
                <a:gd name="connsiteY4" fmla="*/ 0 h 1028003"/>
                <a:gd name="connsiteX5" fmla="*/ 2648485 w 7996783"/>
                <a:gd name="connsiteY5" fmla="*/ 0 h 1028003"/>
                <a:gd name="connsiteX6" fmla="*/ 3344313 w 7996783"/>
                <a:gd name="connsiteY6" fmla="*/ 0 h 1028003"/>
                <a:gd name="connsiteX7" fmla="*/ 3810518 w 7996783"/>
                <a:gd name="connsiteY7" fmla="*/ 0 h 1028003"/>
                <a:gd name="connsiteX8" fmla="*/ 4506346 w 7996783"/>
                <a:gd name="connsiteY8" fmla="*/ 0 h 1028003"/>
                <a:gd name="connsiteX9" fmla="*/ 4972551 w 7996783"/>
                <a:gd name="connsiteY9" fmla="*/ 0 h 1028003"/>
                <a:gd name="connsiteX10" fmla="*/ 5744920 w 7996783"/>
                <a:gd name="connsiteY10" fmla="*/ 0 h 1028003"/>
                <a:gd name="connsiteX11" fmla="*/ 6287666 w 7996783"/>
                <a:gd name="connsiteY11" fmla="*/ 0 h 1028003"/>
                <a:gd name="connsiteX12" fmla="*/ 7060035 w 7996783"/>
                <a:gd name="connsiteY12" fmla="*/ 0 h 1028003"/>
                <a:gd name="connsiteX13" fmla="*/ 7825446 w 7996783"/>
                <a:gd name="connsiteY13" fmla="*/ 0 h 1028003"/>
                <a:gd name="connsiteX14" fmla="*/ 7996783 w 7996783"/>
                <a:gd name="connsiteY14" fmla="*/ 171337 h 1028003"/>
                <a:gd name="connsiteX15" fmla="*/ 7996783 w 7996783"/>
                <a:gd name="connsiteY15" fmla="*/ 856666 h 1028003"/>
                <a:gd name="connsiteX16" fmla="*/ 7825446 w 7996783"/>
                <a:gd name="connsiteY16" fmla="*/ 1028003 h 1028003"/>
                <a:gd name="connsiteX17" fmla="*/ 7282700 w 7996783"/>
                <a:gd name="connsiteY17" fmla="*/ 1028003 h 1028003"/>
                <a:gd name="connsiteX18" fmla="*/ 6663413 w 7996783"/>
                <a:gd name="connsiteY18" fmla="*/ 1028003 h 1028003"/>
                <a:gd name="connsiteX19" fmla="*/ 6197208 w 7996783"/>
                <a:gd name="connsiteY19" fmla="*/ 1028003 h 1028003"/>
                <a:gd name="connsiteX20" fmla="*/ 5731003 w 7996783"/>
                <a:gd name="connsiteY20" fmla="*/ 1028003 h 1028003"/>
                <a:gd name="connsiteX21" fmla="*/ 5111716 w 7996783"/>
                <a:gd name="connsiteY21" fmla="*/ 1028003 h 1028003"/>
                <a:gd name="connsiteX22" fmla="*/ 4339347 w 7996783"/>
                <a:gd name="connsiteY22" fmla="*/ 1028003 h 1028003"/>
                <a:gd name="connsiteX23" fmla="*/ 3873142 w 7996783"/>
                <a:gd name="connsiteY23" fmla="*/ 1028003 h 1028003"/>
                <a:gd name="connsiteX24" fmla="*/ 3100773 w 7996783"/>
                <a:gd name="connsiteY24" fmla="*/ 1028003 h 1028003"/>
                <a:gd name="connsiteX25" fmla="*/ 2558027 w 7996783"/>
                <a:gd name="connsiteY25" fmla="*/ 1028003 h 1028003"/>
                <a:gd name="connsiteX26" fmla="*/ 1938740 w 7996783"/>
                <a:gd name="connsiteY26" fmla="*/ 1028003 h 1028003"/>
                <a:gd name="connsiteX27" fmla="*/ 1395994 w 7996783"/>
                <a:gd name="connsiteY27" fmla="*/ 1028003 h 1028003"/>
                <a:gd name="connsiteX28" fmla="*/ 853249 w 7996783"/>
                <a:gd name="connsiteY28" fmla="*/ 1028003 h 1028003"/>
                <a:gd name="connsiteX29" fmla="*/ 171337 w 7996783"/>
                <a:gd name="connsiteY29" fmla="*/ 1028003 h 1028003"/>
                <a:gd name="connsiteX30" fmla="*/ 0 w 7996783"/>
                <a:gd name="connsiteY30" fmla="*/ 856666 h 1028003"/>
                <a:gd name="connsiteX31" fmla="*/ 0 w 7996783"/>
                <a:gd name="connsiteY31"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6783" h="1028003" fill="none" extrusionOk="0">
                  <a:moveTo>
                    <a:pt x="0" y="171337"/>
                  </a:moveTo>
                  <a:cubicBezTo>
                    <a:pt x="-7580" y="65928"/>
                    <a:pt x="75425" y="-6059"/>
                    <a:pt x="171337" y="0"/>
                  </a:cubicBezTo>
                  <a:cubicBezTo>
                    <a:pt x="425105" y="-4670"/>
                    <a:pt x="659649" y="4637"/>
                    <a:pt x="790624" y="0"/>
                  </a:cubicBezTo>
                  <a:cubicBezTo>
                    <a:pt x="921599" y="-4637"/>
                    <a:pt x="1152230" y="20453"/>
                    <a:pt x="1256829" y="0"/>
                  </a:cubicBezTo>
                  <a:cubicBezTo>
                    <a:pt x="1361429" y="-20453"/>
                    <a:pt x="1804617" y="-23182"/>
                    <a:pt x="2029198" y="0"/>
                  </a:cubicBezTo>
                  <a:cubicBezTo>
                    <a:pt x="2253779" y="23182"/>
                    <a:pt x="2468195" y="-23861"/>
                    <a:pt x="2648485" y="0"/>
                  </a:cubicBezTo>
                  <a:cubicBezTo>
                    <a:pt x="2828775" y="23861"/>
                    <a:pt x="3193905" y="15027"/>
                    <a:pt x="3344313" y="0"/>
                  </a:cubicBezTo>
                  <a:cubicBezTo>
                    <a:pt x="3494721" y="-15027"/>
                    <a:pt x="3597266" y="-20741"/>
                    <a:pt x="3810518" y="0"/>
                  </a:cubicBezTo>
                  <a:cubicBezTo>
                    <a:pt x="4023771" y="20741"/>
                    <a:pt x="4229538" y="18001"/>
                    <a:pt x="4506346" y="0"/>
                  </a:cubicBezTo>
                  <a:cubicBezTo>
                    <a:pt x="4783154" y="-18001"/>
                    <a:pt x="4818598" y="11805"/>
                    <a:pt x="4972551" y="0"/>
                  </a:cubicBezTo>
                  <a:cubicBezTo>
                    <a:pt x="5126505" y="-11805"/>
                    <a:pt x="5543970" y="-18073"/>
                    <a:pt x="5744920" y="0"/>
                  </a:cubicBezTo>
                  <a:cubicBezTo>
                    <a:pt x="5945870" y="18073"/>
                    <a:pt x="6172090" y="20400"/>
                    <a:pt x="6287666" y="0"/>
                  </a:cubicBezTo>
                  <a:cubicBezTo>
                    <a:pt x="6403242" y="-20400"/>
                    <a:pt x="6903259" y="-13705"/>
                    <a:pt x="7060035" y="0"/>
                  </a:cubicBezTo>
                  <a:cubicBezTo>
                    <a:pt x="7216811" y="13705"/>
                    <a:pt x="7490446" y="-22517"/>
                    <a:pt x="7825446" y="0"/>
                  </a:cubicBezTo>
                  <a:cubicBezTo>
                    <a:pt x="7923741" y="15040"/>
                    <a:pt x="8014908" y="85398"/>
                    <a:pt x="7996783" y="171337"/>
                  </a:cubicBezTo>
                  <a:cubicBezTo>
                    <a:pt x="8010308" y="411224"/>
                    <a:pt x="7964393" y="581489"/>
                    <a:pt x="7996783" y="856666"/>
                  </a:cubicBezTo>
                  <a:cubicBezTo>
                    <a:pt x="7994843" y="946324"/>
                    <a:pt x="7908896" y="1034981"/>
                    <a:pt x="7825446" y="1028003"/>
                  </a:cubicBezTo>
                  <a:cubicBezTo>
                    <a:pt x="7631813" y="1016775"/>
                    <a:pt x="7539312" y="1051630"/>
                    <a:pt x="7282700" y="1028003"/>
                  </a:cubicBezTo>
                  <a:cubicBezTo>
                    <a:pt x="7026088" y="1004376"/>
                    <a:pt x="6890467" y="1023501"/>
                    <a:pt x="6663413" y="1028003"/>
                  </a:cubicBezTo>
                  <a:cubicBezTo>
                    <a:pt x="6436359" y="1032505"/>
                    <a:pt x="6407317" y="1039989"/>
                    <a:pt x="6197208" y="1028003"/>
                  </a:cubicBezTo>
                  <a:cubicBezTo>
                    <a:pt x="5987099" y="1016017"/>
                    <a:pt x="5908230" y="1025836"/>
                    <a:pt x="5731003" y="1028003"/>
                  </a:cubicBezTo>
                  <a:cubicBezTo>
                    <a:pt x="5553777" y="1030170"/>
                    <a:pt x="5394600" y="1043335"/>
                    <a:pt x="5111716" y="1028003"/>
                  </a:cubicBezTo>
                  <a:cubicBezTo>
                    <a:pt x="4828832" y="1012671"/>
                    <a:pt x="4523815" y="1051232"/>
                    <a:pt x="4339347" y="1028003"/>
                  </a:cubicBezTo>
                  <a:cubicBezTo>
                    <a:pt x="4154879" y="1004774"/>
                    <a:pt x="3996363" y="1007652"/>
                    <a:pt x="3873142" y="1028003"/>
                  </a:cubicBezTo>
                  <a:cubicBezTo>
                    <a:pt x="3749921" y="1048354"/>
                    <a:pt x="3446096" y="1018552"/>
                    <a:pt x="3100773" y="1028003"/>
                  </a:cubicBezTo>
                  <a:cubicBezTo>
                    <a:pt x="2755450" y="1037454"/>
                    <a:pt x="2667049" y="1016120"/>
                    <a:pt x="2558027" y="1028003"/>
                  </a:cubicBezTo>
                  <a:cubicBezTo>
                    <a:pt x="2449005" y="1039886"/>
                    <a:pt x="2193879" y="999669"/>
                    <a:pt x="1938740" y="1028003"/>
                  </a:cubicBezTo>
                  <a:cubicBezTo>
                    <a:pt x="1683601" y="1056337"/>
                    <a:pt x="1627776" y="1037029"/>
                    <a:pt x="1395994" y="1028003"/>
                  </a:cubicBezTo>
                  <a:cubicBezTo>
                    <a:pt x="1164212" y="1018977"/>
                    <a:pt x="1108673" y="1008266"/>
                    <a:pt x="853249" y="1028003"/>
                  </a:cubicBezTo>
                  <a:cubicBezTo>
                    <a:pt x="597825" y="1047740"/>
                    <a:pt x="396405" y="1029273"/>
                    <a:pt x="171337" y="1028003"/>
                  </a:cubicBezTo>
                  <a:cubicBezTo>
                    <a:pt x="74951" y="1023829"/>
                    <a:pt x="-863" y="962570"/>
                    <a:pt x="0" y="856666"/>
                  </a:cubicBezTo>
                  <a:cubicBezTo>
                    <a:pt x="-34092" y="584227"/>
                    <a:pt x="-8319" y="435634"/>
                    <a:pt x="0" y="171337"/>
                  </a:cubicBezTo>
                  <a:close/>
                </a:path>
                <a:path w="7996783" h="1028003" stroke="0" extrusionOk="0">
                  <a:moveTo>
                    <a:pt x="0" y="171337"/>
                  </a:moveTo>
                  <a:cubicBezTo>
                    <a:pt x="-9349" y="84534"/>
                    <a:pt x="80729" y="-10380"/>
                    <a:pt x="171337" y="0"/>
                  </a:cubicBezTo>
                  <a:cubicBezTo>
                    <a:pt x="376092" y="-20817"/>
                    <a:pt x="471194" y="-2685"/>
                    <a:pt x="637542" y="0"/>
                  </a:cubicBezTo>
                  <a:cubicBezTo>
                    <a:pt x="803890" y="2685"/>
                    <a:pt x="984115" y="21018"/>
                    <a:pt x="1180288" y="0"/>
                  </a:cubicBezTo>
                  <a:cubicBezTo>
                    <a:pt x="1376461" y="-21018"/>
                    <a:pt x="1731610" y="10663"/>
                    <a:pt x="1952657" y="0"/>
                  </a:cubicBezTo>
                  <a:cubicBezTo>
                    <a:pt x="2173704" y="-10663"/>
                    <a:pt x="2363388" y="-31696"/>
                    <a:pt x="2648485" y="0"/>
                  </a:cubicBezTo>
                  <a:cubicBezTo>
                    <a:pt x="2933582" y="31696"/>
                    <a:pt x="2971405" y="19480"/>
                    <a:pt x="3114690" y="0"/>
                  </a:cubicBezTo>
                  <a:cubicBezTo>
                    <a:pt x="3257976" y="-19480"/>
                    <a:pt x="3535270" y="24974"/>
                    <a:pt x="3733977" y="0"/>
                  </a:cubicBezTo>
                  <a:cubicBezTo>
                    <a:pt x="3932684" y="-24974"/>
                    <a:pt x="4213981" y="-5365"/>
                    <a:pt x="4429805" y="0"/>
                  </a:cubicBezTo>
                  <a:cubicBezTo>
                    <a:pt x="4645629" y="5365"/>
                    <a:pt x="4864473" y="17784"/>
                    <a:pt x="5202174" y="0"/>
                  </a:cubicBezTo>
                  <a:cubicBezTo>
                    <a:pt x="5539875" y="-17784"/>
                    <a:pt x="5596250" y="30665"/>
                    <a:pt x="5821461" y="0"/>
                  </a:cubicBezTo>
                  <a:cubicBezTo>
                    <a:pt x="6046672" y="-30665"/>
                    <a:pt x="6313140" y="17861"/>
                    <a:pt x="6593830" y="0"/>
                  </a:cubicBezTo>
                  <a:cubicBezTo>
                    <a:pt x="6874520" y="-17861"/>
                    <a:pt x="7446988" y="-4393"/>
                    <a:pt x="7825446" y="0"/>
                  </a:cubicBezTo>
                  <a:cubicBezTo>
                    <a:pt x="7937634" y="-4537"/>
                    <a:pt x="7996088" y="91131"/>
                    <a:pt x="7996783" y="171337"/>
                  </a:cubicBezTo>
                  <a:cubicBezTo>
                    <a:pt x="7981523" y="458253"/>
                    <a:pt x="7962524" y="709237"/>
                    <a:pt x="7996783" y="856666"/>
                  </a:cubicBezTo>
                  <a:cubicBezTo>
                    <a:pt x="7998204" y="968939"/>
                    <a:pt x="7923626" y="1029088"/>
                    <a:pt x="7825446" y="1028003"/>
                  </a:cubicBezTo>
                  <a:cubicBezTo>
                    <a:pt x="7567305" y="1003698"/>
                    <a:pt x="7338351" y="1016797"/>
                    <a:pt x="7206159" y="1028003"/>
                  </a:cubicBezTo>
                  <a:cubicBezTo>
                    <a:pt x="7073967" y="1039209"/>
                    <a:pt x="6832870" y="1030552"/>
                    <a:pt x="6586872" y="1028003"/>
                  </a:cubicBezTo>
                  <a:cubicBezTo>
                    <a:pt x="6340874" y="1025454"/>
                    <a:pt x="6348891" y="1039458"/>
                    <a:pt x="6120667" y="1028003"/>
                  </a:cubicBezTo>
                  <a:cubicBezTo>
                    <a:pt x="5892443" y="1016548"/>
                    <a:pt x="5624368" y="1019016"/>
                    <a:pt x="5348298" y="1028003"/>
                  </a:cubicBezTo>
                  <a:cubicBezTo>
                    <a:pt x="5072228" y="1036990"/>
                    <a:pt x="4936520" y="1034750"/>
                    <a:pt x="4652470" y="1028003"/>
                  </a:cubicBezTo>
                  <a:cubicBezTo>
                    <a:pt x="4368420" y="1021256"/>
                    <a:pt x="4154641" y="1021911"/>
                    <a:pt x="3880101" y="1028003"/>
                  </a:cubicBezTo>
                  <a:cubicBezTo>
                    <a:pt x="3605561" y="1034095"/>
                    <a:pt x="3381749" y="999676"/>
                    <a:pt x="3107732" y="1028003"/>
                  </a:cubicBezTo>
                  <a:cubicBezTo>
                    <a:pt x="2833715" y="1056330"/>
                    <a:pt x="2653657" y="991764"/>
                    <a:pt x="2335362" y="1028003"/>
                  </a:cubicBezTo>
                  <a:cubicBezTo>
                    <a:pt x="2017067" y="1064243"/>
                    <a:pt x="1940662" y="1031475"/>
                    <a:pt x="1639534" y="1028003"/>
                  </a:cubicBezTo>
                  <a:cubicBezTo>
                    <a:pt x="1338406" y="1024531"/>
                    <a:pt x="1172743" y="1022895"/>
                    <a:pt x="790624" y="1028003"/>
                  </a:cubicBezTo>
                  <a:cubicBezTo>
                    <a:pt x="408505" y="1033112"/>
                    <a:pt x="313419" y="1020825"/>
                    <a:pt x="171337" y="1028003"/>
                  </a:cubicBezTo>
                  <a:cubicBezTo>
                    <a:pt x="74876" y="1047032"/>
                    <a:pt x="-9031" y="944572"/>
                    <a:pt x="0" y="856666"/>
                  </a:cubicBezTo>
                  <a:cubicBezTo>
                    <a:pt x="7767" y="661494"/>
                    <a:pt x="-25313" y="401314"/>
                    <a:pt x="0" y="171337"/>
                  </a:cubicBezTo>
                  <a:close/>
                </a:path>
              </a:pathLst>
            </a:custGeom>
            <a:solidFill>
              <a:schemeClr val="accent5">
                <a:lumMod val="75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chemeClr val="tx1"/>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7FDC493C-AE19-C3D8-2E29-0B201D0AC76B}"/>
                </a:ext>
              </a:extLst>
            </p:cNvPr>
            <p:cNvSpPr/>
            <p:nvPr/>
          </p:nvSpPr>
          <p:spPr>
            <a:xfrm>
              <a:off x="5713002" y="5395269"/>
              <a:ext cx="5770984" cy="685335"/>
            </a:xfrm>
            <a:custGeom>
              <a:avLst/>
              <a:gdLst>
                <a:gd name="connsiteX0" fmla="*/ 0 w 7996783"/>
                <a:gd name="connsiteY0" fmla="*/ 171337 h 1028003"/>
                <a:gd name="connsiteX1" fmla="*/ 171337 w 7996783"/>
                <a:gd name="connsiteY1" fmla="*/ 0 h 1028003"/>
                <a:gd name="connsiteX2" fmla="*/ 790624 w 7996783"/>
                <a:gd name="connsiteY2" fmla="*/ 0 h 1028003"/>
                <a:gd name="connsiteX3" fmla="*/ 1256829 w 7996783"/>
                <a:gd name="connsiteY3" fmla="*/ 0 h 1028003"/>
                <a:gd name="connsiteX4" fmla="*/ 2029198 w 7996783"/>
                <a:gd name="connsiteY4" fmla="*/ 0 h 1028003"/>
                <a:gd name="connsiteX5" fmla="*/ 2648485 w 7996783"/>
                <a:gd name="connsiteY5" fmla="*/ 0 h 1028003"/>
                <a:gd name="connsiteX6" fmla="*/ 3344313 w 7996783"/>
                <a:gd name="connsiteY6" fmla="*/ 0 h 1028003"/>
                <a:gd name="connsiteX7" fmla="*/ 3810518 w 7996783"/>
                <a:gd name="connsiteY7" fmla="*/ 0 h 1028003"/>
                <a:gd name="connsiteX8" fmla="*/ 4506346 w 7996783"/>
                <a:gd name="connsiteY8" fmla="*/ 0 h 1028003"/>
                <a:gd name="connsiteX9" fmla="*/ 4972551 w 7996783"/>
                <a:gd name="connsiteY9" fmla="*/ 0 h 1028003"/>
                <a:gd name="connsiteX10" fmla="*/ 5744920 w 7996783"/>
                <a:gd name="connsiteY10" fmla="*/ 0 h 1028003"/>
                <a:gd name="connsiteX11" fmla="*/ 6287666 w 7996783"/>
                <a:gd name="connsiteY11" fmla="*/ 0 h 1028003"/>
                <a:gd name="connsiteX12" fmla="*/ 7060035 w 7996783"/>
                <a:gd name="connsiteY12" fmla="*/ 0 h 1028003"/>
                <a:gd name="connsiteX13" fmla="*/ 7825446 w 7996783"/>
                <a:gd name="connsiteY13" fmla="*/ 0 h 1028003"/>
                <a:gd name="connsiteX14" fmla="*/ 7996783 w 7996783"/>
                <a:gd name="connsiteY14" fmla="*/ 171337 h 1028003"/>
                <a:gd name="connsiteX15" fmla="*/ 7996783 w 7996783"/>
                <a:gd name="connsiteY15" fmla="*/ 856666 h 1028003"/>
                <a:gd name="connsiteX16" fmla="*/ 7825446 w 7996783"/>
                <a:gd name="connsiteY16" fmla="*/ 1028003 h 1028003"/>
                <a:gd name="connsiteX17" fmla="*/ 7282700 w 7996783"/>
                <a:gd name="connsiteY17" fmla="*/ 1028003 h 1028003"/>
                <a:gd name="connsiteX18" fmla="*/ 6663413 w 7996783"/>
                <a:gd name="connsiteY18" fmla="*/ 1028003 h 1028003"/>
                <a:gd name="connsiteX19" fmla="*/ 6197208 w 7996783"/>
                <a:gd name="connsiteY19" fmla="*/ 1028003 h 1028003"/>
                <a:gd name="connsiteX20" fmla="*/ 5731003 w 7996783"/>
                <a:gd name="connsiteY20" fmla="*/ 1028003 h 1028003"/>
                <a:gd name="connsiteX21" fmla="*/ 5111716 w 7996783"/>
                <a:gd name="connsiteY21" fmla="*/ 1028003 h 1028003"/>
                <a:gd name="connsiteX22" fmla="*/ 4339347 w 7996783"/>
                <a:gd name="connsiteY22" fmla="*/ 1028003 h 1028003"/>
                <a:gd name="connsiteX23" fmla="*/ 3873142 w 7996783"/>
                <a:gd name="connsiteY23" fmla="*/ 1028003 h 1028003"/>
                <a:gd name="connsiteX24" fmla="*/ 3100773 w 7996783"/>
                <a:gd name="connsiteY24" fmla="*/ 1028003 h 1028003"/>
                <a:gd name="connsiteX25" fmla="*/ 2558027 w 7996783"/>
                <a:gd name="connsiteY25" fmla="*/ 1028003 h 1028003"/>
                <a:gd name="connsiteX26" fmla="*/ 1938740 w 7996783"/>
                <a:gd name="connsiteY26" fmla="*/ 1028003 h 1028003"/>
                <a:gd name="connsiteX27" fmla="*/ 1395994 w 7996783"/>
                <a:gd name="connsiteY27" fmla="*/ 1028003 h 1028003"/>
                <a:gd name="connsiteX28" fmla="*/ 853249 w 7996783"/>
                <a:gd name="connsiteY28" fmla="*/ 1028003 h 1028003"/>
                <a:gd name="connsiteX29" fmla="*/ 171337 w 7996783"/>
                <a:gd name="connsiteY29" fmla="*/ 1028003 h 1028003"/>
                <a:gd name="connsiteX30" fmla="*/ 0 w 7996783"/>
                <a:gd name="connsiteY30" fmla="*/ 856666 h 1028003"/>
                <a:gd name="connsiteX31" fmla="*/ 0 w 7996783"/>
                <a:gd name="connsiteY31" fmla="*/ 171337 h 10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96783" h="1028003" fill="none" extrusionOk="0">
                  <a:moveTo>
                    <a:pt x="0" y="171337"/>
                  </a:moveTo>
                  <a:cubicBezTo>
                    <a:pt x="-7580" y="65928"/>
                    <a:pt x="75425" y="-6059"/>
                    <a:pt x="171337" y="0"/>
                  </a:cubicBezTo>
                  <a:cubicBezTo>
                    <a:pt x="425105" y="-4670"/>
                    <a:pt x="659649" y="4637"/>
                    <a:pt x="790624" y="0"/>
                  </a:cubicBezTo>
                  <a:cubicBezTo>
                    <a:pt x="921599" y="-4637"/>
                    <a:pt x="1152230" y="20453"/>
                    <a:pt x="1256829" y="0"/>
                  </a:cubicBezTo>
                  <a:cubicBezTo>
                    <a:pt x="1361429" y="-20453"/>
                    <a:pt x="1804617" y="-23182"/>
                    <a:pt x="2029198" y="0"/>
                  </a:cubicBezTo>
                  <a:cubicBezTo>
                    <a:pt x="2253779" y="23182"/>
                    <a:pt x="2468195" y="-23861"/>
                    <a:pt x="2648485" y="0"/>
                  </a:cubicBezTo>
                  <a:cubicBezTo>
                    <a:pt x="2828775" y="23861"/>
                    <a:pt x="3193905" y="15027"/>
                    <a:pt x="3344313" y="0"/>
                  </a:cubicBezTo>
                  <a:cubicBezTo>
                    <a:pt x="3494721" y="-15027"/>
                    <a:pt x="3597266" y="-20741"/>
                    <a:pt x="3810518" y="0"/>
                  </a:cubicBezTo>
                  <a:cubicBezTo>
                    <a:pt x="4023771" y="20741"/>
                    <a:pt x="4229538" y="18001"/>
                    <a:pt x="4506346" y="0"/>
                  </a:cubicBezTo>
                  <a:cubicBezTo>
                    <a:pt x="4783154" y="-18001"/>
                    <a:pt x="4818598" y="11805"/>
                    <a:pt x="4972551" y="0"/>
                  </a:cubicBezTo>
                  <a:cubicBezTo>
                    <a:pt x="5126505" y="-11805"/>
                    <a:pt x="5543970" y="-18073"/>
                    <a:pt x="5744920" y="0"/>
                  </a:cubicBezTo>
                  <a:cubicBezTo>
                    <a:pt x="5945870" y="18073"/>
                    <a:pt x="6172090" y="20400"/>
                    <a:pt x="6287666" y="0"/>
                  </a:cubicBezTo>
                  <a:cubicBezTo>
                    <a:pt x="6403242" y="-20400"/>
                    <a:pt x="6903259" y="-13705"/>
                    <a:pt x="7060035" y="0"/>
                  </a:cubicBezTo>
                  <a:cubicBezTo>
                    <a:pt x="7216811" y="13705"/>
                    <a:pt x="7490446" y="-22517"/>
                    <a:pt x="7825446" y="0"/>
                  </a:cubicBezTo>
                  <a:cubicBezTo>
                    <a:pt x="7923741" y="15040"/>
                    <a:pt x="8014908" y="85398"/>
                    <a:pt x="7996783" y="171337"/>
                  </a:cubicBezTo>
                  <a:cubicBezTo>
                    <a:pt x="8010308" y="411224"/>
                    <a:pt x="7964393" y="581489"/>
                    <a:pt x="7996783" y="856666"/>
                  </a:cubicBezTo>
                  <a:cubicBezTo>
                    <a:pt x="7994843" y="946324"/>
                    <a:pt x="7908896" y="1034981"/>
                    <a:pt x="7825446" y="1028003"/>
                  </a:cubicBezTo>
                  <a:cubicBezTo>
                    <a:pt x="7631813" y="1016775"/>
                    <a:pt x="7539312" y="1051630"/>
                    <a:pt x="7282700" y="1028003"/>
                  </a:cubicBezTo>
                  <a:cubicBezTo>
                    <a:pt x="7026088" y="1004376"/>
                    <a:pt x="6890467" y="1023501"/>
                    <a:pt x="6663413" y="1028003"/>
                  </a:cubicBezTo>
                  <a:cubicBezTo>
                    <a:pt x="6436359" y="1032505"/>
                    <a:pt x="6407317" y="1039989"/>
                    <a:pt x="6197208" y="1028003"/>
                  </a:cubicBezTo>
                  <a:cubicBezTo>
                    <a:pt x="5987099" y="1016017"/>
                    <a:pt x="5908230" y="1025836"/>
                    <a:pt x="5731003" y="1028003"/>
                  </a:cubicBezTo>
                  <a:cubicBezTo>
                    <a:pt x="5553777" y="1030170"/>
                    <a:pt x="5394600" y="1043335"/>
                    <a:pt x="5111716" y="1028003"/>
                  </a:cubicBezTo>
                  <a:cubicBezTo>
                    <a:pt x="4828832" y="1012671"/>
                    <a:pt x="4523815" y="1051232"/>
                    <a:pt x="4339347" y="1028003"/>
                  </a:cubicBezTo>
                  <a:cubicBezTo>
                    <a:pt x="4154879" y="1004774"/>
                    <a:pt x="3996363" y="1007652"/>
                    <a:pt x="3873142" y="1028003"/>
                  </a:cubicBezTo>
                  <a:cubicBezTo>
                    <a:pt x="3749921" y="1048354"/>
                    <a:pt x="3446096" y="1018552"/>
                    <a:pt x="3100773" y="1028003"/>
                  </a:cubicBezTo>
                  <a:cubicBezTo>
                    <a:pt x="2755450" y="1037454"/>
                    <a:pt x="2667049" y="1016120"/>
                    <a:pt x="2558027" y="1028003"/>
                  </a:cubicBezTo>
                  <a:cubicBezTo>
                    <a:pt x="2449005" y="1039886"/>
                    <a:pt x="2193879" y="999669"/>
                    <a:pt x="1938740" y="1028003"/>
                  </a:cubicBezTo>
                  <a:cubicBezTo>
                    <a:pt x="1683601" y="1056337"/>
                    <a:pt x="1627776" y="1037029"/>
                    <a:pt x="1395994" y="1028003"/>
                  </a:cubicBezTo>
                  <a:cubicBezTo>
                    <a:pt x="1164212" y="1018977"/>
                    <a:pt x="1108673" y="1008266"/>
                    <a:pt x="853249" y="1028003"/>
                  </a:cubicBezTo>
                  <a:cubicBezTo>
                    <a:pt x="597825" y="1047740"/>
                    <a:pt x="396405" y="1029273"/>
                    <a:pt x="171337" y="1028003"/>
                  </a:cubicBezTo>
                  <a:cubicBezTo>
                    <a:pt x="74951" y="1023829"/>
                    <a:pt x="-863" y="962570"/>
                    <a:pt x="0" y="856666"/>
                  </a:cubicBezTo>
                  <a:cubicBezTo>
                    <a:pt x="-34092" y="584227"/>
                    <a:pt x="-8319" y="435634"/>
                    <a:pt x="0" y="171337"/>
                  </a:cubicBezTo>
                  <a:close/>
                </a:path>
                <a:path w="7996783" h="1028003" stroke="0" extrusionOk="0">
                  <a:moveTo>
                    <a:pt x="0" y="171337"/>
                  </a:moveTo>
                  <a:cubicBezTo>
                    <a:pt x="-9349" y="84534"/>
                    <a:pt x="80729" y="-10380"/>
                    <a:pt x="171337" y="0"/>
                  </a:cubicBezTo>
                  <a:cubicBezTo>
                    <a:pt x="376092" y="-20817"/>
                    <a:pt x="471194" y="-2685"/>
                    <a:pt x="637542" y="0"/>
                  </a:cubicBezTo>
                  <a:cubicBezTo>
                    <a:pt x="803890" y="2685"/>
                    <a:pt x="984115" y="21018"/>
                    <a:pt x="1180288" y="0"/>
                  </a:cubicBezTo>
                  <a:cubicBezTo>
                    <a:pt x="1376461" y="-21018"/>
                    <a:pt x="1731610" y="10663"/>
                    <a:pt x="1952657" y="0"/>
                  </a:cubicBezTo>
                  <a:cubicBezTo>
                    <a:pt x="2173704" y="-10663"/>
                    <a:pt x="2363388" y="-31696"/>
                    <a:pt x="2648485" y="0"/>
                  </a:cubicBezTo>
                  <a:cubicBezTo>
                    <a:pt x="2933582" y="31696"/>
                    <a:pt x="2971405" y="19480"/>
                    <a:pt x="3114690" y="0"/>
                  </a:cubicBezTo>
                  <a:cubicBezTo>
                    <a:pt x="3257976" y="-19480"/>
                    <a:pt x="3535270" y="24974"/>
                    <a:pt x="3733977" y="0"/>
                  </a:cubicBezTo>
                  <a:cubicBezTo>
                    <a:pt x="3932684" y="-24974"/>
                    <a:pt x="4213981" y="-5365"/>
                    <a:pt x="4429805" y="0"/>
                  </a:cubicBezTo>
                  <a:cubicBezTo>
                    <a:pt x="4645629" y="5365"/>
                    <a:pt x="4864473" y="17784"/>
                    <a:pt x="5202174" y="0"/>
                  </a:cubicBezTo>
                  <a:cubicBezTo>
                    <a:pt x="5539875" y="-17784"/>
                    <a:pt x="5596250" y="30665"/>
                    <a:pt x="5821461" y="0"/>
                  </a:cubicBezTo>
                  <a:cubicBezTo>
                    <a:pt x="6046672" y="-30665"/>
                    <a:pt x="6313140" y="17861"/>
                    <a:pt x="6593830" y="0"/>
                  </a:cubicBezTo>
                  <a:cubicBezTo>
                    <a:pt x="6874520" y="-17861"/>
                    <a:pt x="7446988" y="-4393"/>
                    <a:pt x="7825446" y="0"/>
                  </a:cubicBezTo>
                  <a:cubicBezTo>
                    <a:pt x="7937634" y="-4537"/>
                    <a:pt x="7996088" y="91131"/>
                    <a:pt x="7996783" y="171337"/>
                  </a:cubicBezTo>
                  <a:cubicBezTo>
                    <a:pt x="7981523" y="458253"/>
                    <a:pt x="7962524" y="709237"/>
                    <a:pt x="7996783" y="856666"/>
                  </a:cubicBezTo>
                  <a:cubicBezTo>
                    <a:pt x="7998204" y="968939"/>
                    <a:pt x="7923626" y="1029088"/>
                    <a:pt x="7825446" y="1028003"/>
                  </a:cubicBezTo>
                  <a:cubicBezTo>
                    <a:pt x="7567305" y="1003698"/>
                    <a:pt x="7338351" y="1016797"/>
                    <a:pt x="7206159" y="1028003"/>
                  </a:cubicBezTo>
                  <a:cubicBezTo>
                    <a:pt x="7073967" y="1039209"/>
                    <a:pt x="6832870" y="1030552"/>
                    <a:pt x="6586872" y="1028003"/>
                  </a:cubicBezTo>
                  <a:cubicBezTo>
                    <a:pt x="6340874" y="1025454"/>
                    <a:pt x="6348891" y="1039458"/>
                    <a:pt x="6120667" y="1028003"/>
                  </a:cubicBezTo>
                  <a:cubicBezTo>
                    <a:pt x="5892443" y="1016548"/>
                    <a:pt x="5624368" y="1019016"/>
                    <a:pt x="5348298" y="1028003"/>
                  </a:cubicBezTo>
                  <a:cubicBezTo>
                    <a:pt x="5072228" y="1036990"/>
                    <a:pt x="4936520" y="1034750"/>
                    <a:pt x="4652470" y="1028003"/>
                  </a:cubicBezTo>
                  <a:cubicBezTo>
                    <a:pt x="4368420" y="1021256"/>
                    <a:pt x="4154641" y="1021911"/>
                    <a:pt x="3880101" y="1028003"/>
                  </a:cubicBezTo>
                  <a:cubicBezTo>
                    <a:pt x="3605561" y="1034095"/>
                    <a:pt x="3381749" y="999676"/>
                    <a:pt x="3107732" y="1028003"/>
                  </a:cubicBezTo>
                  <a:cubicBezTo>
                    <a:pt x="2833715" y="1056330"/>
                    <a:pt x="2653657" y="991764"/>
                    <a:pt x="2335362" y="1028003"/>
                  </a:cubicBezTo>
                  <a:cubicBezTo>
                    <a:pt x="2017067" y="1064243"/>
                    <a:pt x="1940662" y="1031475"/>
                    <a:pt x="1639534" y="1028003"/>
                  </a:cubicBezTo>
                  <a:cubicBezTo>
                    <a:pt x="1338406" y="1024531"/>
                    <a:pt x="1172743" y="1022895"/>
                    <a:pt x="790624" y="1028003"/>
                  </a:cubicBezTo>
                  <a:cubicBezTo>
                    <a:pt x="408505" y="1033112"/>
                    <a:pt x="313419" y="1020825"/>
                    <a:pt x="171337" y="1028003"/>
                  </a:cubicBezTo>
                  <a:cubicBezTo>
                    <a:pt x="74876" y="1047032"/>
                    <a:pt x="-9031" y="944572"/>
                    <a:pt x="0" y="856666"/>
                  </a:cubicBezTo>
                  <a:cubicBezTo>
                    <a:pt x="7767" y="661494"/>
                    <a:pt x="-25313" y="401314"/>
                    <a:pt x="0" y="171337"/>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n w="3175">
                    <a:noFill/>
                  </a:ln>
                  <a:solidFill>
                    <a:schemeClr val="tx1"/>
                  </a:solidFill>
                  <a:latin typeface="Arial" panose="020B0604020202020204" pitchFamily="34" charset="0"/>
                  <a:cs typeface="Arial" panose="020B0604020202020204" pitchFamily="34" charset="0"/>
                </a:rPr>
                <a:t>Những điều thầy cô giáo đã làm cho em</a:t>
              </a:r>
              <a:endParaRPr lang="en-US" sz="3400" dirty="0">
                <a:ln w="3175">
                  <a:noFill/>
                </a:ln>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6316754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left)">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1609CEBA-B8C1-B2EF-895D-57B49439F050}"/>
              </a:ext>
            </a:extLst>
          </p:cNvPr>
          <p:cNvGrpSpPr/>
          <p:nvPr/>
        </p:nvGrpSpPr>
        <p:grpSpPr>
          <a:xfrm>
            <a:off x="-159715" y="-179686"/>
            <a:ext cx="18607430" cy="660193"/>
            <a:chOff x="0" y="0"/>
            <a:chExt cx="754546" cy="26771"/>
          </a:xfrm>
        </p:grpSpPr>
        <p:sp>
          <p:nvSpPr>
            <p:cNvPr id="16" name="Freeform 3">
              <a:extLst>
                <a:ext uri="{FF2B5EF4-FFF2-40B4-BE49-F238E27FC236}">
                  <a16:creationId xmlns:a16="http://schemas.microsoft.com/office/drawing/2014/main" id="{BF3257FC-314A-DCE7-2DE2-1A9F5F5FDDEE}"/>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17" name="TextBox 4">
              <a:extLst>
                <a:ext uri="{FF2B5EF4-FFF2-40B4-BE49-F238E27FC236}">
                  <a16:creationId xmlns:a16="http://schemas.microsoft.com/office/drawing/2014/main" id="{DF97852E-A79F-E67A-3BBB-CF9102DBAE65}"/>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24" name="Picture 3">
            <a:extLst>
              <a:ext uri="{FF2B5EF4-FFF2-40B4-BE49-F238E27FC236}">
                <a16:creationId xmlns:a16="http://schemas.microsoft.com/office/drawing/2014/main" id="{20AC2981-04A9-ADC0-85C7-9CF3218AEB78}"/>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41"/>
          <a:stretch>
            <a:fillRect/>
          </a:stretch>
        </p:blipFill>
        <p:spPr>
          <a:xfrm>
            <a:off x="2709036" y="-307626"/>
            <a:ext cx="9775128" cy="7432326"/>
          </a:xfrm>
          <a:prstGeom prst="rect">
            <a:avLst/>
          </a:prstGeom>
        </p:spPr>
      </p:pic>
      <p:sp>
        <p:nvSpPr>
          <p:cNvPr id="25" name="TextBox 24">
            <a:extLst>
              <a:ext uri="{FF2B5EF4-FFF2-40B4-BE49-F238E27FC236}">
                <a16:creationId xmlns:a16="http://schemas.microsoft.com/office/drawing/2014/main" id="{11F74E5C-51E0-2394-6BD7-D84D81E84E13}"/>
              </a:ext>
            </a:extLst>
          </p:cNvPr>
          <p:cNvSpPr txBox="1"/>
          <p:nvPr/>
        </p:nvSpPr>
        <p:spPr>
          <a:xfrm>
            <a:off x="3295019" y="2400300"/>
            <a:ext cx="8603161" cy="3850541"/>
          </a:xfrm>
          <a:prstGeom prst="rect">
            <a:avLst/>
          </a:prstGeom>
          <a:noFill/>
        </p:spPr>
        <p:txBody>
          <a:bodyPr wrap="square">
            <a:spAutoFit/>
          </a:bodyPr>
          <a:lstStyle/>
          <a:p>
            <a:pPr marR="0" algn="just">
              <a:lnSpc>
                <a:spcPct val="150000"/>
              </a:lnSpc>
              <a:spcBef>
                <a:spcPts val="0"/>
              </a:spcBef>
              <a:spcAft>
                <a:spcPts val="0"/>
              </a:spcAft>
            </a:pPr>
            <a:r>
              <a:rPr lang="en-US" sz="4200">
                <a:latin typeface="Arial" panose="020B0604020202020204" pitchFamily="34" charset="0"/>
                <a:ea typeface="Calibri" panose="020F0502020204030204" pitchFamily="34" charset="0"/>
                <a:cs typeface="Arial" panose="020B0604020202020204" pitchFamily="34" charset="0"/>
              </a:rPr>
              <a:t>Các em hãy </a:t>
            </a:r>
            <a:r>
              <a:rPr lang="vi-VN" sz="4200">
                <a:latin typeface="Arial" panose="020B0604020202020204" pitchFamily="34" charset="0"/>
                <a:ea typeface="Calibri" panose="020F0502020204030204" pitchFamily="34" charset="0"/>
                <a:cs typeface="Arial" panose="020B0604020202020204" pitchFamily="34" charset="0"/>
              </a:rPr>
              <a:t>giới thiệu bài viết về thầy cô giáo của mình với các bạn</a:t>
            </a:r>
            <a:r>
              <a:rPr lang="en-US" sz="4200">
                <a:latin typeface="Arial" panose="020B0604020202020204" pitchFamily="34" charset="0"/>
                <a:ea typeface="Calibri" panose="020F0502020204030204" pitchFamily="34" charset="0"/>
                <a:cs typeface="Arial" panose="020B0604020202020204" pitchFamily="34" charset="0"/>
              </a:rPr>
              <a:t> bằng cách </a:t>
            </a:r>
            <a:r>
              <a:rPr lang="vi-VN" sz="4200">
                <a:latin typeface="Arial" panose="020B0604020202020204" pitchFamily="34" charset="0"/>
                <a:ea typeface="Calibri" panose="020F0502020204030204" pitchFamily="34" charset="0"/>
                <a:cs typeface="Arial" panose="020B0604020202020204" pitchFamily="34" charset="0"/>
              </a:rPr>
              <a:t>chia sẻ </a:t>
            </a:r>
            <a:r>
              <a:rPr lang="en-US" sz="4200">
                <a:latin typeface="Arial" panose="020B0604020202020204" pitchFamily="34" charset="0"/>
                <a:ea typeface="Calibri" panose="020F0502020204030204" pitchFamily="34" charset="0"/>
                <a:cs typeface="Arial" panose="020B0604020202020204" pitchFamily="34" charset="0"/>
              </a:rPr>
              <a:t>trong</a:t>
            </a:r>
            <a:r>
              <a:rPr lang="vi-VN" sz="4200">
                <a:latin typeface="Arial" panose="020B0604020202020204" pitchFamily="34" charset="0"/>
                <a:ea typeface="Calibri" panose="020F0502020204030204" pitchFamily="34" charset="0"/>
                <a:cs typeface="Arial" panose="020B0604020202020204" pitchFamily="34" charset="0"/>
              </a:rPr>
              <a:t> nhóm trước, </a:t>
            </a:r>
            <a:r>
              <a:rPr lang="en-US" sz="4200">
                <a:latin typeface="Arial" panose="020B0604020202020204" pitchFamily="34" charset="0"/>
                <a:ea typeface="Calibri" panose="020F0502020204030204" pitchFamily="34" charset="0"/>
                <a:cs typeface="Arial" panose="020B0604020202020204" pitchFamily="34" charset="0"/>
              </a:rPr>
              <a:t> rồi </a:t>
            </a:r>
            <a:r>
              <a:rPr lang="vi-VN" sz="4200">
                <a:latin typeface="Arial" panose="020B0604020202020204" pitchFamily="34" charset="0"/>
                <a:ea typeface="Calibri" panose="020F0502020204030204" pitchFamily="34" charset="0"/>
                <a:cs typeface="Arial" panose="020B0604020202020204" pitchFamily="34" charset="0"/>
              </a:rPr>
              <a:t>chia sẻ trước lớp</a:t>
            </a:r>
            <a:r>
              <a:rPr lang="en-US" sz="4200">
                <a:latin typeface="Arial" panose="020B0604020202020204" pitchFamily="34" charset="0"/>
                <a:ea typeface="Calibri" panose="020F0502020204030204" pitchFamily="34" charset="0"/>
                <a:cs typeface="Arial" panose="020B0604020202020204" pitchFamily="34" charset="0"/>
              </a:rPr>
              <a:t> sau.</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A group of kids sitting around a table&#10;&#10;Description automatically generated with low confidence">
            <a:extLst>
              <a:ext uri="{FF2B5EF4-FFF2-40B4-BE49-F238E27FC236}">
                <a16:creationId xmlns:a16="http://schemas.microsoft.com/office/drawing/2014/main" id="{70C02462-88CC-3544-783A-3D33F8FBE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021" y="6057900"/>
            <a:ext cx="8176997" cy="42899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71" y="9138749"/>
            <a:ext cx="885098" cy="106175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549026" y="342900"/>
            <a:ext cx="885098" cy="1061757"/>
          </a:xfrm>
          <a:prstGeom prst="rect">
            <a:avLst/>
          </a:prstGeom>
        </p:spPr>
      </p:pic>
    </p:spTree>
    <p:extLst>
      <p:ext uri="{BB962C8B-B14F-4D97-AF65-F5344CB8AC3E}">
        <p14:creationId xmlns:p14="http://schemas.microsoft.com/office/powerpoint/2010/main" val="289735022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955345" y="87605"/>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56" y="9182100"/>
            <a:ext cx="665309" cy="798100"/>
          </a:xfrm>
          <a:prstGeom prst="rect">
            <a:avLst/>
          </a:prstGeom>
        </p:spPr>
      </p:pic>
      <p:sp>
        <p:nvSpPr>
          <p:cNvPr id="8" name="Line Callout 1 (Border and Accent Bar) 3">
            <a:extLst>
              <a:ext uri="{FF2B5EF4-FFF2-40B4-BE49-F238E27FC236}">
                <a16:creationId xmlns:a16="http://schemas.microsoft.com/office/drawing/2014/main" id="{CDC4C9B9-F996-8B07-1014-75182C69AE2F}"/>
              </a:ext>
            </a:extLst>
          </p:cNvPr>
          <p:cNvSpPr/>
          <p:nvPr/>
        </p:nvSpPr>
        <p:spPr>
          <a:xfrm>
            <a:off x="228601" y="543926"/>
            <a:ext cx="8915400" cy="145153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VÍ DỤ THAM KHẢO</a:t>
            </a:r>
            <a:endParaRPr lang="en-US" sz="5200" b="1" dirty="0">
              <a:solidFill>
                <a:srgbClr val="C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85168D4-6553-F57B-2E0A-D31D0A8CF732}"/>
              </a:ext>
            </a:extLst>
          </p:cNvPr>
          <p:cNvGrpSpPr/>
          <p:nvPr/>
        </p:nvGrpSpPr>
        <p:grpSpPr>
          <a:xfrm>
            <a:off x="4419600" y="2294482"/>
            <a:ext cx="8828137" cy="7685718"/>
            <a:chOff x="4419600" y="2294482"/>
            <a:chExt cx="8828137" cy="7685718"/>
          </a:xfrm>
        </p:grpSpPr>
        <p:pic>
          <p:nvPicPr>
            <p:cNvPr id="11" name="Picture 10" descr="A page of a book&#10;&#10;Description automatically generated">
              <a:extLst>
                <a:ext uri="{FF2B5EF4-FFF2-40B4-BE49-F238E27FC236}">
                  <a16:creationId xmlns:a16="http://schemas.microsoft.com/office/drawing/2014/main" id="{331A1968-5AC8-40B7-7F01-EF902E9070DB}"/>
                </a:ext>
              </a:extLst>
            </p:cNvPr>
            <p:cNvPicPr>
              <a:picLocks noChangeAspect="1"/>
            </p:cNvPicPr>
            <p:nvPr/>
          </p:nvPicPr>
          <p:blipFill rotWithShape="1">
            <a:blip r:embed="rId6">
              <a:extLst>
                <a:ext uri="{28A0092B-C50C-407E-A947-70E740481C1C}">
                  <a14:useLocalDpi xmlns:a14="http://schemas.microsoft.com/office/drawing/2010/main" val="0"/>
                </a:ext>
              </a:extLst>
            </a:blip>
            <a:srcRect l="9087" t="31482" r="9844"/>
            <a:stretch/>
          </p:blipFill>
          <p:spPr>
            <a:xfrm>
              <a:off x="4419600" y="2630408"/>
              <a:ext cx="8501922" cy="73497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Push pin ">
              <a:extLst>
                <a:ext uri="{FF2B5EF4-FFF2-40B4-BE49-F238E27FC236}">
                  <a16:creationId xmlns:a16="http://schemas.microsoft.com/office/drawing/2014/main" id="{7C2A5977-6499-81EA-ADDE-A500B590A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07760">
              <a:off x="12595304" y="2294482"/>
              <a:ext cx="652433" cy="6718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5929800"/>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5E1CB8CE-74D4-DF83-E0C9-95F5E9DB7393}"/>
              </a:ext>
            </a:extLst>
          </p:cNvPr>
          <p:cNvSpPr/>
          <p:nvPr/>
        </p:nvSpPr>
        <p:spPr>
          <a:xfrm>
            <a:off x="891864" y="1485900"/>
            <a:ext cx="16634136" cy="809066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FF3CD"/>
          </a:solidFill>
        </p:spPr>
        <p:txBody>
          <a:bodyPr/>
          <a:lstStyle/>
          <a:p>
            <a:endParaRPr lang="en-US"/>
          </a:p>
        </p:txBody>
      </p:sp>
      <p:grpSp>
        <p:nvGrpSpPr>
          <p:cNvPr id="23" name="Group 22">
            <a:extLst>
              <a:ext uri="{FF2B5EF4-FFF2-40B4-BE49-F238E27FC236}">
                <a16:creationId xmlns:a16="http://schemas.microsoft.com/office/drawing/2014/main" id="{C82750F9-627A-7D6A-6938-EC10642AD18A}"/>
              </a:ext>
            </a:extLst>
          </p:cNvPr>
          <p:cNvGrpSpPr/>
          <p:nvPr/>
        </p:nvGrpSpPr>
        <p:grpSpPr>
          <a:xfrm>
            <a:off x="5694611" y="839130"/>
            <a:ext cx="7276528" cy="1244189"/>
            <a:chOff x="5721387" y="1270945"/>
            <a:chExt cx="7276528" cy="1244189"/>
          </a:xfrm>
        </p:grpSpPr>
        <p:pic>
          <p:nvPicPr>
            <p:cNvPr id="29" name="Picture 9">
              <a:extLst>
                <a:ext uri="{FF2B5EF4-FFF2-40B4-BE49-F238E27FC236}">
                  <a16:creationId xmlns:a16="http://schemas.microsoft.com/office/drawing/2014/main" id="{570495D7-1CC9-8210-20F2-5249307017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3946" y="1270945"/>
              <a:ext cx="6951410" cy="1244189"/>
            </a:xfrm>
            <a:prstGeom prst="rect">
              <a:avLst/>
            </a:prstGeom>
          </p:spPr>
        </p:pic>
        <p:sp>
          <p:nvSpPr>
            <p:cNvPr id="31" name="TextBox 30">
              <a:extLst>
                <a:ext uri="{FF2B5EF4-FFF2-40B4-BE49-F238E27FC236}">
                  <a16:creationId xmlns:a16="http://schemas.microsoft.com/office/drawing/2014/main" id="{1BDFDFB2-B829-BB68-B66C-8BEA1979C72D}"/>
                </a:ext>
              </a:extLst>
            </p:cNvPr>
            <p:cNvSpPr txBox="1"/>
            <p:nvPr/>
          </p:nvSpPr>
          <p:spPr>
            <a:xfrm>
              <a:off x="5721387" y="1446763"/>
              <a:ext cx="7276528" cy="892552"/>
            </a:xfrm>
            <a:prstGeom prst="rect">
              <a:avLst/>
            </a:prstGeom>
            <a:noFill/>
          </p:spPr>
          <p:txBody>
            <a:bodyPr wrap="square" rtlCol="0">
              <a:spAutoFit/>
            </a:bodyPr>
            <a:lstStyle/>
            <a:p>
              <a:pPr algn="ctr"/>
              <a:r>
                <a:rPr lang="en-US" sz="5200" b="1">
                  <a:solidFill>
                    <a:srgbClr val="C00000"/>
                  </a:solidFill>
                  <a:latin typeface="Arial" panose="020B0604020202020204" pitchFamily="34" charset="0"/>
                  <a:cs typeface="Arial" panose="020B0604020202020204" pitchFamily="34" charset="0"/>
                </a:rPr>
                <a:t>Tổng kết hoạt động</a:t>
              </a:r>
              <a:endParaRPr lang="en-US" sz="5200" b="1" dirty="0">
                <a:solidFill>
                  <a:srgbClr val="C00000"/>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F554282F-1132-580F-FAE4-054C03B53EB7}"/>
              </a:ext>
            </a:extLst>
          </p:cNvPr>
          <p:cNvSpPr txBox="1"/>
          <p:nvPr/>
        </p:nvSpPr>
        <p:spPr>
          <a:xfrm>
            <a:off x="6638050" y="2374153"/>
            <a:ext cx="10490621" cy="700127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Thầy cô giáo là người đã dạy dỗ em từ lúc em chập chững bước vào trường học cho đến khi em trưởng thành. Trong cả một hành trình dài đó, thầy cô giáo đã dạy em rất nhiều bài học, chỉ bảo em những điều hay. </a:t>
            </a:r>
            <a:endParaRPr lang="en-US" sz="38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3800">
                <a:solidFill>
                  <a:srgbClr val="000000"/>
                </a:solidFill>
                <a:ea typeface="Calibri" panose="020F0502020204030204" pitchFamily="34" charset="0"/>
                <a:cs typeface="Arial" panose="020B0604020202020204" pitchFamily="34" charset="0"/>
              </a:rPr>
              <a:t>Em hãy luôn ghi nhớ tình cảm của các thầy cô và dành thật nhiều sự tri ân tới các thầy cô giáo đã dạy dỗ mình.</a:t>
            </a:r>
            <a:endParaRPr lang="en-US" sz="3800" dirty="0">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75766" y="1286549"/>
            <a:ext cx="2435916" cy="739632"/>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11037" y="1144244"/>
            <a:ext cx="885098" cy="1061757"/>
          </a:xfrm>
          <a:prstGeom prst="rect">
            <a:avLst/>
          </a:prstGeom>
        </p:spPr>
      </p:pic>
      <p:grpSp>
        <p:nvGrpSpPr>
          <p:cNvPr id="5" name="Group 4">
            <a:extLst>
              <a:ext uri="{FF2B5EF4-FFF2-40B4-BE49-F238E27FC236}">
                <a16:creationId xmlns:a16="http://schemas.microsoft.com/office/drawing/2014/main" id="{A296A726-3358-B486-81FA-9FC89FEE805F}"/>
              </a:ext>
            </a:extLst>
          </p:cNvPr>
          <p:cNvGrpSpPr/>
          <p:nvPr/>
        </p:nvGrpSpPr>
        <p:grpSpPr>
          <a:xfrm>
            <a:off x="466424" y="8624952"/>
            <a:ext cx="1132119" cy="1209786"/>
            <a:chOff x="3707988" y="1321754"/>
            <a:chExt cx="1132119" cy="1209786"/>
          </a:xfrm>
        </p:grpSpPr>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07988" y="1321754"/>
              <a:ext cx="823151" cy="915036"/>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62399" y="2111670"/>
              <a:ext cx="377708" cy="419870"/>
            </a:xfrm>
            <a:prstGeom prst="rect">
              <a:avLst/>
            </a:prstGeom>
          </p:spPr>
        </p:pic>
      </p:grpSp>
      <p:grpSp>
        <p:nvGrpSpPr>
          <p:cNvPr id="44" name="Group 43">
            <a:extLst>
              <a:ext uri="{FF2B5EF4-FFF2-40B4-BE49-F238E27FC236}">
                <a16:creationId xmlns:a16="http://schemas.microsoft.com/office/drawing/2014/main" id="{03CE321F-C7A1-081A-9CCD-9BF8AF005EE5}"/>
              </a:ext>
            </a:extLst>
          </p:cNvPr>
          <p:cNvGrpSpPr/>
          <p:nvPr/>
        </p:nvGrpSpPr>
        <p:grpSpPr>
          <a:xfrm>
            <a:off x="1598543" y="3716181"/>
            <a:ext cx="4658507" cy="4087445"/>
            <a:chOff x="1582214" y="3604248"/>
            <a:chExt cx="4658507" cy="4087445"/>
          </a:xfrm>
        </p:grpSpPr>
        <p:grpSp>
          <p:nvGrpSpPr>
            <p:cNvPr id="38" name="Group 8">
              <a:extLst>
                <a:ext uri="{FF2B5EF4-FFF2-40B4-BE49-F238E27FC236}">
                  <a16:creationId xmlns:a16="http://schemas.microsoft.com/office/drawing/2014/main" id="{4BDEA373-1793-80D6-59FB-AB1795B4E4EC}"/>
                </a:ext>
              </a:extLst>
            </p:cNvPr>
            <p:cNvGrpSpPr/>
            <p:nvPr/>
          </p:nvGrpSpPr>
          <p:grpSpPr>
            <a:xfrm>
              <a:off x="1582214" y="3604248"/>
              <a:ext cx="4658507" cy="3853963"/>
              <a:chOff x="0" y="0"/>
              <a:chExt cx="1100661" cy="893945"/>
            </a:xfrm>
          </p:grpSpPr>
          <p:sp>
            <p:nvSpPr>
              <p:cNvPr id="40" name="Freeform 9">
                <a:extLst>
                  <a:ext uri="{FF2B5EF4-FFF2-40B4-BE49-F238E27FC236}">
                    <a16:creationId xmlns:a16="http://schemas.microsoft.com/office/drawing/2014/main" id="{66098A60-1D3D-C67D-0D1D-3972B975CEB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41" name="TextBox 10">
                <a:extLst>
                  <a:ext uri="{FF2B5EF4-FFF2-40B4-BE49-F238E27FC236}">
                    <a16:creationId xmlns:a16="http://schemas.microsoft.com/office/drawing/2014/main" id="{70C94006-B82B-4342-9B9F-DBA6C991A79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43" name="Picture 42" descr="A child giving a bouquet of flowers to another child&#10;&#10;Description automatically generated">
              <a:extLst>
                <a:ext uri="{FF2B5EF4-FFF2-40B4-BE49-F238E27FC236}">
                  <a16:creationId xmlns:a16="http://schemas.microsoft.com/office/drawing/2014/main" id="{10B9029C-457E-033F-E02D-94E90E7077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3983" y="3877777"/>
              <a:ext cx="3813916" cy="3813916"/>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19" dur="500"/>
                                        <p:tgtEl>
                                          <p:spTgt spid="36">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3"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262" y="9449921"/>
            <a:ext cx="1268623" cy="76634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10487" y="129272"/>
            <a:ext cx="885098" cy="1061757"/>
          </a:xfrm>
          <a:prstGeom prst="rect">
            <a:avLst/>
          </a:prstGeom>
        </p:spPr>
      </p:pic>
      <p:grpSp>
        <p:nvGrpSpPr>
          <p:cNvPr id="4" name="Group 3">
            <a:extLst>
              <a:ext uri="{FF2B5EF4-FFF2-40B4-BE49-F238E27FC236}">
                <a16:creationId xmlns:a16="http://schemas.microsoft.com/office/drawing/2014/main" id="{C9CB9648-C882-6557-AEC0-1CE9EE02E7C1}"/>
              </a:ext>
            </a:extLst>
          </p:cNvPr>
          <p:cNvGrpSpPr/>
          <p:nvPr/>
        </p:nvGrpSpPr>
        <p:grpSpPr>
          <a:xfrm>
            <a:off x="914400" y="2435749"/>
            <a:ext cx="7913672" cy="6555238"/>
            <a:chOff x="849329" y="2935148"/>
            <a:chExt cx="7913672" cy="6555238"/>
          </a:xfrm>
        </p:grpSpPr>
        <p:sp>
          <p:nvSpPr>
            <p:cNvPr id="7" name="Freeform 3">
              <a:extLst>
                <a:ext uri="{FF2B5EF4-FFF2-40B4-BE49-F238E27FC236}">
                  <a16:creationId xmlns:a16="http://schemas.microsoft.com/office/drawing/2014/main" id="{5462536C-76E6-EEB8-EEA8-4A3BF40BBF1B}"/>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8" name="TextBox 7">
              <a:extLst>
                <a:ext uri="{FF2B5EF4-FFF2-40B4-BE49-F238E27FC236}">
                  <a16:creationId xmlns:a16="http://schemas.microsoft.com/office/drawing/2014/main" id="{94160F05-E9B2-0270-95DA-2370E40F2609}"/>
                </a:ext>
              </a:extLst>
            </p:cNvPr>
            <p:cNvSpPr txBox="1"/>
            <p:nvPr/>
          </p:nvSpPr>
          <p:spPr>
            <a:xfrm>
              <a:off x="1367235" y="5166782"/>
              <a:ext cx="6786719" cy="3671583"/>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t</a:t>
              </a:r>
              <a:r>
                <a:rPr lang="vi-VN" sz="4000">
                  <a:latin typeface="Arial" panose="020B0604020202020204" pitchFamily="34" charset="0"/>
                  <a:cs typeface="Arial" panose="020B0604020202020204" pitchFamily="34" charset="0"/>
                </a:rPr>
                <a:t>hực hiện những lời nói và việc làm để bày tỏ </a:t>
              </a:r>
              <a:r>
                <a:rPr lang="en-US" sz="4000">
                  <a:latin typeface="Arial" panose="020B0604020202020204" pitchFamily="34" charset="0"/>
                  <a:cs typeface="Arial" panose="020B0604020202020204" pitchFamily="34" charset="0"/>
                </a:rPr>
                <a:t>sự</a:t>
              </a:r>
              <a:r>
                <a:rPr lang="vi-VN" sz="4000">
                  <a:latin typeface="Arial" panose="020B0604020202020204" pitchFamily="34" charset="0"/>
                  <a:cs typeface="Arial" panose="020B0604020202020204" pitchFamily="34" charset="0"/>
                </a:rPr>
                <a:t> kính trọng, </a:t>
              </a:r>
              <a:r>
                <a:rPr lang="en-US" sz="4000">
                  <a:latin typeface="Arial" panose="020B0604020202020204" pitchFamily="34" charset="0"/>
                  <a:cs typeface="Arial" panose="020B0604020202020204" pitchFamily="34" charset="0"/>
                </a:rPr>
                <a:t>lòng </a:t>
              </a:r>
              <a:r>
                <a:rPr lang="vi-VN" sz="4000">
                  <a:latin typeface="Arial" panose="020B0604020202020204" pitchFamily="34" charset="0"/>
                  <a:cs typeface="Arial" panose="020B0604020202020204" pitchFamily="34" charset="0"/>
                </a:rPr>
                <a:t>biết ơn </a:t>
              </a:r>
              <a:r>
                <a:rPr lang="en-US" sz="4000">
                  <a:latin typeface="Arial" panose="020B0604020202020204" pitchFamily="34" charset="0"/>
                  <a:cs typeface="Arial" panose="020B0604020202020204" pitchFamily="34" charset="0"/>
                </a:rPr>
                <a:t>với </a:t>
              </a:r>
              <a:r>
                <a:rPr lang="vi-VN" sz="4000">
                  <a:latin typeface="Arial" panose="020B0604020202020204" pitchFamily="34" charset="0"/>
                  <a:cs typeface="Arial" panose="020B0604020202020204" pitchFamily="34" charset="0"/>
                </a:rPr>
                <a:t>thầy cô giáo.</a:t>
              </a:r>
              <a:endParaRPr lang="en-US" sz="40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3A7B93C-D02A-8447-275E-98EABB9B1FC7}"/>
                </a:ext>
              </a:extLst>
            </p:cNvPr>
            <p:cNvGrpSpPr/>
            <p:nvPr/>
          </p:nvGrpSpPr>
          <p:grpSpPr>
            <a:xfrm>
              <a:off x="3260056" y="2935148"/>
              <a:ext cx="2712014" cy="1612329"/>
              <a:chOff x="3260056" y="2935148"/>
              <a:chExt cx="2712014" cy="1612329"/>
            </a:xfrm>
          </p:grpSpPr>
          <p:grpSp>
            <p:nvGrpSpPr>
              <p:cNvPr id="10" name="Group 9">
                <a:extLst>
                  <a:ext uri="{FF2B5EF4-FFF2-40B4-BE49-F238E27FC236}">
                    <a16:creationId xmlns:a16="http://schemas.microsoft.com/office/drawing/2014/main" id="{C4750C2C-D3E3-6DBC-4C4E-910B8F130729}"/>
                  </a:ext>
                </a:extLst>
              </p:cNvPr>
              <p:cNvGrpSpPr/>
              <p:nvPr/>
            </p:nvGrpSpPr>
            <p:grpSpPr>
              <a:xfrm>
                <a:off x="3817005" y="2935148"/>
                <a:ext cx="1978318" cy="1612329"/>
                <a:chOff x="3355682" y="2997771"/>
                <a:chExt cx="3257544" cy="2679123"/>
              </a:xfrm>
            </p:grpSpPr>
            <p:grpSp>
              <p:nvGrpSpPr>
                <p:cNvPr id="12" name="Group 5">
                  <a:extLst>
                    <a:ext uri="{FF2B5EF4-FFF2-40B4-BE49-F238E27FC236}">
                      <a16:creationId xmlns:a16="http://schemas.microsoft.com/office/drawing/2014/main" id="{7929823B-395D-7708-43B6-5F42B6C7257B}"/>
                    </a:ext>
                  </a:extLst>
                </p:cNvPr>
                <p:cNvGrpSpPr/>
                <p:nvPr/>
              </p:nvGrpSpPr>
              <p:grpSpPr>
                <a:xfrm>
                  <a:off x="3981728" y="2997771"/>
                  <a:ext cx="2631498" cy="2679123"/>
                  <a:chOff x="0" y="0"/>
                  <a:chExt cx="812800" cy="827510"/>
                </a:xfrm>
              </p:grpSpPr>
              <p:sp>
                <p:nvSpPr>
                  <p:cNvPr id="19" name="Freeform 6">
                    <a:extLst>
                      <a:ext uri="{FF2B5EF4-FFF2-40B4-BE49-F238E27FC236}">
                        <a16:creationId xmlns:a16="http://schemas.microsoft.com/office/drawing/2014/main" id="{A6F02CC6-DCEF-5B44-88CE-59088C1F492A}"/>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20" name="TextBox 7">
                    <a:extLst>
                      <a:ext uri="{FF2B5EF4-FFF2-40B4-BE49-F238E27FC236}">
                        <a16:creationId xmlns:a16="http://schemas.microsoft.com/office/drawing/2014/main" id="{2EBDBCB1-3CA1-A6EB-7FC7-9818417D6F2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518D61F3-0E9C-BAB9-919A-C7F9E268C48A}"/>
                    </a:ext>
                  </a:extLst>
                </p:cNvPr>
                <p:cNvGrpSpPr/>
                <p:nvPr/>
              </p:nvGrpSpPr>
              <p:grpSpPr>
                <a:xfrm>
                  <a:off x="3355682" y="2997771"/>
                  <a:ext cx="2631498" cy="2631498"/>
                  <a:chOff x="0" y="0"/>
                  <a:chExt cx="812800" cy="812800"/>
                </a:xfrm>
              </p:grpSpPr>
              <p:sp>
                <p:nvSpPr>
                  <p:cNvPr id="16" name="Freeform 9">
                    <a:extLst>
                      <a:ext uri="{FF2B5EF4-FFF2-40B4-BE49-F238E27FC236}">
                        <a16:creationId xmlns:a16="http://schemas.microsoft.com/office/drawing/2014/main" id="{45DA7DCD-5E01-A0EF-5BB1-3469FD17B1B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8" name="TextBox 10">
                    <a:extLst>
                      <a:ext uri="{FF2B5EF4-FFF2-40B4-BE49-F238E27FC236}">
                        <a16:creationId xmlns:a16="http://schemas.microsoft.com/office/drawing/2014/main" id="{4033D94A-5535-9EBE-EBFA-03AEAC5AB56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1" name="TextBox 26">
                <a:extLst>
                  <a:ext uri="{FF2B5EF4-FFF2-40B4-BE49-F238E27FC236}">
                    <a16:creationId xmlns:a16="http://schemas.microsoft.com/office/drawing/2014/main" id="{AFC75DED-85DC-BBD9-5052-A39DC5330E1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id="{981CDE20-41BE-9B50-0690-C7D915B962D3}"/>
              </a:ext>
            </a:extLst>
          </p:cNvPr>
          <p:cNvGrpSpPr/>
          <p:nvPr/>
        </p:nvGrpSpPr>
        <p:grpSpPr>
          <a:xfrm>
            <a:off x="9590070" y="2371766"/>
            <a:ext cx="7913672" cy="6555238"/>
            <a:chOff x="849329" y="2935148"/>
            <a:chExt cx="7913672" cy="6555238"/>
          </a:xfrm>
        </p:grpSpPr>
        <p:sp>
          <p:nvSpPr>
            <p:cNvPr id="22" name="Freeform 3">
              <a:extLst>
                <a:ext uri="{FF2B5EF4-FFF2-40B4-BE49-F238E27FC236}">
                  <a16:creationId xmlns:a16="http://schemas.microsoft.com/office/drawing/2014/main" id="{FEEC5531-4848-19CA-61C7-4D80BA87CE8E}"/>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23" name="TextBox 22">
              <a:extLst>
                <a:ext uri="{FF2B5EF4-FFF2-40B4-BE49-F238E27FC236}">
                  <a16:creationId xmlns:a16="http://schemas.microsoft.com/office/drawing/2014/main" id="{007436D2-0ACD-A27F-8788-8F448691FE06}"/>
                </a:ext>
              </a:extLst>
            </p:cNvPr>
            <p:cNvSpPr txBox="1"/>
            <p:nvPr/>
          </p:nvSpPr>
          <p:spPr>
            <a:xfrm>
              <a:off x="1744026" y="5630474"/>
              <a:ext cx="6124277" cy="2748253"/>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s</a:t>
              </a:r>
              <a:r>
                <a:rPr lang="vi-VN" sz="4000">
                  <a:latin typeface="Arial" panose="020B0604020202020204" pitchFamily="34" charset="0"/>
                  <a:cs typeface="Arial" panose="020B0604020202020204" pitchFamily="34" charset="0"/>
                </a:rPr>
                <a:t>ưu tầm những câu chuyện</a:t>
              </a:r>
              <a:r>
                <a:rPr lang="en-US" sz="4000">
                  <a:latin typeface="Arial" panose="020B0604020202020204" pitchFamily="34" charset="0"/>
                  <a:cs typeface="Arial" panose="020B0604020202020204" pitchFamily="34" charset="0"/>
                </a:rPr>
                <a:t> hoặc </a:t>
              </a:r>
              <a:r>
                <a:rPr lang="vi-VN" sz="4000">
                  <a:latin typeface="Arial" panose="020B0604020202020204" pitchFamily="34" charset="0"/>
                  <a:cs typeface="Arial" panose="020B0604020202020204" pitchFamily="34" charset="0"/>
                </a:rPr>
                <a:t>cuốn sách viết về thầy cô giáo.</a:t>
              </a:r>
              <a:endParaRPr lang="en-US" sz="4000" b="1" i="1"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AC85EF75-1E96-DA14-23BD-F4D2459A1BAF}"/>
                </a:ext>
              </a:extLst>
            </p:cNvPr>
            <p:cNvGrpSpPr/>
            <p:nvPr/>
          </p:nvGrpSpPr>
          <p:grpSpPr>
            <a:xfrm>
              <a:off x="3260056" y="2935148"/>
              <a:ext cx="2712014" cy="1612329"/>
              <a:chOff x="3260056" y="2935148"/>
              <a:chExt cx="2712014" cy="1612329"/>
            </a:xfrm>
          </p:grpSpPr>
          <p:grpSp>
            <p:nvGrpSpPr>
              <p:cNvPr id="25" name="Group 24">
                <a:extLst>
                  <a:ext uri="{FF2B5EF4-FFF2-40B4-BE49-F238E27FC236}">
                    <a16:creationId xmlns:a16="http://schemas.microsoft.com/office/drawing/2014/main" id="{D681A061-0067-0227-1FBD-DF132C185F78}"/>
                  </a:ext>
                </a:extLst>
              </p:cNvPr>
              <p:cNvGrpSpPr/>
              <p:nvPr/>
            </p:nvGrpSpPr>
            <p:grpSpPr>
              <a:xfrm>
                <a:off x="3817005" y="2935148"/>
                <a:ext cx="1978318" cy="1612329"/>
                <a:chOff x="3355682" y="2997771"/>
                <a:chExt cx="3257544" cy="2679123"/>
              </a:xfrm>
            </p:grpSpPr>
            <p:grpSp>
              <p:nvGrpSpPr>
                <p:cNvPr id="27" name="Group 5">
                  <a:extLst>
                    <a:ext uri="{FF2B5EF4-FFF2-40B4-BE49-F238E27FC236}">
                      <a16:creationId xmlns:a16="http://schemas.microsoft.com/office/drawing/2014/main" id="{07613BEF-A12A-FCC3-0CB5-D1123996C310}"/>
                    </a:ext>
                  </a:extLst>
                </p:cNvPr>
                <p:cNvGrpSpPr/>
                <p:nvPr/>
              </p:nvGrpSpPr>
              <p:grpSpPr>
                <a:xfrm>
                  <a:off x="3981728" y="2997771"/>
                  <a:ext cx="2631498" cy="2679123"/>
                  <a:chOff x="0" y="0"/>
                  <a:chExt cx="812800" cy="827510"/>
                </a:xfrm>
              </p:grpSpPr>
              <p:sp>
                <p:nvSpPr>
                  <p:cNvPr id="31" name="Freeform 6">
                    <a:extLst>
                      <a:ext uri="{FF2B5EF4-FFF2-40B4-BE49-F238E27FC236}">
                        <a16:creationId xmlns:a16="http://schemas.microsoft.com/office/drawing/2014/main" id="{D29C2FB3-7787-C0CD-D027-4FB4A70D56E1}"/>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32" name="TextBox 7">
                    <a:extLst>
                      <a:ext uri="{FF2B5EF4-FFF2-40B4-BE49-F238E27FC236}">
                        <a16:creationId xmlns:a16="http://schemas.microsoft.com/office/drawing/2014/main" id="{27F82A31-5455-C223-15A1-DC34E637009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7">
                  <a:extLst>
                    <a:ext uri="{FF2B5EF4-FFF2-40B4-BE49-F238E27FC236}">
                      <a16:creationId xmlns:a16="http://schemas.microsoft.com/office/drawing/2014/main" id="{6C98BDFD-8B2A-06D1-2833-BC6D7950F290}"/>
                    </a:ext>
                  </a:extLst>
                </p:cNvPr>
                <p:cNvGrpSpPr/>
                <p:nvPr/>
              </p:nvGrpSpPr>
              <p:grpSpPr>
                <a:xfrm>
                  <a:off x="3355682" y="2997771"/>
                  <a:ext cx="2631498" cy="2631498"/>
                  <a:chOff x="0" y="0"/>
                  <a:chExt cx="812800" cy="812800"/>
                </a:xfrm>
              </p:grpSpPr>
              <p:sp>
                <p:nvSpPr>
                  <p:cNvPr id="29" name="Freeform 9">
                    <a:extLst>
                      <a:ext uri="{FF2B5EF4-FFF2-40B4-BE49-F238E27FC236}">
                        <a16:creationId xmlns:a16="http://schemas.microsoft.com/office/drawing/2014/main" id="{956E16CF-2909-8E1A-F2A9-6CF5673C3AF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30" name="TextBox 10">
                    <a:extLst>
                      <a:ext uri="{FF2B5EF4-FFF2-40B4-BE49-F238E27FC236}">
                        <a16:creationId xmlns:a16="http://schemas.microsoft.com/office/drawing/2014/main" id="{90A3063F-8822-D6EC-DB47-4206DB5249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6" name="TextBox 26">
                <a:extLst>
                  <a:ext uri="{FF2B5EF4-FFF2-40B4-BE49-F238E27FC236}">
                    <a16:creationId xmlns:a16="http://schemas.microsoft.com/office/drawing/2014/main" id="{86CCB452-C976-71EB-51EA-F5F5D2D4DB4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3" name="Picture 2">
            <a:extLst>
              <a:ext uri="{FF2B5EF4-FFF2-40B4-BE49-F238E27FC236}">
                <a16:creationId xmlns:a16="http://schemas.microsoft.com/office/drawing/2014/main" id="{2557FA69-7642-3FAB-E7EB-41CE1A9F4F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16604" y="8554486"/>
            <a:ext cx="2294519" cy="1743834"/>
          </a:xfrm>
          <a:prstGeom prst="rect">
            <a:avLst/>
          </a:prstGeom>
        </p:spPr>
      </p:pic>
      <p:grpSp>
        <p:nvGrpSpPr>
          <p:cNvPr id="34" name="Group 33">
            <a:extLst>
              <a:ext uri="{FF2B5EF4-FFF2-40B4-BE49-F238E27FC236}">
                <a16:creationId xmlns:a16="http://schemas.microsoft.com/office/drawing/2014/main" id="{16100F78-CC54-E1BF-F936-E7D386D2963D}"/>
              </a:ext>
            </a:extLst>
          </p:cNvPr>
          <p:cNvGrpSpPr/>
          <p:nvPr/>
        </p:nvGrpSpPr>
        <p:grpSpPr>
          <a:xfrm>
            <a:off x="-1981200" y="533397"/>
            <a:ext cx="12573002" cy="1492648"/>
            <a:chOff x="3467284" y="286730"/>
            <a:chExt cx="12573002" cy="1492648"/>
          </a:xfrm>
        </p:grpSpPr>
        <p:grpSp>
          <p:nvGrpSpPr>
            <p:cNvPr id="35" name="Group 18">
              <a:extLst>
                <a:ext uri="{FF2B5EF4-FFF2-40B4-BE49-F238E27FC236}">
                  <a16:creationId xmlns:a16="http://schemas.microsoft.com/office/drawing/2014/main" id="{5DE56DAF-F007-AD29-3D5E-B4408379AE7E}"/>
                </a:ext>
              </a:extLst>
            </p:cNvPr>
            <p:cNvGrpSpPr/>
            <p:nvPr/>
          </p:nvGrpSpPr>
          <p:grpSpPr>
            <a:xfrm>
              <a:off x="3467284" y="286730"/>
              <a:ext cx="12573002" cy="1492648"/>
              <a:chOff x="0" y="-38100"/>
              <a:chExt cx="3431258" cy="444825"/>
            </a:xfrm>
          </p:grpSpPr>
          <p:sp>
            <p:nvSpPr>
              <p:cNvPr id="37" name="Freeform 19">
                <a:extLst>
                  <a:ext uri="{FF2B5EF4-FFF2-40B4-BE49-F238E27FC236}">
                    <a16:creationId xmlns:a16="http://schemas.microsoft.com/office/drawing/2014/main" id="{6D63D6F5-DFD4-9C47-656D-2E3E646ABDD0}"/>
                  </a:ext>
                </a:extLst>
              </p:cNvPr>
              <p:cNvSpPr/>
              <p:nvPr/>
            </p:nvSpPr>
            <p:spPr>
              <a:xfrm>
                <a:off x="203200" y="-326"/>
                <a:ext cx="3228058"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38" name="TextBox 20">
                <a:extLst>
                  <a:ext uri="{FF2B5EF4-FFF2-40B4-BE49-F238E27FC236}">
                    <a16:creationId xmlns:a16="http://schemas.microsoft.com/office/drawing/2014/main" id="{29F44906-8F9E-E7B4-0E0B-90005C0175C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5">
              <a:extLst>
                <a:ext uri="{FF2B5EF4-FFF2-40B4-BE49-F238E27FC236}">
                  <a16:creationId xmlns:a16="http://schemas.microsoft.com/office/drawing/2014/main" id="{1D3F4098-854E-B622-8C3F-CAE65F561269}"/>
                </a:ext>
              </a:extLst>
            </p:cNvPr>
            <p:cNvSpPr txBox="1"/>
            <p:nvPr/>
          </p:nvSpPr>
          <p:spPr>
            <a:xfrm>
              <a:off x="5509746" y="590412"/>
              <a:ext cx="9528808"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Hoạt động tiếp nối</a:t>
              </a:r>
              <a:endParaRPr lang="en-US" sz="5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25619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81073" y="9260332"/>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56" y="9182100"/>
            <a:ext cx="665309" cy="798100"/>
          </a:xfrm>
          <a:prstGeom prst="rect">
            <a:avLst/>
          </a:prstGeom>
        </p:spPr>
      </p:pic>
      <p:sp>
        <p:nvSpPr>
          <p:cNvPr id="3" name="AutoShape 24">
            <a:extLst>
              <a:ext uri="{FF2B5EF4-FFF2-40B4-BE49-F238E27FC236}">
                <a16:creationId xmlns:a16="http://schemas.microsoft.com/office/drawing/2014/main" id="{7166309E-537B-B86A-BAF1-05B80973B6E2}"/>
              </a:ext>
            </a:extLst>
          </p:cNvPr>
          <p:cNvSpPr/>
          <p:nvPr/>
        </p:nvSpPr>
        <p:spPr>
          <a:xfrm>
            <a:off x="-1981200" y="571500"/>
            <a:ext cx="22250400" cy="2201326"/>
          </a:xfrm>
          <a:prstGeom prst="rect">
            <a:avLst/>
          </a:prstGeom>
          <a:solidFill>
            <a:schemeClr val="bg1"/>
          </a:solidFill>
        </p:spPr>
        <p:txBody>
          <a:bodyPr/>
          <a:lstStyle/>
          <a:p>
            <a:endParaRPr lang="en-US"/>
          </a:p>
        </p:txBody>
      </p:sp>
      <p:sp>
        <p:nvSpPr>
          <p:cNvPr id="4" name="TextBox 3">
            <a:extLst>
              <a:ext uri="{FF2B5EF4-FFF2-40B4-BE49-F238E27FC236}">
                <a16:creationId xmlns:a16="http://schemas.microsoft.com/office/drawing/2014/main" id="{6C1D5C8F-FEED-78B5-8F96-F1B59EC7948C}"/>
              </a:ext>
            </a:extLst>
          </p:cNvPr>
          <p:cNvSpPr txBox="1"/>
          <p:nvPr/>
        </p:nvSpPr>
        <p:spPr>
          <a:xfrm>
            <a:off x="2720748" y="662992"/>
            <a:ext cx="13182461" cy="1911549"/>
          </a:xfrm>
          <a:prstGeom prst="rect">
            <a:avLst/>
          </a:prstGeom>
          <a:noFill/>
        </p:spPr>
        <p:txBody>
          <a:bodyPr wrap="square">
            <a:spAutoFit/>
          </a:bodyPr>
          <a:lstStyle/>
          <a:p>
            <a:pPr algn="ctr">
              <a:lnSpc>
                <a:spcPct val="150000"/>
              </a:lnSpc>
            </a:pPr>
            <a:r>
              <a:rPr lang="en-US" sz="4200" b="1" err="1">
                <a:solidFill>
                  <a:srgbClr val="FF0000"/>
                </a:solidFill>
                <a:latin typeface="Arial" panose="020B0604020202020204" pitchFamily="34" charset="0"/>
                <a:ea typeface="Calibri" panose="020F0502020204030204" pitchFamily="34" charset="0"/>
                <a:cs typeface="Arial" panose="020B0604020202020204" pitchFamily="34" charset="0"/>
              </a:rPr>
              <a:t>Tham</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khảo</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 hình ảnh</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về một số cuốn sách viết về thầy cô giáo</a:t>
            </a:r>
            <a:endParaRPr lang="en-US" sz="4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76A54D37-4EB8-C3E7-4DA6-A842711154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09287" y="832712"/>
            <a:ext cx="1543573" cy="1443241"/>
          </a:xfrm>
          <a:prstGeom prst="rect">
            <a:avLst/>
          </a:prstGeom>
        </p:spPr>
      </p:pic>
      <p:pic>
        <p:nvPicPr>
          <p:cNvPr id="6" name="Picture 25">
            <a:extLst>
              <a:ext uri="{FF2B5EF4-FFF2-40B4-BE49-F238E27FC236}">
                <a16:creationId xmlns:a16="http://schemas.microsoft.com/office/drawing/2014/main" id="{2DA4F43A-DD66-3D08-3EFD-1B83C255F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5140" y="832712"/>
            <a:ext cx="1543573" cy="1443241"/>
          </a:xfrm>
          <a:prstGeom prst="rect">
            <a:avLst/>
          </a:prstGeom>
        </p:spPr>
      </p:pic>
      <p:pic>
        <p:nvPicPr>
          <p:cNvPr id="2050" name="Picture 2" descr="Top 10 Cuốn sách hay nhất về thầy cô giáo nhân dịp 20-11 - toplist.vn">
            <a:extLst>
              <a:ext uri="{FF2B5EF4-FFF2-40B4-BE49-F238E27FC236}">
                <a16:creationId xmlns:a16="http://schemas.microsoft.com/office/drawing/2014/main" id="{0094E232-B7D8-F674-8B73-E2825F043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3626" y="3476573"/>
            <a:ext cx="3419105" cy="49191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4D15132-EBB4-40FE-43C9-6BD8F6962211}"/>
              </a:ext>
            </a:extLst>
          </p:cNvPr>
          <p:cNvSpPr txBox="1"/>
          <p:nvPr/>
        </p:nvSpPr>
        <p:spPr>
          <a:xfrm>
            <a:off x="1549028" y="8735232"/>
            <a:ext cx="5448303"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Người gieo hi vọng</a:t>
            </a:r>
            <a:endParaRPr lang="vi-VN" sz="3200" i="1" dirty="0">
              <a:latin typeface="Arial" panose="020B0604020202020204" pitchFamily="34" charset="0"/>
              <a:cs typeface="Arial" panose="020B0604020202020204" pitchFamily="34" charset="0"/>
            </a:endParaRPr>
          </a:p>
        </p:txBody>
      </p:sp>
      <p:pic>
        <p:nvPicPr>
          <p:cNvPr id="2052" name="Picture 4" descr="Tình nghĩa Thầy trò&quot; - Cuốn sách các bạn lớp 9H1 muốn chia sẻ tới các bạn  học sinh">
            <a:extLst>
              <a:ext uri="{FF2B5EF4-FFF2-40B4-BE49-F238E27FC236}">
                <a16:creationId xmlns:a16="http://schemas.microsoft.com/office/drawing/2014/main" id="{22068CB1-CB31-5488-09A7-03B5D0DB7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2110" y="3476572"/>
            <a:ext cx="3243779" cy="49191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0461ECC-FEC6-12FF-1617-D8A59663E38B}"/>
              </a:ext>
            </a:extLst>
          </p:cNvPr>
          <p:cNvSpPr txBox="1"/>
          <p:nvPr/>
        </p:nvSpPr>
        <p:spPr>
          <a:xfrm>
            <a:off x="7148721"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Tình nghĩa thầy trò</a:t>
            </a:r>
            <a:endParaRPr lang="vi-VN" sz="3200" i="1" dirty="0">
              <a:latin typeface="Arial" panose="020B0604020202020204" pitchFamily="34" charset="0"/>
              <a:cs typeface="Arial" panose="020B0604020202020204" pitchFamily="34" charset="0"/>
            </a:endParaRPr>
          </a:p>
        </p:txBody>
      </p:sp>
      <p:pic>
        <p:nvPicPr>
          <p:cNvPr id="2054" name="Picture 6" descr="Thầy Là Tất Cả">
            <a:extLst>
              <a:ext uri="{FF2B5EF4-FFF2-40B4-BE49-F238E27FC236}">
                <a16:creationId xmlns:a16="http://schemas.microsoft.com/office/drawing/2014/main" id="{021A440A-0DF0-F5EA-7D3A-180B77CC2A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59504" y="3476572"/>
            <a:ext cx="3288192" cy="49191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76290C0-FECB-FFC4-30EF-92252208BE1C}"/>
              </a:ext>
            </a:extLst>
          </p:cNvPr>
          <p:cNvSpPr txBox="1"/>
          <p:nvPr/>
        </p:nvSpPr>
        <p:spPr>
          <a:xfrm>
            <a:off x="11931204"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Thầy là tất cả</a:t>
            </a:r>
            <a:endParaRPr lang="vi-VN"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77241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0-#ppt_w/2"/>
                                          </p:val>
                                        </p:tav>
                                        <p:tav tm="100000">
                                          <p:val>
                                            <p:strVal val="#ppt_x"/>
                                          </p:val>
                                        </p:tav>
                                      </p:tavLst>
                                    </p:anim>
                                    <p:anim calcmode="lin" valueType="num">
                                      <p:cBhvr additive="base">
                                        <p:cTn id="17"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additive="base">
                                        <p:cTn id="36" dur="500" fill="hold"/>
                                        <p:tgtEl>
                                          <p:spTgt spid="2054"/>
                                        </p:tgtEl>
                                        <p:attrNameLst>
                                          <p:attrName>ppt_x</p:attrName>
                                        </p:attrNameLst>
                                      </p:cBhvr>
                                      <p:tavLst>
                                        <p:tav tm="0">
                                          <p:val>
                                            <p:strVal val="1+#ppt_w/2"/>
                                          </p:val>
                                        </p:tav>
                                        <p:tav tm="100000">
                                          <p:val>
                                            <p:strVal val="#ppt_x"/>
                                          </p:val>
                                        </p:tav>
                                      </p:tavLst>
                                    </p:anim>
                                    <p:anim calcmode="lin" valueType="num">
                                      <p:cBhvr additive="base">
                                        <p:cTn id="37"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281073" y="9260332"/>
            <a:ext cx="665309" cy="7981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56" y="9182100"/>
            <a:ext cx="665309" cy="798100"/>
          </a:xfrm>
          <a:prstGeom prst="rect">
            <a:avLst/>
          </a:prstGeom>
        </p:spPr>
      </p:pic>
      <p:sp>
        <p:nvSpPr>
          <p:cNvPr id="3" name="AutoShape 24">
            <a:extLst>
              <a:ext uri="{FF2B5EF4-FFF2-40B4-BE49-F238E27FC236}">
                <a16:creationId xmlns:a16="http://schemas.microsoft.com/office/drawing/2014/main" id="{7166309E-537B-B86A-BAF1-05B80973B6E2}"/>
              </a:ext>
            </a:extLst>
          </p:cNvPr>
          <p:cNvSpPr/>
          <p:nvPr/>
        </p:nvSpPr>
        <p:spPr>
          <a:xfrm>
            <a:off x="-1981200" y="571500"/>
            <a:ext cx="22250400" cy="2201326"/>
          </a:xfrm>
          <a:prstGeom prst="rect">
            <a:avLst/>
          </a:prstGeom>
          <a:solidFill>
            <a:schemeClr val="bg1"/>
          </a:solidFill>
        </p:spPr>
        <p:txBody>
          <a:bodyPr/>
          <a:lstStyle/>
          <a:p>
            <a:endParaRPr lang="en-US"/>
          </a:p>
        </p:txBody>
      </p:sp>
      <p:sp>
        <p:nvSpPr>
          <p:cNvPr id="4" name="TextBox 3">
            <a:extLst>
              <a:ext uri="{FF2B5EF4-FFF2-40B4-BE49-F238E27FC236}">
                <a16:creationId xmlns:a16="http://schemas.microsoft.com/office/drawing/2014/main" id="{6C1D5C8F-FEED-78B5-8F96-F1B59EC7948C}"/>
              </a:ext>
            </a:extLst>
          </p:cNvPr>
          <p:cNvSpPr txBox="1"/>
          <p:nvPr/>
        </p:nvSpPr>
        <p:spPr>
          <a:xfrm>
            <a:off x="2720748" y="662992"/>
            <a:ext cx="13182461" cy="1911549"/>
          </a:xfrm>
          <a:prstGeom prst="rect">
            <a:avLst/>
          </a:prstGeom>
          <a:noFill/>
        </p:spPr>
        <p:txBody>
          <a:bodyPr wrap="square">
            <a:spAutoFit/>
          </a:bodyPr>
          <a:lstStyle/>
          <a:p>
            <a:pPr algn="ctr">
              <a:lnSpc>
                <a:spcPct val="150000"/>
              </a:lnSpc>
            </a:pPr>
            <a:r>
              <a:rPr lang="en-US" sz="4200" b="1" err="1">
                <a:solidFill>
                  <a:srgbClr val="FF0000"/>
                </a:solidFill>
                <a:latin typeface="Arial" panose="020B0604020202020204" pitchFamily="34" charset="0"/>
                <a:ea typeface="Calibri" panose="020F0502020204030204" pitchFamily="34" charset="0"/>
                <a:cs typeface="Arial" panose="020B0604020202020204" pitchFamily="34" charset="0"/>
              </a:rPr>
              <a:t>Tham</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khảo</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 hình ảnh</a:t>
            </a: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 về một số cuốn sách viết về thầy cô giáo</a:t>
            </a:r>
            <a:endParaRPr lang="en-US" sz="4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76A54D37-4EB8-C3E7-4DA6-A842711154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09287" y="832712"/>
            <a:ext cx="1543573" cy="1443241"/>
          </a:xfrm>
          <a:prstGeom prst="rect">
            <a:avLst/>
          </a:prstGeom>
        </p:spPr>
      </p:pic>
      <p:pic>
        <p:nvPicPr>
          <p:cNvPr id="6" name="Picture 25">
            <a:extLst>
              <a:ext uri="{FF2B5EF4-FFF2-40B4-BE49-F238E27FC236}">
                <a16:creationId xmlns:a16="http://schemas.microsoft.com/office/drawing/2014/main" id="{2DA4F43A-DD66-3D08-3EFD-1B83C255F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5140" y="832712"/>
            <a:ext cx="1543573" cy="1443241"/>
          </a:xfrm>
          <a:prstGeom prst="rect">
            <a:avLst/>
          </a:prstGeom>
        </p:spPr>
      </p:pic>
      <p:sp>
        <p:nvSpPr>
          <p:cNvPr id="21" name="TextBox 20">
            <a:extLst>
              <a:ext uri="{FF2B5EF4-FFF2-40B4-BE49-F238E27FC236}">
                <a16:creationId xmlns:a16="http://schemas.microsoft.com/office/drawing/2014/main" id="{74D15132-EBB4-40FE-43C9-6BD8F6962211}"/>
              </a:ext>
            </a:extLst>
          </p:cNvPr>
          <p:cNvSpPr txBox="1"/>
          <p:nvPr/>
        </p:nvSpPr>
        <p:spPr>
          <a:xfrm>
            <a:off x="2380693" y="8735232"/>
            <a:ext cx="3784972"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Bụi phấn</a:t>
            </a:r>
            <a:endParaRPr lang="vi-VN" sz="3200" i="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0461ECC-FEC6-12FF-1617-D8A59663E38B}"/>
              </a:ext>
            </a:extLst>
          </p:cNvPr>
          <p:cNvSpPr txBox="1"/>
          <p:nvPr/>
        </p:nvSpPr>
        <p:spPr>
          <a:xfrm>
            <a:off x="7148721" y="8735232"/>
            <a:ext cx="3944791"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Tâm huyết nhà giáo</a:t>
            </a:r>
            <a:endParaRPr lang="vi-VN" sz="3200" i="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76290C0-FECB-FFC4-30EF-92252208BE1C}"/>
              </a:ext>
            </a:extLst>
          </p:cNvPr>
          <p:cNvSpPr txBox="1"/>
          <p:nvPr/>
        </p:nvSpPr>
        <p:spPr>
          <a:xfrm>
            <a:off x="11503299" y="8735232"/>
            <a:ext cx="4800600" cy="492443"/>
          </a:xfrm>
          <a:prstGeom prst="rect">
            <a:avLst/>
          </a:prstGeom>
        </p:spPr>
        <p:txBody>
          <a:bodyPr wrap="square" lIns="0" tIns="0" rIns="0" bIns="0" rtlCol="0" anchor="t">
            <a:spAutoFit/>
          </a:bodyPr>
          <a:lstStyle/>
          <a:p>
            <a:pPr algn="ctr">
              <a:spcBef>
                <a:spcPct val="0"/>
              </a:spcBef>
            </a:pPr>
            <a:r>
              <a:rPr lang="en-US" sz="3200" i="1">
                <a:latin typeface="Arial" panose="020B0604020202020204" pitchFamily="34" charset="0"/>
                <a:cs typeface="Arial" panose="020B0604020202020204" pitchFamily="34" charset="0"/>
              </a:rPr>
              <a:t>Từ bục giảng đến văn đàn</a:t>
            </a:r>
            <a:endParaRPr lang="vi-VN" sz="3200" i="1" dirty="0">
              <a:latin typeface="Arial" panose="020B0604020202020204" pitchFamily="34" charset="0"/>
              <a:cs typeface="Arial" panose="020B0604020202020204" pitchFamily="34" charset="0"/>
            </a:endParaRPr>
          </a:p>
        </p:txBody>
      </p:sp>
      <p:pic>
        <p:nvPicPr>
          <p:cNvPr id="3076" name="Picture 4" descr="Sách Khai Tâm - Bụi Phấn - Nhiều Tác Giả">
            <a:extLst>
              <a:ext uri="{FF2B5EF4-FFF2-40B4-BE49-F238E27FC236}">
                <a16:creationId xmlns:a16="http://schemas.microsoft.com/office/drawing/2014/main" id="{FB7AA972-5DF4-09EF-900E-842F70A477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304" y="3588729"/>
            <a:ext cx="3333750" cy="4733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ới thiệu sách chủ đề 20 - 11">
            <a:extLst>
              <a:ext uri="{FF2B5EF4-FFF2-40B4-BE49-F238E27FC236}">
                <a16:creationId xmlns:a16="http://schemas.microsoft.com/office/drawing/2014/main" id="{ABC3CECA-5008-81C7-2837-35880746E7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4601" y="3588728"/>
            <a:ext cx="3138798" cy="47339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ừ Bục Giảng Đến Văn Đàn ebook PDF/PRC/MOBI/EPUB">
            <a:extLst>
              <a:ext uri="{FF2B5EF4-FFF2-40B4-BE49-F238E27FC236}">
                <a16:creationId xmlns:a16="http://schemas.microsoft.com/office/drawing/2014/main" id="{496F476D-0455-80E6-C0C1-8094052213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42466" y="3588727"/>
            <a:ext cx="3522266"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0-#ppt_w/2"/>
                                          </p:val>
                                        </p:tav>
                                        <p:tav tm="100000">
                                          <p:val>
                                            <p:strVal val="#ppt_x"/>
                                          </p:val>
                                        </p:tav>
                                      </p:tavLst>
                                    </p:anim>
                                    <p:anim calcmode="lin" valueType="num">
                                      <p:cBhvr additive="base">
                                        <p:cTn id="12"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 calcmode="lin" valueType="num">
                                      <p:cBhvr additive="base">
                                        <p:cTn id="21" dur="500" fill="hold"/>
                                        <p:tgtEl>
                                          <p:spTgt spid="3078"/>
                                        </p:tgtEl>
                                        <p:attrNameLst>
                                          <p:attrName>ppt_x</p:attrName>
                                        </p:attrNameLst>
                                      </p:cBhvr>
                                      <p:tavLst>
                                        <p:tav tm="0">
                                          <p:val>
                                            <p:strVal val="#ppt_x"/>
                                          </p:val>
                                        </p:tav>
                                        <p:tav tm="100000">
                                          <p:val>
                                            <p:strVal val="#ppt_x"/>
                                          </p:val>
                                        </p:tav>
                                      </p:tavLst>
                                    </p:anim>
                                    <p:anim calcmode="lin" valueType="num">
                                      <p:cBhvr additive="base">
                                        <p:cTn id="2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 calcmode="lin" valueType="num">
                                      <p:cBhvr additive="base">
                                        <p:cTn id="31" dur="500" fill="hold"/>
                                        <p:tgtEl>
                                          <p:spTgt spid="3080"/>
                                        </p:tgtEl>
                                        <p:attrNameLst>
                                          <p:attrName>ppt_x</p:attrName>
                                        </p:attrNameLst>
                                      </p:cBhvr>
                                      <p:tavLst>
                                        <p:tav tm="0">
                                          <p:val>
                                            <p:strVal val="1+#ppt_w/2"/>
                                          </p:val>
                                        </p:tav>
                                        <p:tav tm="100000">
                                          <p:val>
                                            <p:strVal val="#ppt_x"/>
                                          </p:val>
                                        </p:tav>
                                      </p:tavLst>
                                    </p:anim>
                                    <p:anim calcmode="lin" valueType="num">
                                      <p:cBhvr additive="base">
                                        <p:cTn id="32" dur="500" fill="hold"/>
                                        <p:tgtEl>
                                          <p:spTgt spid="30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8147" flipV="1">
            <a:off x="55007" y="8743615"/>
            <a:ext cx="1391213" cy="1284975"/>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221200" y="275085"/>
            <a:ext cx="885098" cy="1061757"/>
          </a:xfrm>
          <a:prstGeom prst="rect">
            <a:avLst/>
          </a:prstGeom>
        </p:spPr>
      </p:pic>
      <p:pic>
        <p:nvPicPr>
          <p:cNvPr id="4" name="Picture 28">
            <a:extLst>
              <a:ext uri="{FF2B5EF4-FFF2-40B4-BE49-F238E27FC236}">
                <a16:creationId xmlns:a16="http://schemas.microsoft.com/office/drawing/2014/main" id="{19EB29B4-59F8-479C-2437-8ACA877151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20162" y="9428604"/>
            <a:ext cx="242686" cy="237832"/>
          </a:xfrm>
          <a:prstGeom prst="rect">
            <a:avLst/>
          </a:prstGeom>
        </p:spPr>
      </p:pic>
      <p:pic>
        <p:nvPicPr>
          <p:cNvPr id="5" name="Picture 29">
            <a:extLst>
              <a:ext uri="{FF2B5EF4-FFF2-40B4-BE49-F238E27FC236}">
                <a16:creationId xmlns:a16="http://schemas.microsoft.com/office/drawing/2014/main" id="{3CCECC69-C514-AC50-49C3-81D2761BE8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05569" y="9386102"/>
            <a:ext cx="249693" cy="237832"/>
          </a:xfrm>
          <a:prstGeom prst="rect">
            <a:avLst/>
          </a:prstGeom>
        </p:spPr>
      </p:pic>
      <p:pic>
        <p:nvPicPr>
          <p:cNvPr id="6" name="Picture 5">
            <a:extLst>
              <a:ext uri="{FF2B5EF4-FFF2-40B4-BE49-F238E27FC236}">
                <a16:creationId xmlns:a16="http://schemas.microsoft.com/office/drawing/2014/main" id="{80670DFD-804A-8550-CDD2-9E746E06F0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8914" t="38319"/>
          <a:stretch>
            <a:fillRect/>
          </a:stretch>
        </p:blipFill>
        <p:spPr>
          <a:xfrm rot="10800000">
            <a:off x="1905000" y="1866900"/>
            <a:ext cx="16380384" cy="8420100"/>
          </a:xfrm>
          <a:prstGeom prst="rect">
            <a:avLst/>
          </a:prstGeom>
        </p:spPr>
      </p:pic>
      <p:sp>
        <p:nvSpPr>
          <p:cNvPr id="7" name="TextBox 6">
            <a:extLst>
              <a:ext uri="{FF2B5EF4-FFF2-40B4-BE49-F238E27FC236}">
                <a16:creationId xmlns:a16="http://schemas.microsoft.com/office/drawing/2014/main" id="{FD2E1639-50B8-FA94-4FDD-E7C808DF31C0}"/>
              </a:ext>
            </a:extLst>
          </p:cNvPr>
          <p:cNvSpPr txBox="1"/>
          <p:nvPr/>
        </p:nvSpPr>
        <p:spPr>
          <a:xfrm>
            <a:off x="3429000" y="4909737"/>
            <a:ext cx="14423155" cy="4825745"/>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học.</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Đọc và chuẩn bị trước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Tiết 3 – Sinh hoạt lớp: Câu chuyện về thầy cô giáo.</a:t>
            </a:r>
            <a:endParaRPr lang="vi-VN" sz="40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oy, doll&#10;&#10;Description automatically generated">
            <a:extLst>
              <a:ext uri="{FF2B5EF4-FFF2-40B4-BE49-F238E27FC236}">
                <a16:creationId xmlns:a16="http://schemas.microsoft.com/office/drawing/2014/main" id="{D32513E5-4B65-507D-6F0A-89F71AB95663}"/>
              </a:ext>
            </a:extLst>
          </p:cNvPr>
          <p:cNvPicPr>
            <a:picLocks noChangeAspect="1"/>
          </p:cNvPicPr>
          <p:nvPr/>
        </p:nvPicPr>
        <p:blipFill rotWithShape="1">
          <a:blip r:embed="rId13">
            <a:extLst>
              <a:ext uri="{28A0092B-C50C-407E-A947-70E740481C1C}">
                <a14:useLocalDpi xmlns:a14="http://schemas.microsoft.com/office/drawing/2010/main" val="0"/>
              </a:ext>
            </a:extLst>
          </a:blip>
          <a:srcRect t="26331"/>
          <a:stretch/>
        </p:blipFill>
        <p:spPr>
          <a:xfrm rot="20184090">
            <a:off x="2104368" y="595694"/>
            <a:ext cx="6488977" cy="3558433"/>
          </a:xfrm>
          <a:prstGeom prst="rect">
            <a:avLst/>
          </a:prstGeom>
        </p:spPr>
      </p:pic>
      <p:sp>
        <p:nvSpPr>
          <p:cNvPr id="10" name="TextBox 9">
            <a:extLst>
              <a:ext uri="{FF2B5EF4-FFF2-40B4-BE49-F238E27FC236}">
                <a16:creationId xmlns:a16="http://schemas.microsoft.com/office/drawing/2014/main" id="{2A1B5FFA-F90A-B05D-6739-AF33EC2B7E41}"/>
              </a:ext>
            </a:extLst>
          </p:cNvPr>
          <p:cNvSpPr txBox="1"/>
          <p:nvPr/>
        </p:nvSpPr>
        <p:spPr>
          <a:xfrm>
            <a:off x="7239000" y="4056452"/>
            <a:ext cx="8991600" cy="1015663"/>
          </a:xfrm>
          <a:prstGeom prst="rect">
            <a:avLst/>
          </a:prstGeom>
          <a:noFill/>
        </p:spPr>
        <p:txBody>
          <a:bodyPr wrap="square">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5854705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142529" y="38620"/>
            <a:ext cx="665309" cy="798100"/>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085" y="9297469"/>
            <a:ext cx="665309" cy="798100"/>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85412">
            <a:off x="6031" y="-39210"/>
            <a:ext cx="1385418" cy="1279623"/>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75183" y="9333344"/>
            <a:ext cx="823151" cy="915036"/>
          </a:xfrm>
          <a:prstGeom prst="rect">
            <a:avLst/>
          </a:prstGeom>
        </p:spPr>
      </p:pic>
      <p:grpSp>
        <p:nvGrpSpPr>
          <p:cNvPr id="9" name="Group 8">
            <a:extLst>
              <a:ext uri="{FF2B5EF4-FFF2-40B4-BE49-F238E27FC236}">
                <a16:creationId xmlns:a16="http://schemas.microsoft.com/office/drawing/2014/main" id="{AD239A4F-0BBC-A982-7324-1B025C3291A1}"/>
              </a:ext>
            </a:extLst>
          </p:cNvPr>
          <p:cNvGrpSpPr/>
          <p:nvPr/>
        </p:nvGrpSpPr>
        <p:grpSpPr>
          <a:xfrm>
            <a:off x="5981699" y="-37857"/>
            <a:ext cx="6324600" cy="1590987"/>
            <a:chOff x="5715000" y="-27216"/>
            <a:chExt cx="6324600" cy="1590987"/>
          </a:xfrm>
        </p:grpSpPr>
        <p:sp>
          <p:nvSpPr>
            <p:cNvPr id="10" name="Round Same Side Corner Rectangle 11">
              <a:extLst>
                <a:ext uri="{FF2B5EF4-FFF2-40B4-BE49-F238E27FC236}">
                  <a16:creationId xmlns:a16="http://schemas.microsoft.com/office/drawing/2014/main" id="{B512DD7E-13A5-44A8-7EFC-C160EA449C81}"/>
                </a:ext>
              </a:extLst>
            </p:cNvPr>
            <p:cNvSpPr/>
            <p:nvPr/>
          </p:nvSpPr>
          <p:spPr>
            <a:xfrm flipV="1">
              <a:off x="5715000" y="-27216"/>
              <a:ext cx="6324600" cy="1590987"/>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A39384-11AD-D283-7984-4E2487945FAE}"/>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2" name="Rectangle 11">
            <a:extLst>
              <a:ext uri="{FF2B5EF4-FFF2-40B4-BE49-F238E27FC236}">
                <a16:creationId xmlns:a16="http://schemas.microsoft.com/office/drawing/2014/main" id="{525485C7-D43A-8A34-B993-3DD8562B3288}"/>
              </a:ext>
            </a:extLst>
          </p:cNvPr>
          <p:cNvSpPr/>
          <p:nvPr/>
        </p:nvSpPr>
        <p:spPr>
          <a:xfrm>
            <a:off x="2607625" y="7472546"/>
            <a:ext cx="13072747"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nghe bài hát </a:t>
            </a:r>
            <a:r>
              <a:rPr lang="en-US" sz="4000" b="1" i="1">
                <a:latin typeface="Arial" panose="020B0604020202020204" pitchFamily="34" charset="0"/>
                <a:ea typeface="Calibri" panose="020F0502020204030204" pitchFamily="34" charset="0"/>
                <a:cs typeface="Arial" panose="020B0604020202020204" pitchFamily="34" charset="0"/>
              </a:rPr>
              <a:t>Bụi phấn </a:t>
            </a:r>
            <a:r>
              <a:rPr lang="en-US" sz="4000" b="1">
                <a:latin typeface="Arial" panose="020B0604020202020204" pitchFamily="34" charset="0"/>
                <a:ea typeface="Calibri" panose="020F0502020204030204" pitchFamily="34" charset="0"/>
                <a:cs typeface="Arial" panose="020B0604020202020204" pitchFamily="34" charset="0"/>
              </a:rPr>
              <a:t>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“Bài hát đã gửi tới các em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40" name="Bụi Phấn - Nhạc Thiếu Nhi Hay Dành Cho Bé - Voi TV">
            <a:hlinkClick r:id="" action="ppaction://media"/>
            <a:extLst>
              <a:ext uri="{FF2B5EF4-FFF2-40B4-BE49-F238E27FC236}">
                <a16:creationId xmlns:a16="http://schemas.microsoft.com/office/drawing/2014/main" id="{5612E01C-1314-B97D-AF41-AF463E5F532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130799" y="2400300"/>
            <a:ext cx="8026402" cy="451485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329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40"/>
                </p:tgtEl>
              </p:cMediaNode>
            </p:video>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57016">
            <a:off x="509438" y="8407023"/>
            <a:ext cx="2150617" cy="189792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59042" y="-495300"/>
            <a:ext cx="3405986" cy="314589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2042">
            <a:off x="356139" y="221068"/>
            <a:ext cx="1698705" cy="1884832"/>
          </a:xfrm>
          <a:prstGeom prst="rect">
            <a:avLst/>
          </a:prstGeom>
        </p:spPr>
      </p:pic>
      <p:sp>
        <p:nvSpPr>
          <p:cNvPr id="16" name="TextBox 9">
            <a:extLst>
              <a:ext uri="{FF2B5EF4-FFF2-40B4-BE49-F238E27FC236}">
                <a16:creationId xmlns:a16="http://schemas.microsoft.com/office/drawing/2014/main" id="{420FDCAC-1D51-A437-0148-A9797F4F3695}"/>
              </a:ext>
            </a:extLst>
          </p:cNvPr>
          <p:cNvSpPr txBox="1"/>
          <p:nvPr/>
        </p:nvSpPr>
        <p:spPr>
          <a:xfrm>
            <a:off x="876300" y="3410910"/>
            <a:ext cx="16535400"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BÀI HỌC KẾT THÚC, CẢM ƠN CÁC EM ĐÃ CHÚ Ý LẮNG NGHE!</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24026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hi tiết hơn 98 ảnh thầy cô và học sinh mới nhất - Tin Học Vui">
            <a:extLst>
              <a:ext uri="{FF2B5EF4-FFF2-40B4-BE49-F238E27FC236}">
                <a16:creationId xmlns:a16="http://schemas.microsoft.com/office/drawing/2014/main" id="{CCDC26AA-1FA0-AC5E-0926-ADC9191E776C}"/>
              </a:ext>
            </a:extLst>
          </p:cNvPr>
          <p:cNvPicPr>
            <a:picLocks noChangeAspect="1" noChangeArrowheads="1"/>
          </p:cNvPicPr>
          <p:nvPr/>
        </p:nvPicPr>
        <p:blipFill rotWithShape="1">
          <a:blip r:embed="rId2">
            <a:alphaModFix amt="75000"/>
            <a:extLst>
              <a:ext uri="{28A0092B-C50C-407E-A947-70E740481C1C}">
                <a14:useLocalDpi xmlns:a14="http://schemas.microsoft.com/office/drawing/2010/main" val="0"/>
              </a:ext>
            </a:extLst>
          </a:blip>
          <a:srcRect l="6649" r="1"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BE58C29-BE19-ABE8-019D-0DC9B3C23DC6}"/>
              </a:ext>
            </a:extLst>
          </p:cNvPr>
          <p:cNvGrpSpPr/>
          <p:nvPr/>
        </p:nvGrpSpPr>
        <p:grpSpPr>
          <a:xfrm>
            <a:off x="0" y="419100"/>
            <a:ext cx="10891156" cy="5105401"/>
            <a:chOff x="59870" y="3549455"/>
            <a:chExt cx="10891156" cy="5105401"/>
          </a:xfrm>
        </p:grpSpPr>
        <p:sp>
          <p:nvSpPr>
            <p:cNvPr id="11" name="Round Same Side Corner Rectangle 3">
              <a:extLst>
                <a:ext uri="{FF2B5EF4-FFF2-40B4-BE49-F238E27FC236}">
                  <a16:creationId xmlns:a16="http://schemas.microsoft.com/office/drawing/2014/main" id="{AC2AF4D1-8FBB-0E1D-B3BB-8CF1E734AF43}"/>
                </a:ext>
              </a:extLst>
            </p:cNvPr>
            <p:cNvSpPr/>
            <p:nvPr/>
          </p:nvSpPr>
          <p:spPr>
            <a:xfrm rot="5400000">
              <a:off x="2952747" y="656578"/>
              <a:ext cx="5105401" cy="10891156"/>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D9FB39-D999-4008-2118-1A6E51EF04D1}"/>
                </a:ext>
              </a:extLst>
            </p:cNvPr>
            <p:cNvSpPr txBox="1"/>
            <p:nvPr/>
          </p:nvSpPr>
          <p:spPr>
            <a:xfrm>
              <a:off x="933447" y="3689283"/>
              <a:ext cx="9144000" cy="4825745"/>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GỢI Ý TRẢ LỜI</a:t>
              </a:r>
            </a:p>
            <a:p>
              <a:pPr algn="just">
                <a:lnSpc>
                  <a:spcPct val="150000"/>
                </a:lnSpc>
              </a:pPr>
              <a:r>
                <a:rPr lang="vi-VN" sz="4000">
                  <a:latin typeface="Arial" panose="020B0604020202020204" pitchFamily="34" charset="0"/>
                  <a:cs typeface="Arial" panose="020B0604020202020204" pitchFamily="34" charset="0"/>
                </a:rPr>
                <a:t>Bài hát đã ca ngợi công ơn của thầy</a:t>
              </a:r>
              <a:r>
                <a:rPr lang="en-US" sz="4000">
                  <a:latin typeface="Arial" panose="020B0604020202020204" pitchFamily="34" charset="0"/>
                  <a:cs typeface="Arial" panose="020B0604020202020204" pitchFamily="34" charset="0"/>
                </a:rPr>
                <a:t> cô</a:t>
              </a:r>
              <a:r>
                <a:rPr lang="vi-VN" sz="4000">
                  <a:latin typeface="Arial" panose="020B0604020202020204" pitchFamily="34" charset="0"/>
                  <a:cs typeface="Arial" panose="020B0604020202020204" pitchFamily="34" charset="0"/>
                </a:rPr>
                <a:t> giáo đối với các em học sinh và thể hiện lòng kính trọng của các em học sinh đối với thầy</a:t>
              </a:r>
              <a:r>
                <a:rPr lang="en-US" sz="4000">
                  <a:latin typeface="Arial" panose="020B0604020202020204" pitchFamily="34" charset="0"/>
                  <a:cs typeface="Arial" panose="020B0604020202020204" pitchFamily="34" charset="0"/>
                </a:rPr>
                <a:t> cô</a:t>
              </a:r>
              <a:r>
                <a:rPr lang="vi-VN" sz="400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69384">
            <a:off x="15134417" y="217774"/>
            <a:ext cx="3172187" cy="963191"/>
          </a:xfrm>
          <a:prstGeom prst="rect">
            <a:avLst/>
          </a:prstGeom>
        </p:spPr>
      </p:pic>
      <p:grpSp>
        <p:nvGrpSpPr>
          <p:cNvPr id="2" name="Group 1">
            <a:extLst>
              <a:ext uri="{FF2B5EF4-FFF2-40B4-BE49-F238E27FC236}">
                <a16:creationId xmlns:a16="http://schemas.microsoft.com/office/drawing/2014/main" id="{A2E7AF70-33DE-43C5-5F59-F9273358A0D5}"/>
              </a:ext>
            </a:extLst>
          </p:cNvPr>
          <p:cNvGrpSpPr/>
          <p:nvPr/>
        </p:nvGrpSpPr>
        <p:grpSpPr>
          <a:xfrm>
            <a:off x="0" y="9105900"/>
            <a:ext cx="1473524" cy="915036"/>
            <a:chOff x="7670476" y="8940505"/>
            <a:chExt cx="1473524" cy="915036"/>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70476" y="8940505"/>
              <a:ext cx="823151" cy="91503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47402" y="8940505"/>
              <a:ext cx="496598" cy="552031"/>
            </a:xfrm>
            <a:prstGeom prst="rect">
              <a:avLst/>
            </a:prstGeom>
          </p:spPr>
        </p:pic>
      </p:gr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474395" y="9189489"/>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67697"/>
            <a:ext cx="781001" cy="936883"/>
          </a:xfrm>
          <a:prstGeom prst="rect">
            <a:avLst/>
          </a:prstGeom>
        </p:spPr>
      </p:pic>
      <p:cxnSp>
        <p:nvCxnSpPr>
          <p:cNvPr id="3" name="Straight Connector 2">
            <a:extLst>
              <a:ext uri="{FF2B5EF4-FFF2-40B4-BE49-F238E27FC236}">
                <a16:creationId xmlns:a16="http://schemas.microsoft.com/office/drawing/2014/main" id="{D297DDA2-C7EC-E48A-A7E9-CC84B412E156}"/>
              </a:ext>
            </a:extLst>
          </p:cNvPr>
          <p:cNvCxnSpPr>
            <a:cxnSpLocks/>
          </p:cNvCxnSpPr>
          <p:nvPr/>
        </p:nvCxnSpPr>
        <p:spPr>
          <a:xfrm>
            <a:off x="1456612" y="45339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5BDA5F-A39E-76E5-55B5-6A425965B200}"/>
              </a:ext>
            </a:extLst>
          </p:cNvPr>
          <p:cNvSpPr txBox="1"/>
          <p:nvPr/>
        </p:nvSpPr>
        <p:spPr>
          <a:xfrm>
            <a:off x="370296" y="482727"/>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effectLst/>
                <a:latin typeface="Arial" panose="020B0604020202020204" pitchFamily="34" charset="0"/>
                <a:ea typeface="Times New Roman" panose="02020603050405020304" pitchFamily="18" charset="0"/>
                <a:cs typeface="Arial" panose="020B0604020202020204" pitchFamily="34" charset="0"/>
              </a:rPr>
              <a:t>3</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effectLst/>
                <a:latin typeface="Arial" panose="020B0604020202020204" pitchFamily="34" charset="0"/>
                <a:ea typeface="Times New Roman" panose="02020603050405020304" pitchFamily="18" charset="0"/>
                <a:cs typeface="Arial" panose="020B0604020202020204" pitchFamily="34" charset="0"/>
              </a:rPr>
              <a:t>LÀM VIỆC KHOA HỌC</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3B1C5EF-F3E4-5F22-04B3-D61935794DB9}"/>
              </a:ext>
            </a:extLst>
          </p:cNvPr>
          <p:cNvSpPr txBox="1"/>
          <p:nvPr/>
        </p:nvSpPr>
        <p:spPr>
          <a:xfrm>
            <a:off x="197569" y="4763982"/>
            <a:ext cx="17892852" cy="5005794"/>
          </a:xfrm>
          <a:prstGeom prst="rect">
            <a:avLst/>
          </a:prstGeom>
          <a:noFill/>
        </p:spPr>
        <p:txBody>
          <a:bodyPr wrap="square">
            <a:spAutoFit/>
          </a:bodyPr>
          <a:lstStyle/>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12. </a:t>
            </a:r>
          </a:p>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Thầy cô giáo của em </a:t>
            </a:r>
            <a:endParaRPr lang="en-US" sz="7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6" y="9498885"/>
            <a:ext cx="1268623" cy="766344"/>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9901" y="54428"/>
            <a:ext cx="885098" cy="987218"/>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76974" y="-35413"/>
            <a:ext cx="1076340" cy="725184"/>
          </a:xfrm>
          <a:prstGeom prst="rect">
            <a:avLst/>
          </a:prstGeom>
        </p:spPr>
      </p:pic>
      <p:grpSp>
        <p:nvGrpSpPr>
          <p:cNvPr id="11" name="Group 10">
            <a:extLst>
              <a:ext uri="{FF2B5EF4-FFF2-40B4-BE49-F238E27FC236}">
                <a16:creationId xmlns:a16="http://schemas.microsoft.com/office/drawing/2014/main" id="{CF0F8B9D-CDD1-A7FC-4FE7-7A615A36D01E}"/>
              </a:ext>
            </a:extLst>
          </p:cNvPr>
          <p:cNvGrpSpPr/>
          <p:nvPr/>
        </p:nvGrpSpPr>
        <p:grpSpPr>
          <a:xfrm>
            <a:off x="11099349" y="1093154"/>
            <a:ext cx="6014194" cy="6345850"/>
            <a:chOff x="11148842" y="1525345"/>
            <a:chExt cx="6014194" cy="6345850"/>
          </a:xfrm>
        </p:grpSpPr>
        <p:grpSp>
          <p:nvGrpSpPr>
            <p:cNvPr id="12" name="Group 6">
              <a:extLst>
                <a:ext uri="{FF2B5EF4-FFF2-40B4-BE49-F238E27FC236}">
                  <a16:creationId xmlns:a16="http://schemas.microsoft.com/office/drawing/2014/main" id="{A6BAB529-F866-73F2-1B78-5270C8F69B47}"/>
                </a:ext>
              </a:extLst>
            </p:cNvPr>
            <p:cNvGrpSpPr/>
            <p:nvPr/>
          </p:nvGrpSpPr>
          <p:grpSpPr>
            <a:xfrm>
              <a:off x="11148842" y="1857001"/>
              <a:ext cx="6014194" cy="6014194"/>
              <a:chOff x="0" y="0"/>
              <a:chExt cx="812800" cy="812800"/>
            </a:xfrm>
          </p:grpSpPr>
          <p:sp>
            <p:nvSpPr>
              <p:cNvPr id="16" name="Freeform 7">
                <a:extLst>
                  <a:ext uri="{FF2B5EF4-FFF2-40B4-BE49-F238E27FC236}">
                    <a16:creationId xmlns:a16="http://schemas.microsoft.com/office/drawing/2014/main" id="{1199E1B3-E61F-E8FD-88C4-40EA667E9C3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p:spPr>
            <p:txBody>
              <a:bodyPr/>
              <a:lstStyle/>
              <a:p>
                <a:endParaRPr lang="en-US" dirty="0"/>
              </a:p>
            </p:txBody>
          </p:sp>
          <p:sp>
            <p:nvSpPr>
              <p:cNvPr id="24" name="TextBox 8">
                <a:extLst>
                  <a:ext uri="{FF2B5EF4-FFF2-40B4-BE49-F238E27FC236}">
                    <a16:creationId xmlns:a16="http://schemas.microsoft.com/office/drawing/2014/main" id="{B9F9F1BE-F978-88D2-B424-24AE258ED14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3" name="Picture 10">
              <a:extLst>
                <a:ext uri="{FF2B5EF4-FFF2-40B4-BE49-F238E27FC236}">
                  <a16:creationId xmlns:a16="http://schemas.microsoft.com/office/drawing/2014/main" id="{1787F2B2-177B-30A2-ABC6-28CE704544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95080">
              <a:off x="12118098" y="1525345"/>
              <a:ext cx="3564645" cy="920326"/>
            </a:xfrm>
            <a:prstGeom prst="rect">
              <a:avLst/>
            </a:prstGeom>
          </p:spPr>
        </p:pic>
        <p:sp>
          <p:nvSpPr>
            <p:cNvPr id="14" name="TextBox 13">
              <a:extLst>
                <a:ext uri="{FF2B5EF4-FFF2-40B4-BE49-F238E27FC236}">
                  <a16:creationId xmlns:a16="http://schemas.microsoft.com/office/drawing/2014/main" id="{890F2478-1E54-1722-F09F-FB32DDC0C91C}"/>
                </a:ext>
              </a:extLst>
            </p:cNvPr>
            <p:cNvSpPr txBox="1"/>
            <p:nvPr/>
          </p:nvSpPr>
          <p:spPr>
            <a:xfrm>
              <a:off x="11663170" y="3522085"/>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25" name="Group 24">
            <a:extLst>
              <a:ext uri="{FF2B5EF4-FFF2-40B4-BE49-F238E27FC236}">
                <a16:creationId xmlns:a16="http://schemas.microsoft.com/office/drawing/2014/main" id="{EE11E46D-BF8E-9F2B-6556-7F17DC1100F8}"/>
              </a:ext>
            </a:extLst>
          </p:cNvPr>
          <p:cNvGrpSpPr/>
          <p:nvPr/>
        </p:nvGrpSpPr>
        <p:grpSpPr>
          <a:xfrm>
            <a:off x="1062280" y="1263239"/>
            <a:ext cx="9549579" cy="3653309"/>
            <a:chOff x="1077906" y="959621"/>
            <a:chExt cx="9549579" cy="3653309"/>
          </a:xfrm>
        </p:grpSpPr>
        <p:grpSp>
          <p:nvGrpSpPr>
            <p:cNvPr id="26" name="Group 25">
              <a:extLst>
                <a:ext uri="{FF2B5EF4-FFF2-40B4-BE49-F238E27FC236}">
                  <a16:creationId xmlns:a16="http://schemas.microsoft.com/office/drawing/2014/main" id="{F1F71096-6A9A-6E98-DEEB-B1C54336E259}"/>
                </a:ext>
              </a:extLst>
            </p:cNvPr>
            <p:cNvGrpSpPr/>
            <p:nvPr/>
          </p:nvGrpSpPr>
          <p:grpSpPr>
            <a:xfrm>
              <a:off x="1077906" y="1204311"/>
              <a:ext cx="9549579" cy="3408619"/>
              <a:chOff x="1051751" y="1519237"/>
              <a:chExt cx="9549579" cy="3408619"/>
            </a:xfrm>
          </p:grpSpPr>
          <p:grpSp>
            <p:nvGrpSpPr>
              <p:cNvPr id="34" name="Group 3">
                <a:extLst>
                  <a:ext uri="{FF2B5EF4-FFF2-40B4-BE49-F238E27FC236}">
                    <a16:creationId xmlns:a16="http://schemas.microsoft.com/office/drawing/2014/main" id="{E8C910DE-6CDE-6887-7947-86918EDA1AD8}"/>
                  </a:ext>
                </a:extLst>
              </p:cNvPr>
              <p:cNvGrpSpPr/>
              <p:nvPr/>
            </p:nvGrpSpPr>
            <p:grpSpPr>
              <a:xfrm>
                <a:off x="1051751" y="1519237"/>
                <a:ext cx="9549579" cy="3408619"/>
                <a:chOff x="0" y="-47625"/>
                <a:chExt cx="2355171" cy="2691919"/>
              </a:xfrm>
            </p:grpSpPr>
            <p:sp>
              <p:nvSpPr>
                <p:cNvPr id="37" name="Freeform 4">
                  <a:extLst>
                    <a:ext uri="{FF2B5EF4-FFF2-40B4-BE49-F238E27FC236}">
                      <a16:creationId xmlns:a16="http://schemas.microsoft.com/office/drawing/2014/main" id="{5496475C-9D22-89EA-2B9F-C511D6566675}"/>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38" name="TextBox 5">
                  <a:extLst>
                    <a:ext uri="{FF2B5EF4-FFF2-40B4-BE49-F238E27FC236}">
                      <a16:creationId xmlns:a16="http://schemas.microsoft.com/office/drawing/2014/main" id="{B9E4E63F-4017-41CB-7B3A-C85738D8306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6" name="TextBox 35">
                <a:extLst>
                  <a:ext uri="{FF2B5EF4-FFF2-40B4-BE49-F238E27FC236}">
                    <a16:creationId xmlns:a16="http://schemas.microsoft.com/office/drawing/2014/main" id="{94A44912-AAED-B47C-DFBA-3FF3ACE26642}"/>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en-US" sz="42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Kể về những kỉ niệm, việc làm cùng thầy cô giáo</a:t>
                </a:r>
                <a:endParaRPr lang="en-US" sz="4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9">
              <a:extLst>
                <a:ext uri="{FF2B5EF4-FFF2-40B4-BE49-F238E27FC236}">
                  <a16:creationId xmlns:a16="http://schemas.microsoft.com/office/drawing/2014/main" id="{DD2A733F-3245-BA65-5122-8DEB14D2D0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34408" y="959621"/>
              <a:ext cx="3600289" cy="609990"/>
            </a:xfrm>
            <a:prstGeom prst="rect">
              <a:avLst/>
            </a:prstGeom>
          </p:spPr>
        </p:pic>
      </p:grpSp>
      <p:sp>
        <p:nvSpPr>
          <p:cNvPr id="39" name="Freeform 3">
            <a:extLst>
              <a:ext uri="{FF2B5EF4-FFF2-40B4-BE49-F238E27FC236}">
                <a16:creationId xmlns:a16="http://schemas.microsoft.com/office/drawing/2014/main" id="{7FCDB0BA-898B-57CE-37B5-461D0B98AE5C}"/>
              </a:ext>
            </a:extLst>
          </p:cNvPr>
          <p:cNvSpPr/>
          <p:nvPr/>
        </p:nvSpPr>
        <p:spPr>
          <a:xfrm>
            <a:off x="11407094" y="6768827"/>
            <a:ext cx="5398695" cy="3886200"/>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0A056E96-FDA6-791E-1D38-8D6E200BB84E}"/>
              </a:ext>
            </a:extLst>
          </p:cNvPr>
          <p:cNvGrpSpPr/>
          <p:nvPr/>
        </p:nvGrpSpPr>
        <p:grpSpPr>
          <a:xfrm>
            <a:off x="1012777" y="5221543"/>
            <a:ext cx="9549579" cy="3653309"/>
            <a:chOff x="1077906" y="959621"/>
            <a:chExt cx="9549579" cy="3653309"/>
          </a:xfrm>
        </p:grpSpPr>
        <p:grpSp>
          <p:nvGrpSpPr>
            <p:cNvPr id="41" name="Group 40">
              <a:extLst>
                <a:ext uri="{FF2B5EF4-FFF2-40B4-BE49-F238E27FC236}">
                  <a16:creationId xmlns:a16="http://schemas.microsoft.com/office/drawing/2014/main" id="{1DD33A87-0871-B14C-9922-90D1D2AA7A96}"/>
                </a:ext>
              </a:extLst>
            </p:cNvPr>
            <p:cNvGrpSpPr/>
            <p:nvPr/>
          </p:nvGrpSpPr>
          <p:grpSpPr>
            <a:xfrm>
              <a:off x="1077906" y="1204311"/>
              <a:ext cx="9549579" cy="3408619"/>
              <a:chOff x="1051751" y="1519237"/>
              <a:chExt cx="9549579" cy="3408619"/>
            </a:xfrm>
          </p:grpSpPr>
          <p:grpSp>
            <p:nvGrpSpPr>
              <p:cNvPr id="43" name="Group 3">
                <a:extLst>
                  <a:ext uri="{FF2B5EF4-FFF2-40B4-BE49-F238E27FC236}">
                    <a16:creationId xmlns:a16="http://schemas.microsoft.com/office/drawing/2014/main" id="{666878C5-AC8D-2496-FBFD-E5894818B2E3}"/>
                  </a:ext>
                </a:extLst>
              </p:cNvPr>
              <p:cNvGrpSpPr/>
              <p:nvPr/>
            </p:nvGrpSpPr>
            <p:grpSpPr>
              <a:xfrm>
                <a:off x="1051751" y="1519237"/>
                <a:ext cx="9549579" cy="3408619"/>
                <a:chOff x="0" y="-47625"/>
                <a:chExt cx="2355171" cy="2691919"/>
              </a:xfrm>
            </p:grpSpPr>
            <p:sp>
              <p:nvSpPr>
                <p:cNvPr id="45" name="Freeform 4">
                  <a:extLst>
                    <a:ext uri="{FF2B5EF4-FFF2-40B4-BE49-F238E27FC236}">
                      <a16:creationId xmlns:a16="http://schemas.microsoft.com/office/drawing/2014/main" id="{78C12706-23F6-3A6A-EA7B-14355A7B833E}"/>
                    </a:ext>
                  </a:extLst>
                </p:cNvPr>
                <p:cNvSpPr/>
                <p:nvPr/>
              </p:nvSpPr>
              <p:spPr>
                <a:xfrm>
                  <a:off x="0" y="0"/>
                  <a:ext cx="2355171"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46" name="TextBox 5">
                  <a:extLst>
                    <a:ext uri="{FF2B5EF4-FFF2-40B4-BE49-F238E27FC236}">
                      <a16:creationId xmlns:a16="http://schemas.microsoft.com/office/drawing/2014/main" id="{D6973E3D-8B4C-E65B-ED0B-D707BA6C4BA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4" name="TextBox 43">
                <a:extLst>
                  <a:ext uri="{FF2B5EF4-FFF2-40B4-BE49-F238E27FC236}">
                    <a16:creationId xmlns:a16="http://schemas.microsoft.com/office/drawing/2014/main" id="{2D2115A8-34C4-4854-7824-94529FFB73AD}"/>
                  </a:ext>
                </a:extLst>
              </p:cNvPr>
              <p:cNvSpPr txBox="1"/>
              <p:nvPr/>
            </p:nvSpPr>
            <p:spPr>
              <a:xfrm>
                <a:off x="1122301" y="2304714"/>
                <a:ext cx="9372194"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p>
              <a:p>
                <a:pPr marR="0" algn="ctr">
                  <a:lnSpc>
                    <a:spcPct val="150000"/>
                  </a:lnSpc>
                  <a:spcBef>
                    <a:spcPts val="0"/>
                  </a:spcBef>
                  <a:spcAft>
                    <a:spcPts val="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Viết về thầy cô giáo</a:t>
                </a:r>
                <a:endParaRPr lang="en-US" sz="4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2" name="Picture 9">
              <a:extLst>
                <a:ext uri="{FF2B5EF4-FFF2-40B4-BE49-F238E27FC236}">
                  <a16:creationId xmlns:a16="http://schemas.microsoft.com/office/drawing/2014/main" id="{D969D1E5-D392-F90B-98BC-53E767AB9E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34408" y="959621"/>
              <a:ext cx="3600289" cy="609990"/>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4304" y="768150"/>
            <a:ext cx="13647021" cy="77146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51452">
            <a:off x="-1226402" y="1021783"/>
            <a:ext cx="4793620" cy="145551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25381" y="9216520"/>
            <a:ext cx="823151" cy="91503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8031" y="299708"/>
            <a:ext cx="781001" cy="93688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3400" y="9097100"/>
            <a:ext cx="781001" cy="936883"/>
          </a:xfrm>
          <a:prstGeom prst="rect">
            <a:avLst/>
          </a:prstGeom>
        </p:spPr>
      </p:pic>
      <p:sp>
        <p:nvSpPr>
          <p:cNvPr id="17" name="TextBox 6">
            <a:extLst>
              <a:ext uri="{FF2B5EF4-FFF2-40B4-BE49-F238E27FC236}">
                <a16:creationId xmlns:a16="http://schemas.microsoft.com/office/drawing/2014/main" id="{870BA191-FD96-A6BB-843B-2AB20D5CA2EF}"/>
              </a:ext>
            </a:extLst>
          </p:cNvPr>
          <p:cNvSpPr txBox="1"/>
          <p:nvPr/>
        </p:nvSpPr>
        <p:spPr>
          <a:xfrm>
            <a:off x="3680800" y="2500705"/>
            <a:ext cx="11882896" cy="4249497"/>
          </a:xfrm>
          <a:prstGeom prst="rect">
            <a:avLst/>
          </a:prstGeom>
        </p:spPr>
        <p:txBody>
          <a:bodyPr wrap="square" lIns="0" tIns="0" rIns="0" bIns="0" rtlCol="0" anchor="t">
            <a:spAutoFit/>
          </a:bodyPr>
          <a:lstStyle/>
          <a:p>
            <a:pPr algn="ctr">
              <a:lnSpc>
                <a:spcPct val="150000"/>
              </a:lnSpc>
            </a:pPr>
            <a:r>
              <a:rPr lang="en-US" sz="6400" b="1">
                <a:latin typeface="Arial" panose="020B0604020202020204" pitchFamily="34" charset="0"/>
                <a:cs typeface="Arial" panose="020B0604020202020204" pitchFamily="34" charset="0"/>
              </a:rPr>
              <a:t>HOẠT ĐỘNG 1: KỂ VỀ NHỮNG KỈ NIỆM, VIỆC LÀM CÙNG THẦY CÔ GIÁO</a:t>
            </a:r>
            <a:endParaRPr lang="en-US" sz="6400" b="1" dirty="0">
              <a:latin typeface="Arial" panose="020B0604020202020204" pitchFamily="34" charset="0"/>
              <a:cs typeface="Arial" panose="020B0604020202020204" pitchFamily="34" charset="0"/>
            </a:endParaRPr>
          </a:p>
        </p:txBody>
      </p:sp>
      <p:pic>
        <p:nvPicPr>
          <p:cNvPr id="18" name="Picture 10">
            <a:extLst>
              <a:ext uri="{FF2B5EF4-FFF2-40B4-BE49-F238E27FC236}">
                <a16:creationId xmlns:a16="http://schemas.microsoft.com/office/drawing/2014/main" id="{B800052C-8848-5309-DE9A-A186453FEB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90850" y="7297289"/>
            <a:ext cx="3713927" cy="2989711"/>
          </a:xfrm>
          <a:prstGeom prst="rect">
            <a:avLst/>
          </a:prstGeom>
        </p:spPr>
      </p:pic>
    </p:spTree>
    <p:extLst>
      <p:ext uri="{BB962C8B-B14F-4D97-AF65-F5344CB8AC3E}">
        <p14:creationId xmlns:p14="http://schemas.microsoft.com/office/powerpoint/2010/main" val="421734913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15">
            <a:extLst>
              <a:ext uri="{FF2B5EF4-FFF2-40B4-BE49-F238E27FC236}">
                <a16:creationId xmlns:a16="http://schemas.microsoft.com/office/drawing/2014/main" id="{76ADBE3A-CC21-1DD5-1FCC-B5CC68179254}"/>
              </a:ext>
            </a:extLst>
          </p:cNvPr>
          <p:cNvGrpSpPr/>
          <p:nvPr/>
        </p:nvGrpSpPr>
        <p:grpSpPr>
          <a:xfrm>
            <a:off x="-16328" y="-1"/>
            <a:ext cx="18288000" cy="4343933"/>
            <a:chOff x="0" y="0"/>
            <a:chExt cx="6186311" cy="895726"/>
          </a:xfrm>
        </p:grpSpPr>
        <p:sp>
          <p:nvSpPr>
            <p:cNvPr id="4" name="Freeform 16">
              <a:extLst>
                <a:ext uri="{FF2B5EF4-FFF2-40B4-BE49-F238E27FC236}">
                  <a16:creationId xmlns:a16="http://schemas.microsoft.com/office/drawing/2014/main" id="{CC5884E4-70BF-F6EA-D13B-46F4B4FB0CE6}"/>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5">
                <a:lumMod val="75000"/>
              </a:schemeClr>
            </a:solidFill>
          </p:spPr>
          <p:txBody>
            <a:bodyPr/>
            <a:lstStyle/>
            <a:p>
              <a:endParaRPr lang="en-US"/>
            </a:p>
          </p:txBody>
        </p:sp>
      </p:grpSp>
      <p:sp>
        <p:nvSpPr>
          <p:cNvPr id="5" name="TextBox 4">
            <a:extLst>
              <a:ext uri="{FF2B5EF4-FFF2-40B4-BE49-F238E27FC236}">
                <a16:creationId xmlns:a16="http://schemas.microsoft.com/office/drawing/2014/main" id="{90645503-2CF8-356C-A9FF-49E5253DEF6E}"/>
              </a:ext>
            </a:extLst>
          </p:cNvPr>
          <p:cNvSpPr txBox="1"/>
          <p:nvPr/>
        </p:nvSpPr>
        <p:spPr>
          <a:xfrm>
            <a:off x="4548340" y="469907"/>
            <a:ext cx="13206259" cy="3013838"/>
          </a:xfrm>
          <a:prstGeom prst="rect">
            <a:avLst/>
          </a:prstGeom>
          <a:noFill/>
        </p:spPr>
        <p:txBody>
          <a:bodyPr wrap="square">
            <a:spAutoFit/>
          </a:bodyPr>
          <a:lstStyle/>
          <a:p>
            <a:pPr algn="just">
              <a:lnSpc>
                <a:spcPct val="150000"/>
              </a:lnSpc>
            </a:pPr>
            <a:r>
              <a:rPr lang="en-US" sz="4400" b="1">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Các em hãy chia sẻ trước lớp những kỉ niệm, việc em đã làm cùng thầy cô giáo của mình theo các gợi ý dưới đây:</a:t>
            </a:r>
            <a:endParaRPr lang="en-US" sz="4400" dirty="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FF81C78-1848-0C5D-CCF4-A84CB736F0A4}"/>
              </a:ext>
            </a:extLst>
          </p:cNvPr>
          <p:cNvGrpSpPr/>
          <p:nvPr/>
        </p:nvGrpSpPr>
        <p:grpSpPr>
          <a:xfrm>
            <a:off x="588737" y="4728144"/>
            <a:ext cx="4225274" cy="1720915"/>
            <a:chOff x="685800" y="4520180"/>
            <a:chExt cx="4225274" cy="1720915"/>
          </a:xfrm>
        </p:grpSpPr>
        <p:sp>
          <p:nvSpPr>
            <p:cNvPr id="13" name="Rectangle 12">
              <a:extLst>
                <a:ext uri="{FF2B5EF4-FFF2-40B4-BE49-F238E27FC236}">
                  <a16:creationId xmlns:a16="http://schemas.microsoft.com/office/drawing/2014/main" id="{FE655CE2-014E-61A5-02D7-6BD61129233A}"/>
                </a:ext>
              </a:extLst>
            </p:cNvPr>
            <p:cNvSpPr/>
            <p:nvPr/>
          </p:nvSpPr>
          <p:spPr>
            <a:xfrm>
              <a:off x="972406" y="4922106"/>
              <a:ext cx="3938668"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GỢI Ý</a:t>
              </a:r>
              <a:endParaRPr lang="en-US" sz="4800" dirty="0">
                <a:solidFill>
                  <a:srgbClr val="C00000"/>
                </a:solidFill>
              </a:endParaRPr>
            </a:p>
          </p:txBody>
        </p:sp>
        <p:pic>
          <p:nvPicPr>
            <p:cNvPr id="14" name="Picture 21">
              <a:extLst>
                <a:ext uri="{FF2B5EF4-FFF2-40B4-BE49-F238E27FC236}">
                  <a16:creationId xmlns:a16="http://schemas.microsoft.com/office/drawing/2014/main" id="{47299FD5-47B2-1DA8-E20F-943BF379BF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4520180"/>
              <a:ext cx="859735" cy="803852"/>
            </a:xfrm>
            <a:prstGeom prst="rect">
              <a:avLst/>
            </a:prstGeom>
          </p:spPr>
        </p:pic>
      </p:grpSp>
      <p:sp>
        <p:nvSpPr>
          <p:cNvPr id="15" name="Line Callout 1 (Border and Accent Bar) 3">
            <a:extLst>
              <a:ext uri="{FF2B5EF4-FFF2-40B4-BE49-F238E27FC236}">
                <a16:creationId xmlns:a16="http://schemas.microsoft.com/office/drawing/2014/main" id="{406EDEC9-7B28-EB97-282E-DA709150A1B1}"/>
              </a:ext>
            </a:extLst>
          </p:cNvPr>
          <p:cNvSpPr/>
          <p:nvPr/>
        </p:nvSpPr>
        <p:spPr>
          <a:xfrm>
            <a:off x="117567" y="687245"/>
            <a:ext cx="3893099" cy="2761261"/>
          </a:xfrm>
          <a:prstGeom prst="accentBorderCallout1">
            <a:avLst>
              <a:gd name="adj1" fmla="val 18750"/>
              <a:gd name="adj2" fmla="val -3127"/>
              <a:gd name="adj3" fmla="val 18232"/>
              <a:gd name="adj4" fmla="val -50695"/>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Làm việc trước lớp</a:t>
            </a:r>
            <a:endParaRPr lang="en-US" sz="4400" dirty="0">
              <a:solidFill>
                <a:schemeClr val="tx2">
                  <a:lumMod val="50000"/>
                </a:schemeClr>
              </a:solidFill>
              <a:latin typeface="Arial" panose="020B0604020202020204" pitchFamily="34" charset="0"/>
              <a:cs typeface="Arial" panose="020B0604020202020204" pitchFamily="34" charset="0"/>
            </a:endParaRPr>
          </a:p>
        </p:txBody>
      </p:sp>
      <p:sp>
        <p:nvSpPr>
          <p:cNvPr id="16" name="TextBox 9">
            <a:extLst>
              <a:ext uri="{FF2B5EF4-FFF2-40B4-BE49-F238E27FC236}">
                <a16:creationId xmlns:a16="http://schemas.microsoft.com/office/drawing/2014/main" id="{1E903165-3260-58E9-084E-7679655E90D7}"/>
              </a:ext>
            </a:extLst>
          </p:cNvPr>
          <p:cNvSpPr txBox="1"/>
          <p:nvPr/>
        </p:nvSpPr>
        <p:spPr>
          <a:xfrm>
            <a:off x="5886282" y="4449020"/>
            <a:ext cx="11430000" cy="5368073"/>
          </a:xfrm>
          <a:prstGeom prst="rect">
            <a:avLst/>
          </a:prstGeom>
        </p:spPr>
        <p:txBody>
          <a:bodyPr wrap="square" lIns="0" tIns="0" rIns="0" bIns="0" rtlCol="0" anchor="t">
            <a:spAutoFit/>
          </a:bodyPr>
          <a:lstStyle/>
          <a:p>
            <a:pPr marL="742950" indent="-742950" algn="just">
              <a:lnSpc>
                <a:spcPct val="200000"/>
              </a:lnSpc>
              <a:buFont typeface="+mj-lt"/>
              <a:buAutoNum type="arabicPeriod"/>
            </a:pPr>
            <a:r>
              <a:rPr lang="vi-VN" sz="3600">
                <a:cs typeface="Arial" panose="020B0604020202020204" pitchFamily="34" charset="0"/>
              </a:rPr>
              <a:t>Tên các thầy cô giáo mà em đã học. </a:t>
            </a:r>
            <a:endParaRPr lang="en-US" sz="3600">
              <a:latin typeface="Arial" panose="020B0604020202020204" pitchFamily="34" charset="0"/>
              <a:cs typeface="Arial" panose="020B0604020202020204" pitchFamily="34" charset="0"/>
            </a:endParaRPr>
          </a:p>
          <a:p>
            <a:pPr marL="742950" indent="-742950" algn="just">
              <a:lnSpc>
                <a:spcPct val="200000"/>
              </a:lnSpc>
              <a:buFont typeface="+mj-lt"/>
              <a:buAutoNum type="arabicPeriod"/>
            </a:pPr>
            <a:r>
              <a:rPr lang="en-US" sz="3600">
                <a:latin typeface="Arial" panose="020B0604020202020204" pitchFamily="34" charset="0"/>
                <a:cs typeface="Arial" panose="020B0604020202020204" pitchFamily="34" charset="0"/>
              </a:rPr>
              <a:t>N</a:t>
            </a:r>
            <a:r>
              <a:rPr lang="vi-VN" sz="3600">
                <a:latin typeface="Arial" panose="020B0604020202020204" pitchFamily="34" charset="0"/>
                <a:cs typeface="Arial" panose="020B0604020202020204" pitchFamily="34" charset="0"/>
              </a:rPr>
              <a:t>hững kỉ niệm đáng nhớ của em với thầy cô giáo.</a:t>
            </a:r>
          </a:p>
          <a:p>
            <a:pPr marL="742950" indent="-742950" algn="just">
              <a:lnSpc>
                <a:spcPct val="200000"/>
              </a:lnSpc>
              <a:buFont typeface="+mj-lt"/>
              <a:buAutoNum type="arabicPeriod"/>
            </a:pPr>
            <a:r>
              <a:rPr lang="vi-VN" sz="3600">
                <a:latin typeface="Arial" panose="020B0604020202020204" pitchFamily="34" charset="0"/>
                <a:cs typeface="Arial" panose="020B0604020202020204" pitchFamily="34" charset="0"/>
              </a:rPr>
              <a:t>Những việc em đã làm cùng thầy cô giáo.</a:t>
            </a:r>
          </a:p>
          <a:p>
            <a:pPr marL="742950" indent="-742950" algn="just">
              <a:lnSpc>
                <a:spcPct val="200000"/>
              </a:lnSpc>
              <a:buFont typeface="+mj-lt"/>
              <a:buAutoNum type="arabicPeriod"/>
            </a:pPr>
            <a:r>
              <a:rPr lang="vi-VN" sz="3600">
                <a:latin typeface="Arial" panose="020B0604020202020204" pitchFamily="34" charset="0"/>
                <a:cs typeface="Arial" panose="020B0604020202020204" pitchFamily="34" charset="0"/>
              </a:rPr>
              <a:t>Cảm xúc của em khi cùng tham gia các hoạt động với thầy cô giáo.</a:t>
            </a:r>
          </a:p>
        </p:txBody>
      </p:sp>
      <p:pic>
        <p:nvPicPr>
          <p:cNvPr id="26" name="Picture 15">
            <a:extLst>
              <a:ext uri="{FF2B5EF4-FFF2-40B4-BE49-F238E27FC236}">
                <a16:creationId xmlns:a16="http://schemas.microsoft.com/office/drawing/2014/main" id="{7F3775F3-2836-3442-0784-8E0A52268D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343496" y="9224888"/>
            <a:ext cx="781001" cy="936883"/>
          </a:xfrm>
          <a:prstGeom prst="rect">
            <a:avLst/>
          </a:prstGeom>
        </p:spPr>
      </p:pic>
      <p:pic>
        <p:nvPicPr>
          <p:cNvPr id="28" name="Picture 27" descr="A person holding a book and a child's hand&#10;&#10;Description automatically generated">
            <a:extLst>
              <a:ext uri="{FF2B5EF4-FFF2-40B4-BE49-F238E27FC236}">
                <a16:creationId xmlns:a16="http://schemas.microsoft.com/office/drawing/2014/main" id="{8C830B62-9CE3-2487-E04C-40DF4FED3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669" y="6858000"/>
            <a:ext cx="3429000" cy="3429000"/>
          </a:xfrm>
          <a:prstGeom prst="rect">
            <a:avLst/>
          </a:prstGeom>
        </p:spPr>
      </p:pic>
    </p:spTree>
    <p:extLst>
      <p:ext uri="{BB962C8B-B14F-4D97-AF65-F5344CB8AC3E}">
        <p14:creationId xmlns:p14="http://schemas.microsoft.com/office/powerpoint/2010/main" val="132220423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left)">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left)">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left)">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left)">
                                      <p:cBhvr>
                                        <p:cTn id="3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animBg="1"/>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77E692-9A7F-001A-398C-6771D7F9F29A}"/>
              </a:ext>
            </a:extLst>
          </p:cNvPr>
          <p:cNvGrpSpPr/>
          <p:nvPr/>
        </p:nvGrpSpPr>
        <p:grpSpPr>
          <a:xfrm>
            <a:off x="17013149" y="0"/>
            <a:ext cx="1071450" cy="1617986"/>
            <a:chOff x="16687800" y="8042694"/>
            <a:chExt cx="1071450" cy="1617986"/>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8745644"/>
              <a:ext cx="823151" cy="91503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62652" y="8042694"/>
              <a:ext cx="496598" cy="552031"/>
            </a:xfrm>
            <a:prstGeom prst="rect">
              <a:avLst/>
            </a:prstGeom>
          </p:spPr>
        </p:pic>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08617">
            <a:off x="397337" y="317700"/>
            <a:ext cx="703525" cy="1124822"/>
          </a:xfrm>
          <a:prstGeom prst="rect">
            <a:avLst/>
          </a:prstGeom>
        </p:spPr>
      </p:pic>
      <p:grpSp>
        <p:nvGrpSpPr>
          <p:cNvPr id="30" name="Group 29">
            <a:extLst>
              <a:ext uri="{FF2B5EF4-FFF2-40B4-BE49-F238E27FC236}">
                <a16:creationId xmlns:a16="http://schemas.microsoft.com/office/drawing/2014/main" id="{AD686424-09C9-5A8C-A1CA-5BF38CC9ED05}"/>
              </a:ext>
            </a:extLst>
          </p:cNvPr>
          <p:cNvGrpSpPr/>
          <p:nvPr/>
        </p:nvGrpSpPr>
        <p:grpSpPr>
          <a:xfrm>
            <a:off x="5446400" y="0"/>
            <a:ext cx="7583876" cy="1388058"/>
            <a:chOff x="4834930" y="84191"/>
            <a:chExt cx="7359542" cy="1232175"/>
          </a:xfrm>
        </p:grpSpPr>
        <p:sp>
          <p:nvSpPr>
            <p:cNvPr id="31" name="Round Same Side Corner Rectangle 11">
              <a:extLst>
                <a:ext uri="{FF2B5EF4-FFF2-40B4-BE49-F238E27FC236}">
                  <a16:creationId xmlns:a16="http://schemas.microsoft.com/office/drawing/2014/main" id="{1803AA4F-EF68-9F16-0FED-1F7F4FFB3E50}"/>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F16EB6A5-4C77-93A0-4C56-38465BA2C699}"/>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FB956F9B-22EA-DA10-2D3D-097126F747A1}"/>
              </a:ext>
            </a:extLst>
          </p:cNvPr>
          <p:cNvGrpSpPr/>
          <p:nvPr/>
        </p:nvGrpSpPr>
        <p:grpSpPr>
          <a:xfrm>
            <a:off x="0" y="1768608"/>
            <a:ext cx="15293610" cy="1718255"/>
            <a:chOff x="0" y="1723805"/>
            <a:chExt cx="15293610" cy="1718255"/>
          </a:xfrm>
        </p:grpSpPr>
        <p:sp>
          <p:nvSpPr>
            <p:cNvPr id="7" name="Rectangle 6">
              <a:extLst>
                <a:ext uri="{FF2B5EF4-FFF2-40B4-BE49-F238E27FC236}">
                  <a16:creationId xmlns:a16="http://schemas.microsoft.com/office/drawing/2014/main" id="{E383D3CA-6E5C-A109-8056-43AAED22546D}"/>
                </a:ext>
              </a:extLst>
            </p:cNvPr>
            <p:cNvSpPr/>
            <p:nvPr/>
          </p:nvSpPr>
          <p:spPr>
            <a:xfrm>
              <a:off x="0" y="2032359"/>
              <a:ext cx="14257523" cy="1409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Những kỉ niệm em đã làm cùng thầy cô là:</a:t>
              </a:r>
              <a:endParaRPr lang="en-US" sz="4200" b="1" dirty="0">
                <a:solidFill>
                  <a:schemeClr val="tx1"/>
                </a:solidFill>
                <a:latin typeface="Arial" panose="020B0604020202020204" pitchFamily="34" charset="0"/>
                <a:cs typeface="Arial" panose="020B0604020202020204" pitchFamily="34" charset="0"/>
              </a:endParaRPr>
            </a:p>
          </p:txBody>
        </p:sp>
        <p:pic>
          <p:nvPicPr>
            <p:cNvPr id="34" name="Picture 33" descr="A person and two children holding hands&#10;&#10;Description automatically generated">
              <a:extLst>
                <a:ext uri="{FF2B5EF4-FFF2-40B4-BE49-F238E27FC236}">
                  <a16:creationId xmlns:a16="http://schemas.microsoft.com/office/drawing/2014/main" id="{476C2BAF-D3D8-1B07-229D-12854117BC8D}"/>
                </a:ext>
              </a:extLst>
            </p:cNvPr>
            <p:cNvPicPr>
              <a:picLocks noChangeAspect="1"/>
            </p:cNvPicPr>
            <p:nvPr/>
          </p:nvPicPr>
          <p:blipFill rotWithShape="1">
            <a:blip r:embed="rId8">
              <a:extLst>
                <a:ext uri="{28A0092B-C50C-407E-A947-70E740481C1C}">
                  <a14:useLocalDpi xmlns:a14="http://schemas.microsoft.com/office/drawing/2010/main" val="0"/>
                </a:ext>
              </a:extLst>
            </a:blip>
            <a:srcRect t="8540" b="8540"/>
            <a:stretch/>
          </p:blipFill>
          <p:spPr>
            <a:xfrm>
              <a:off x="13221435" y="1723805"/>
              <a:ext cx="2072175" cy="1718255"/>
            </a:xfrm>
            <a:prstGeom prst="rect">
              <a:avLst/>
            </a:prstGeom>
          </p:spPr>
        </p:pic>
      </p:grpSp>
      <p:grpSp>
        <p:nvGrpSpPr>
          <p:cNvPr id="40" name="Group 39">
            <a:extLst>
              <a:ext uri="{FF2B5EF4-FFF2-40B4-BE49-F238E27FC236}">
                <a16:creationId xmlns:a16="http://schemas.microsoft.com/office/drawing/2014/main" id="{BD6F08DC-1EAB-8E37-92D0-C89EBB39CB72}"/>
              </a:ext>
            </a:extLst>
          </p:cNvPr>
          <p:cNvGrpSpPr/>
          <p:nvPr/>
        </p:nvGrpSpPr>
        <p:grpSpPr>
          <a:xfrm>
            <a:off x="3692868" y="4045652"/>
            <a:ext cx="9101532" cy="2423823"/>
            <a:chOff x="3657600" y="4112882"/>
            <a:chExt cx="9101532" cy="2423823"/>
          </a:xfrm>
        </p:grpSpPr>
        <p:sp>
          <p:nvSpPr>
            <p:cNvPr id="10" name="Rectangle: Rounded Corners 9">
              <a:extLst>
                <a:ext uri="{FF2B5EF4-FFF2-40B4-BE49-F238E27FC236}">
                  <a16:creationId xmlns:a16="http://schemas.microsoft.com/office/drawing/2014/main" id="{1E8F8C71-61D9-E609-4A98-99DF9B07BB38}"/>
                </a:ext>
              </a:extLst>
            </p:cNvPr>
            <p:cNvSpPr/>
            <p:nvPr/>
          </p:nvSpPr>
          <p:spPr>
            <a:xfrm>
              <a:off x="5596332" y="4112882"/>
              <a:ext cx="7162800" cy="23301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Cùng đi du lịch với thầy cô</a:t>
              </a:r>
              <a:endParaRPr lang="en-US" sz="3800" dirty="0">
                <a:solidFill>
                  <a:schemeClr val="tx1"/>
                </a:solidFill>
                <a:latin typeface="Arial" panose="020B0604020202020204" pitchFamily="34" charset="0"/>
                <a:cs typeface="Arial" panose="020B0604020202020204" pitchFamily="34" charset="0"/>
              </a:endParaRPr>
            </a:p>
          </p:txBody>
        </p:sp>
        <p:pic>
          <p:nvPicPr>
            <p:cNvPr id="39" name="Picture 38" descr="A person holding a flag to a group of children&#10;&#10;Description automatically generated">
              <a:extLst>
                <a:ext uri="{FF2B5EF4-FFF2-40B4-BE49-F238E27FC236}">
                  <a16:creationId xmlns:a16="http://schemas.microsoft.com/office/drawing/2014/main" id="{AA36254A-4FF6-9248-C7CC-EEC76B6A7477}"/>
                </a:ext>
              </a:extLst>
            </p:cNvPr>
            <p:cNvPicPr>
              <a:picLocks noChangeAspect="1"/>
            </p:cNvPicPr>
            <p:nvPr/>
          </p:nvPicPr>
          <p:blipFill rotWithShape="1">
            <a:blip r:embed="rId9">
              <a:extLst>
                <a:ext uri="{28A0092B-C50C-407E-A947-70E740481C1C}">
                  <a14:useLocalDpi xmlns:a14="http://schemas.microsoft.com/office/drawing/2010/main" val="0"/>
                </a:ext>
              </a:extLst>
            </a:blip>
            <a:srcRect t="7600" b="7602"/>
            <a:stretch/>
          </p:blipFill>
          <p:spPr>
            <a:xfrm>
              <a:off x="3657600" y="4206563"/>
              <a:ext cx="2747913" cy="2330142"/>
            </a:xfrm>
            <a:prstGeom prst="rect">
              <a:avLst/>
            </a:prstGeom>
          </p:spPr>
        </p:pic>
      </p:grpSp>
      <p:grpSp>
        <p:nvGrpSpPr>
          <p:cNvPr id="43" name="Group 42">
            <a:extLst>
              <a:ext uri="{FF2B5EF4-FFF2-40B4-BE49-F238E27FC236}">
                <a16:creationId xmlns:a16="http://schemas.microsoft.com/office/drawing/2014/main" id="{579A7149-2606-923B-C9AC-DE797C8D2942}"/>
              </a:ext>
            </a:extLst>
          </p:cNvPr>
          <p:cNvGrpSpPr/>
          <p:nvPr/>
        </p:nvGrpSpPr>
        <p:grpSpPr>
          <a:xfrm>
            <a:off x="762000" y="6954194"/>
            <a:ext cx="8247676" cy="2576521"/>
            <a:chOff x="133824" y="7095493"/>
            <a:chExt cx="8247676" cy="2576521"/>
          </a:xfrm>
        </p:grpSpPr>
        <p:sp>
          <p:nvSpPr>
            <p:cNvPr id="25" name="Rectangle: Rounded Corners 24">
              <a:extLst>
                <a:ext uri="{FF2B5EF4-FFF2-40B4-BE49-F238E27FC236}">
                  <a16:creationId xmlns:a16="http://schemas.microsoft.com/office/drawing/2014/main" id="{AAAB19A7-7EBC-8259-0EF0-7E8A144FB777}"/>
                </a:ext>
              </a:extLst>
            </p:cNvPr>
            <p:cNvSpPr/>
            <p:nvPr/>
          </p:nvSpPr>
          <p:spPr>
            <a:xfrm>
              <a:off x="1248249" y="7095493"/>
              <a:ext cx="7133251" cy="233014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bánh cùng thầy cô</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41" descr="A person and a child making a cake&#10;&#10;Description automatically generated">
              <a:extLst>
                <a:ext uri="{FF2B5EF4-FFF2-40B4-BE49-F238E27FC236}">
                  <a16:creationId xmlns:a16="http://schemas.microsoft.com/office/drawing/2014/main" id="{767C3999-09B5-4124-49B8-A3E701650105}"/>
                </a:ext>
              </a:extLst>
            </p:cNvPr>
            <p:cNvPicPr>
              <a:picLocks noChangeAspect="1"/>
            </p:cNvPicPr>
            <p:nvPr/>
          </p:nvPicPr>
          <p:blipFill rotWithShape="1">
            <a:blip r:embed="rId10">
              <a:extLst>
                <a:ext uri="{28A0092B-C50C-407E-A947-70E740481C1C}">
                  <a14:useLocalDpi xmlns:a14="http://schemas.microsoft.com/office/drawing/2010/main" val="0"/>
                </a:ext>
              </a:extLst>
            </a:blip>
            <a:srcRect t="10943" b="15499"/>
            <a:stretch/>
          </p:blipFill>
          <p:spPr>
            <a:xfrm>
              <a:off x="133824" y="7353300"/>
              <a:ext cx="2228850" cy="2318714"/>
            </a:xfrm>
            <a:prstGeom prst="rect">
              <a:avLst/>
            </a:prstGeom>
          </p:spPr>
        </p:pic>
      </p:grpSp>
      <p:grpSp>
        <p:nvGrpSpPr>
          <p:cNvPr id="46" name="Group 45">
            <a:extLst>
              <a:ext uri="{FF2B5EF4-FFF2-40B4-BE49-F238E27FC236}">
                <a16:creationId xmlns:a16="http://schemas.microsoft.com/office/drawing/2014/main" id="{D806D0D3-6D50-7507-9F54-D5B4D79D279D}"/>
              </a:ext>
            </a:extLst>
          </p:cNvPr>
          <p:cNvGrpSpPr/>
          <p:nvPr/>
        </p:nvGrpSpPr>
        <p:grpSpPr>
          <a:xfrm>
            <a:off x="9640035" y="5745566"/>
            <a:ext cx="7384000" cy="3680068"/>
            <a:chOff x="9640035" y="5745566"/>
            <a:chExt cx="7384000" cy="3680068"/>
          </a:xfrm>
        </p:grpSpPr>
        <p:sp>
          <p:nvSpPr>
            <p:cNvPr id="28" name="Rectangle: Rounded Corners 27">
              <a:extLst>
                <a:ext uri="{FF2B5EF4-FFF2-40B4-BE49-F238E27FC236}">
                  <a16:creationId xmlns:a16="http://schemas.microsoft.com/office/drawing/2014/main" id="{981475BB-49F9-719E-5EBB-604C493115BE}"/>
                </a:ext>
              </a:extLst>
            </p:cNvPr>
            <p:cNvSpPr/>
            <p:nvPr/>
          </p:nvSpPr>
          <p:spPr>
            <a:xfrm>
              <a:off x="9640035" y="7046615"/>
              <a:ext cx="7162800" cy="237901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báo tường cùng thầy cô</a:t>
              </a:r>
            </a:p>
          </p:txBody>
        </p:sp>
        <p:pic>
          <p:nvPicPr>
            <p:cNvPr id="45" name="Picture 44" descr="A person and child studying at a desk&#10;&#10;Description automatically generated">
              <a:extLst>
                <a:ext uri="{FF2B5EF4-FFF2-40B4-BE49-F238E27FC236}">
                  <a16:creationId xmlns:a16="http://schemas.microsoft.com/office/drawing/2014/main" id="{C8C59768-8332-2D83-902B-4E593E95C6DA}"/>
                </a:ext>
              </a:extLst>
            </p:cNvPr>
            <p:cNvPicPr>
              <a:picLocks noChangeAspect="1"/>
            </p:cNvPicPr>
            <p:nvPr/>
          </p:nvPicPr>
          <p:blipFill rotWithShape="1">
            <a:blip r:embed="rId11">
              <a:extLst>
                <a:ext uri="{28A0092B-C50C-407E-A947-70E740481C1C}">
                  <a14:useLocalDpi xmlns:a14="http://schemas.microsoft.com/office/drawing/2010/main" val="0"/>
                </a:ext>
              </a:extLst>
            </a:blip>
            <a:srcRect l="11457" r="18753"/>
            <a:stretch/>
          </p:blipFill>
          <p:spPr>
            <a:xfrm>
              <a:off x="14814235" y="5745566"/>
              <a:ext cx="2209800" cy="2109143"/>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C641EE-461A-5BB9-3F34-9C16C4FF28BD}"/>
              </a:ext>
            </a:extLst>
          </p:cNvPr>
          <p:cNvGrpSpPr/>
          <p:nvPr/>
        </p:nvGrpSpPr>
        <p:grpSpPr>
          <a:xfrm>
            <a:off x="0" y="8852163"/>
            <a:ext cx="1319749" cy="1374667"/>
            <a:chOff x="609600" y="8191500"/>
            <a:chExt cx="1319749" cy="1374667"/>
          </a:xfrm>
        </p:grpSpPr>
        <p:pic>
          <p:nvPicPr>
            <p:cNvPr id="4" name="Picture 12">
              <a:extLst>
                <a:ext uri="{FF2B5EF4-FFF2-40B4-BE49-F238E27FC236}">
                  <a16:creationId xmlns:a16="http://schemas.microsoft.com/office/drawing/2014/main" id="{DAB83BE3-A82C-017F-D3A5-1C2C675651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8651131"/>
              <a:ext cx="823151" cy="915036"/>
            </a:xfrm>
            <a:prstGeom prst="rect">
              <a:avLst/>
            </a:prstGeom>
          </p:spPr>
        </p:pic>
        <p:pic>
          <p:nvPicPr>
            <p:cNvPr id="5" name="Picture 13">
              <a:extLst>
                <a:ext uri="{FF2B5EF4-FFF2-40B4-BE49-F238E27FC236}">
                  <a16:creationId xmlns:a16="http://schemas.microsoft.com/office/drawing/2014/main" id="{5445891D-43C2-3F50-8010-8A15A9B07AA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751" y="8191500"/>
              <a:ext cx="496598" cy="552031"/>
            </a:xfrm>
            <a:prstGeom prst="rect">
              <a:avLst/>
            </a:prstGeom>
          </p:spPr>
        </p:pic>
      </p:grpSp>
      <p:grpSp>
        <p:nvGrpSpPr>
          <p:cNvPr id="46" name="Group 45">
            <a:extLst>
              <a:ext uri="{FF2B5EF4-FFF2-40B4-BE49-F238E27FC236}">
                <a16:creationId xmlns:a16="http://schemas.microsoft.com/office/drawing/2014/main" id="{598D3B0D-40DC-A911-CD58-6276EB6AAE3A}"/>
              </a:ext>
            </a:extLst>
          </p:cNvPr>
          <p:cNvGrpSpPr/>
          <p:nvPr/>
        </p:nvGrpSpPr>
        <p:grpSpPr>
          <a:xfrm>
            <a:off x="480575" y="993889"/>
            <a:ext cx="17138091" cy="3040620"/>
            <a:chOff x="316581" y="952500"/>
            <a:chExt cx="17138091" cy="3040620"/>
          </a:xfrm>
        </p:grpSpPr>
        <p:sp>
          <p:nvSpPr>
            <p:cNvPr id="47" name="TextBox 46">
              <a:extLst>
                <a:ext uri="{FF2B5EF4-FFF2-40B4-BE49-F238E27FC236}">
                  <a16:creationId xmlns:a16="http://schemas.microsoft.com/office/drawing/2014/main" id="{CEF00E2C-FB78-EA11-A55D-9385F685837F}"/>
                </a:ext>
              </a:extLst>
            </p:cNvPr>
            <p:cNvSpPr txBox="1"/>
            <p:nvPr/>
          </p:nvSpPr>
          <p:spPr>
            <a:xfrm>
              <a:off x="2213592" y="952500"/>
              <a:ext cx="15241080" cy="304062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Các em hãy thảo luận với bạn trong nhóm về những việc mình muốn thực hiện cùng thầy cô giáo và ghi lại kết quả thảo luận của nhóm mình ra giấy.</a:t>
              </a:r>
            </a:p>
          </p:txBody>
        </p:sp>
        <p:pic>
          <p:nvPicPr>
            <p:cNvPr id="48" name="Picture 11">
              <a:extLst>
                <a:ext uri="{FF2B5EF4-FFF2-40B4-BE49-F238E27FC236}">
                  <a16:creationId xmlns:a16="http://schemas.microsoft.com/office/drawing/2014/main" id="{95A79508-8375-8884-B016-B6F58EF2B8F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6581" y="1599250"/>
              <a:ext cx="1800506" cy="1600200"/>
            </a:xfrm>
            <a:prstGeom prst="rect">
              <a:avLst/>
            </a:prstGeom>
          </p:spPr>
        </p:pic>
      </p:grpSp>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8617">
            <a:off x="17233029" y="95088"/>
            <a:ext cx="771274" cy="1233142"/>
          </a:xfrm>
          <a:prstGeom prst="rect">
            <a:avLst/>
          </a:prstGeom>
        </p:spPr>
      </p:pic>
      <p:grpSp>
        <p:nvGrpSpPr>
          <p:cNvPr id="49" name="Group 48">
            <a:extLst>
              <a:ext uri="{FF2B5EF4-FFF2-40B4-BE49-F238E27FC236}">
                <a16:creationId xmlns:a16="http://schemas.microsoft.com/office/drawing/2014/main" id="{C7E3A7CF-935E-3506-61FD-AE2366B1207F}"/>
              </a:ext>
            </a:extLst>
          </p:cNvPr>
          <p:cNvGrpSpPr/>
          <p:nvPr/>
        </p:nvGrpSpPr>
        <p:grpSpPr>
          <a:xfrm>
            <a:off x="3669999" y="4386551"/>
            <a:ext cx="11689053" cy="5152946"/>
            <a:chOff x="3669999" y="4386551"/>
            <a:chExt cx="11689053" cy="5152946"/>
          </a:xfrm>
        </p:grpSpPr>
        <p:pic>
          <p:nvPicPr>
            <p:cNvPr id="45" name="Picture 44" descr="A group of children in uniform&#10;&#10;Description automatically generated">
              <a:extLst>
                <a:ext uri="{FF2B5EF4-FFF2-40B4-BE49-F238E27FC236}">
                  <a16:creationId xmlns:a16="http://schemas.microsoft.com/office/drawing/2014/main" id="{C979EC39-BAFC-8B3C-063B-8E17C3DA2B74}"/>
                </a:ext>
              </a:extLst>
            </p:cNvPr>
            <p:cNvPicPr>
              <a:picLocks noChangeAspect="1"/>
            </p:cNvPicPr>
            <p:nvPr/>
          </p:nvPicPr>
          <p:blipFill rotWithShape="1">
            <a:blip r:embed="rId10">
              <a:extLst>
                <a:ext uri="{28A0092B-C50C-407E-A947-70E740481C1C}">
                  <a14:useLocalDpi xmlns:a14="http://schemas.microsoft.com/office/drawing/2010/main" val="0"/>
                </a:ext>
              </a:extLst>
            </a:blip>
            <a:srcRect l="11309" t="40596" r="9929"/>
            <a:stretch/>
          </p:blipFill>
          <p:spPr>
            <a:xfrm>
              <a:off x="3669999" y="4762500"/>
              <a:ext cx="11277600" cy="47769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2" descr="Push pin ">
              <a:extLst>
                <a:ext uri="{FF2B5EF4-FFF2-40B4-BE49-F238E27FC236}">
                  <a16:creationId xmlns:a16="http://schemas.microsoft.com/office/drawing/2014/main" id="{66706490-6517-E51C-2992-053BE94B47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07760">
              <a:off x="14706619" y="4386551"/>
              <a:ext cx="652433" cy="6718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811099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757</Words>
  <Application>Microsoft Office PowerPoint</Application>
  <PresentationFormat>Custom</PresentationFormat>
  <Paragraphs>69</Paragraphs>
  <Slides>20</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Wingdings</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Colorful Playful Portofolio Design Presentation</dc:title>
  <dc:creator>Linh Phan</dc:creator>
  <cp:lastModifiedBy>Linh Phan</cp:lastModifiedBy>
  <cp:revision>5</cp:revision>
  <dcterms:created xsi:type="dcterms:W3CDTF">2006-08-16T00:00:00Z</dcterms:created>
  <dcterms:modified xsi:type="dcterms:W3CDTF">2023-07-25T04:03:48Z</dcterms:modified>
  <dc:identifier>DAFOuGHAuuY</dc:identifier>
</cp:coreProperties>
</file>