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84" r:id="rId1"/>
  </p:sldMasterIdLst>
  <p:notesMasterIdLst>
    <p:notesMasterId r:id="rId31"/>
  </p:notesMasterIdLst>
  <p:sldIdLst>
    <p:sldId id="257" r:id="rId2"/>
    <p:sldId id="288" r:id="rId3"/>
    <p:sldId id="280" r:id="rId4"/>
    <p:sldId id="260" r:id="rId5"/>
    <p:sldId id="293" r:id="rId6"/>
    <p:sldId id="337" r:id="rId7"/>
    <p:sldId id="338" r:id="rId8"/>
    <p:sldId id="294" r:id="rId9"/>
    <p:sldId id="262" r:id="rId10"/>
    <p:sldId id="295" r:id="rId11"/>
    <p:sldId id="298" r:id="rId12"/>
    <p:sldId id="299" r:id="rId13"/>
    <p:sldId id="339" r:id="rId14"/>
    <p:sldId id="343" r:id="rId15"/>
    <p:sldId id="303" r:id="rId16"/>
    <p:sldId id="301" r:id="rId17"/>
    <p:sldId id="302" r:id="rId18"/>
    <p:sldId id="309" r:id="rId19"/>
    <p:sldId id="306" r:id="rId20"/>
    <p:sldId id="307" r:id="rId21"/>
    <p:sldId id="308" r:id="rId22"/>
    <p:sldId id="304" r:id="rId23"/>
    <p:sldId id="310" r:id="rId24"/>
    <p:sldId id="340" r:id="rId25"/>
    <p:sldId id="341" r:id="rId26"/>
    <p:sldId id="342" r:id="rId27"/>
    <p:sldId id="311" r:id="rId28"/>
    <p:sldId id="344" r:id="rId29"/>
    <p:sldId id="33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921" autoAdjust="0"/>
  </p:normalViewPr>
  <p:slideViewPr>
    <p:cSldViewPr snapToGrid="0">
      <p:cViewPr>
        <p:scale>
          <a:sx n="33" d="100"/>
          <a:sy n="33" d="100"/>
        </p:scale>
        <p:origin x="2166" y="5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8FD6EC-CBA0-40A0-8615-68A85B90A48B}" type="datetimeFigureOut">
              <a:rPr lang="en-US" smtClean="0"/>
              <a:t>10/29/2023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B204F4-6CCB-4186-85A5-3CF7CB5C0999}" type="slidenum">
              <a:rPr lang="en-US" smtClean="0"/>
              <a:t>‹#›</a:t>
            </a:fld>
            <a:endParaRPr lang="en-US"/>
          </a:p>
        </p:txBody>
      </p:sp>
    </p:spTree>
    <p:extLst>
      <p:ext uri="{BB962C8B-B14F-4D97-AF65-F5344CB8AC3E}">
        <p14:creationId xmlns:p14="http://schemas.microsoft.com/office/powerpoint/2010/main" val="13496110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27341-D8DF-4C27-AA51-F5E39E81C0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9357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365560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727341-D8DF-4C27-AA51-F5E39E81C08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0110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15744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9311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7191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8BF1C-1F77-4F10-B0DB-ACC8E3481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6745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8BF1C-1F77-4F10-B0DB-ACC8E3481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7447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8BF1C-1F77-4F10-B0DB-ACC8E3481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461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8BF1C-1F77-4F10-B0DB-ACC8E3481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319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98BF1C-1F77-4F10-B0DB-ACC8E3481E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6592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C84043-C78B-4D73-8E55-26A1D1D585B4}"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05702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6C8020-144F-4A97-BC6C-8348BECFAAB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1476288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slideMaster" Target="../slideMasters/slideMaster1.xml"/><Relationship Id="rId4" Type="http://schemas.openxmlformats.org/officeDocument/2006/relationships/tags" Target="../tags/tag10.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1.xml"/><Relationship Id="rId5" Type="http://schemas.openxmlformats.org/officeDocument/2006/relationships/tags" Target="../tags/tag15.xml"/><Relationship Id="rId4" Type="http://schemas.openxmlformats.org/officeDocument/2006/relationships/tags" Target="../tags/tag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A9E6BA3-C478-4E39-BF83-1CCF670F37E6}"/>
              </a:ext>
            </a:extLst>
          </p:cNvPr>
          <p:cNvSpPr>
            <a:spLocks noGrp="1"/>
          </p:cNvSpPr>
          <p:nvPr>
            <p:ph type="dt" sz="half" idx="10"/>
          </p:nvPr>
        </p:nvSpPr>
        <p:spPr/>
        <p:txBody>
          <a:bodyPr/>
          <a:lstStyle/>
          <a:p>
            <a:fld id="{632953DF-B1B4-42B0-A667-181681EE5C8F}"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id="{2ED2F477-2049-4356-997B-DEFAE81F958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20FF3F9-EBC6-4806-A776-67B6AAE59309}"/>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pic>
        <p:nvPicPr>
          <p:cNvPr id="7" name="图片 6">
            <a:extLst>
              <a:ext uri="{FF2B5EF4-FFF2-40B4-BE49-F238E27FC236}">
                <a16:creationId xmlns:a16="http://schemas.microsoft.com/office/drawing/2014/main" id="{C6BDF12A-FF4C-4F99-A8D6-1D666B1FF6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42245445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60E684-095A-4766-A45C-77DF3655B631}"/>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390B241-82E8-4C94-9F1B-25EEEF68EE7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3B63620-1A70-447E-B4EB-832D237B3826}"/>
              </a:ext>
            </a:extLst>
          </p:cNvPr>
          <p:cNvSpPr>
            <a:spLocks noGrp="1"/>
          </p:cNvSpPr>
          <p:nvPr>
            <p:ph type="dt" sz="half" idx="10"/>
          </p:nvPr>
        </p:nvSpPr>
        <p:spPr/>
        <p:txBody>
          <a:bodyPr/>
          <a:lstStyle/>
          <a:p>
            <a:fld id="{632953DF-B1B4-42B0-A667-181681EE5C8F}"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id="{0E88A912-55AA-4AF4-BC23-DAF3D6C79B5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BBED710-3289-45AF-996B-B7D9DD456210}"/>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29888778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D3B4F8F-18EE-4856-BE7D-984D5DA3400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238A31E-088C-4B1C-B63B-A8ADE602B8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559D88A-41E7-43F1-9EF7-8B0356BE56B5}"/>
              </a:ext>
            </a:extLst>
          </p:cNvPr>
          <p:cNvSpPr>
            <a:spLocks noGrp="1"/>
          </p:cNvSpPr>
          <p:nvPr>
            <p:ph type="dt" sz="half" idx="10"/>
          </p:nvPr>
        </p:nvSpPr>
        <p:spPr/>
        <p:txBody>
          <a:bodyPr/>
          <a:lstStyle/>
          <a:p>
            <a:fld id="{632953DF-B1B4-42B0-A667-181681EE5C8F}"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id="{1C7D1023-E752-4E11-82EE-9D68AFF7659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AA1702CC-3EB7-4BB6-B5D7-C8A5474C0C9A}"/>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6820322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C3D9F6F-070B-472A-8DFA-5ED4BAE24FD2}" type="datetimeFigureOut">
              <a:rPr lang="vi-VN" smtClean="0"/>
              <a:t>29/10/2023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CCDCE5A-8F95-48EF-A449-5976C0092E1C}" type="slidenum">
              <a:rPr lang="vi-VN" smtClean="0"/>
              <a:t>‹#›</a:t>
            </a:fld>
            <a:endParaRPr lang="vi-VN"/>
          </a:p>
        </p:txBody>
      </p:sp>
    </p:spTree>
    <p:extLst>
      <p:ext uri="{BB962C8B-B14F-4D97-AF65-F5344CB8AC3E}">
        <p14:creationId xmlns:p14="http://schemas.microsoft.com/office/powerpoint/2010/main" val="3405099496"/>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2023/10/29</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extLst>
      <p:ext uri="{BB962C8B-B14F-4D97-AF65-F5344CB8AC3E}">
        <p14:creationId xmlns:p14="http://schemas.microsoft.com/office/powerpoint/2010/main" val="255867703"/>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2023/10/29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20416600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2023/10/29</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16337011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2590008"/>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0154041"/>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E37532-D587-4B07-B4CB-7F0513C2D71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5B2A672-3FF0-4C50-9048-B0EDE56C819A}"/>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830186-65DC-4768-83F5-6FADFB86FDC3}"/>
              </a:ext>
            </a:extLst>
          </p:cNvPr>
          <p:cNvSpPr>
            <a:spLocks noGrp="1"/>
          </p:cNvSpPr>
          <p:nvPr>
            <p:ph type="dt" sz="half" idx="10"/>
          </p:nvPr>
        </p:nvSpPr>
        <p:spPr/>
        <p:txBody>
          <a:bodyPr/>
          <a:lstStyle/>
          <a:p>
            <a:fld id="{632953DF-B1B4-42B0-A667-181681EE5C8F}"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id="{D6FE755B-1915-48E8-805A-896F2D5C075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CDA2D-389E-4DE8-B851-7FB95EBDF64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19870289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96E935-C528-4F03-91CE-81E2B11686F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8AF6C0E-9915-40ED-B03C-0ADD9959478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9289877E-AB13-4EB8-8AB2-896D7D7B9D1A}"/>
              </a:ext>
            </a:extLst>
          </p:cNvPr>
          <p:cNvSpPr>
            <a:spLocks noGrp="1"/>
          </p:cNvSpPr>
          <p:nvPr>
            <p:ph type="dt" sz="half" idx="10"/>
          </p:nvPr>
        </p:nvSpPr>
        <p:spPr/>
        <p:txBody>
          <a:bodyPr/>
          <a:lstStyle/>
          <a:p>
            <a:fld id="{632953DF-B1B4-42B0-A667-181681EE5C8F}" type="datetimeFigureOut">
              <a:rPr lang="zh-CN" altLang="en-US" smtClean="0"/>
              <a:t>2023/10/29</a:t>
            </a:fld>
            <a:endParaRPr lang="zh-CN" altLang="en-US"/>
          </a:p>
        </p:txBody>
      </p:sp>
      <p:sp>
        <p:nvSpPr>
          <p:cNvPr id="5" name="页脚占位符 4">
            <a:extLst>
              <a:ext uri="{FF2B5EF4-FFF2-40B4-BE49-F238E27FC236}">
                <a16:creationId xmlns:a16="http://schemas.microsoft.com/office/drawing/2014/main" id="{5960A331-4E56-4AD8-BF46-B9BAD276CC4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7AF7664-2DCF-472A-A7F2-EBB865797D4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84862337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D20E8F-6399-431A-B13E-4AD50FA5908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93510D5-D3F8-4A20-9FED-093BD5CBE84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FB0AD077-3C0E-4070-BA97-9EF06B5B071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66DC948-7CD9-4CF2-BB59-60C951867CA2}"/>
              </a:ext>
            </a:extLst>
          </p:cNvPr>
          <p:cNvSpPr>
            <a:spLocks noGrp="1"/>
          </p:cNvSpPr>
          <p:nvPr>
            <p:ph type="dt" sz="half" idx="10"/>
          </p:nvPr>
        </p:nvSpPr>
        <p:spPr/>
        <p:txBody>
          <a:bodyPr/>
          <a:lstStyle/>
          <a:p>
            <a:fld id="{632953DF-B1B4-42B0-A667-181681EE5C8F}" type="datetimeFigureOut">
              <a:rPr lang="zh-CN" altLang="en-US" smtClean="0"/>
              <a:t>2023/10/29</a:t>
            </a:fld>
            <a:endParaRPr lang="zh-CN" altLang="en-US"/>
          </a:p>
        </p:txBody>
      </p:sp>
      <p:sp>
        <p:nvSpPr>
          <p:cNvPr id="6" name="页脚占位符 5">
            <a:extLst>
              <a:ext uri="{FF2B5EF4-FFF2-40B4-BE49-F238E27FC236}">
                <a16:creationId xmlns:a16="http://schemas.microsoft.com/office/drawing/2014/main" id="{59574A8E-10B3-421E-824E-9CF4A317850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0FB13B5-5C59-4E6F-99DE-2691FE36831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31429122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55A509-68C5-4DDC-AC65-B35D24F22932}"/>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AFB4B61-7778-49AD-820C-46B6FCF3C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A5B8A45E-CCDF-44F6-A51C-E7705D075A7C}"/>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C04833B5-12DB-4589-A248-B8AA249981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2B86C33C-FEF7-4FD7-8533-FB3530E99EA0}"/>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9A4E449C-4E6B-4EB3-90CE-531083CD5957}"/>
              </a:ext>
            </a:extLst>
          </p:cNvPr>
          <p:cNvSpPr>
            <a:spLocks noGrp="1"/>
          </p:cNvSpPr>
          <p:nvPr>
            <p:ph type="dt" sz="half" idx="10"/>
          </p:nvPr>
        </p:nvSpPr>
        <p:spPr/>
        <p:txBody>
          <a:bodyPr/>
          <a:lstStyle/>
          <a:p>
            <a:fld id="{632953DF-B1B4-42B0-A667-181681EE5C8F}" type="datetimeFigureOut">
              <a:rPr lang="zh-CN" altLang="en-US" smtClean="0"/>
              <a:t>2023/10/29</a:t>
            </a:fld>
            <a:endParaRPr lang="zh-CN" altLang="en-US"/>
          </a:p>
        </p:txBody>
      </p:sp>
      <p:sp>
        <p:nvSpPr>
          <p:cNvPr id="8" name="页脚占位符 7">
            <a:extLst>
              <a:ext uri="{FF2B5EF4-FFF2-40B4-BE49-F238E27FC236}">
                <a16:creationId xmlns:a16="http://schemas.microsoft.com/office/drawing/2014/main" id="{3835C84B-3537-467C-A44B-6760CEA8CD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CC45A8E-2CA6-4C60-B788-CD46B3FC8498}"/>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3100076102"/>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0D44B1B-2D21-47A4-A919-C701F9063FB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44751A5-13FF-413F-96FC-6FC931F56AEC}"/>
              </a:ext>
            </a:extLst>
          </p:cNvPr>
          <p:cNvSpPr>
            <a:spLocks noGrp="1"/>
          </p:cNvSpPr>
          <p:nvPr>
            <p:ph type="dt" sz="half" idx="10"/>
          </p:nvPr>
        </p:nvSpPr>
        <p:spPr/>
        <p:txBody>
          <a:bodyPr/>
          <a:lstStyle/>
          <a:p>
            <a:fld id="{632953DF-B1B4-42B0-A667-181681EE5C8F}" type="datetimeFigureOut">
              <a:rPr lang="zh-CN" altLang="en-US" smtClean="0"/>
              <a:t>2023/10/29</a:t>
            </a:fld>
            <a:endParaRPr lang="zh-CN" altLang="en-US"/>
          </a:p>
        </p:txBody>
      </p:sp>
      <p:sp>
        <p:nvSpPr>
          <p:cNvPr id="4" name="页脚占位符 3">
            <a:extLst>
              <a:ext uri="{FF2B5EF4-FFF2-40B4-BE49-F238E27FC236}">
                <a16:creationId xmlns:a16="http://schemas.microsoft.com/office/drawing/2014/main" id="{939892C7-C967-4ABB-A281-41C69503ADA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90151-F8D1-4191-804C-097E43EF985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208789135"/>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83F90EE0-3BD7-41E7-8608-EAAE577AE4EB}"/>
              </a:ext>
            </a:extLst>
          </p:cNvPr>
          <p:cNvSpPr>
            <a:spLocks noGrp="1"/>
          </p:cNvSpPr>
          <p:nvPr>
            <p:ph type="dt" sz="half" idx="10"/>
          </p:nvPr>
        </p:nvSpPr>
        <p:spPr/>
        <p:txBody>
          <a:bodyPr/>
          <a:lstStyle/>
          <a:p>
            <a:fld id="{632953DF-B1B4-42B0-A667-181681EE5C8F}" type="datetimeFigureOut">
              <a:rPr lang="zh-CN" altLang="en-US" smtClean="0"/>
              <a:t>2023/10/29</a:t>
            </a:fld>
            <a:endParaRPr lang="zh-CN" altLang="en-US"/>
          </a:p>
        </p:txBody>
      </p:sp>
      <p:sp>
        <p:nvSpPr>
          <p:cNvPr id="3" name="页脚占位符 2">
            <a:extLst>
              <a:ext uri="{FF2B5EF4-FFF2-40B4-BE49-F238E27FC236}">
                <a16:creationId xmlns:a16="http://schemas.microsoft.com/office/drawing/2014/main" id="{86241052-E702-4237-A617-BAD79C71269B}"/>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FA1063C-60EA-4266-B963-496511EA5732}"/>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710316218"/>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52A9D-8079-42CA-A159-C145A018B40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86BF8A-53F5-4309-8F74-5D5159F6A04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03E2614-2E1E-4EBB-8F5D-7F7849D42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0D264A4-B002-49ED-8ABA-AB19429A3037}"/>
              </a:ext>
            </a:extLst>
          </p:cNvPr>
          <p:cNvSpPr>
            <a:spLocks noGrp="1"/>
          </p:cNvSpPr>
          <p:nvPr>
            <p:ph type="dt" sz="half" idx="10"/>
          </p:nvPr>
        </p:nvSpPr>
        <p:spPr/>
        <p:txBody>
          <a:bodyPr/>
          <a:lstStyle/>
          <a:p>
            <a:fld id="{632953DF-B1B4-42B0-A667-181681EE5C8F}" type="datetimeFigureOut">
              <a:rPr lang="zh-CN" altLang="en-US" smtClean="0"/>
              <a:t>2023/10/29</a:t>
            </a:fld>
            <a:endParaRPr lang="zh-CN" altLang="en-US"/>
          </a:p>
        </p:txBody>
      </p:sp>
      <p:sp>
        <p:nvSpPr>
          <p:cNvPr id="6" name="页脚占位符 5">
            <a:extLst>
              <a:ext uri="{FF2B5EF4-FFF2-40B4-BE49-F238E27FC236}">
                <a16:creationId xmlns:a16="http://schemas.microsoft.com/office/drawing/2014/main" id="{5C336F1B-35C2-4E88-AF4F-E75D2B28FF3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7A07EF-3E02-4BFE-B09E-A7611B3E5DD3}"/>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279699808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368995-D9B1-4A2F-B86A-06A2CFF5D7C7}"/>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ED5FB35-2C12-4D0A-AF9C-AE511DC2CB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3AAD010-F36B-4F47-992B-2729EE76A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CFF3E4D-28C6-4E0D-9437-04464645510F}"/>
              </a:ext>
            </a:extLst>
          </p:cNvPr>
          <p:cNvSpPr>
            <a:spLocks noGrp="1"/>
          </p:cNvSpPr>
          <p:nvPr>
            <p:ph type="dt" sz="half" idx="10"/>
          </p:nvPr>
        </p:nvSpPr>
        <p:spPr/>
        <p:txBody>
          <a:bodyPr/>
          <a:lstStyle/>
          <a:p>
            <a:fld id="{632953DF-B1B4-42B0-A667-181681EE5C8F}" type="datetimeFigureOut">
              <a:rPr lang="zh-CN" altLang="en-US" smtClean="0"/>
              <a:t>2023/10/29</a:t>
            </a:fld>
            <a:endParaRPr lang="zh-CN" altLang="en-US"/>
          </a:p>
        </p:txBody>
      </p:sp>
      <p:sp>
        <p:nvSpPr>
          <p:cNvPr id="6" name="页脚占位符 5">
            <a:extLst>
              <a:ext uri="{FF2B5EF4-FFF2-40B4-BE49-F238E27FC236}">
                <a16:creationId xmlns:a16="http://schemas.microsoft.com/office/drawing/2014/main" id="{17DB06E7-93E2-456C-A86F-50444A10CA4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3260D43-D2C1-4CE1-91D0-44127BF6F2A1}"/>
              </a:ext>
            </a:extLst>
          </p:cNvPr>
          <p:cNvSpPr>
            <a:spLocks noGrp="1"/>
          </p:cNvSpPr>
          <p:nvPr>
            <p:ph type="sldNum" sz="quarter" idx="12"/>
          </p:nvPr>
        </p:nvSpPr>
        <p:spPr/>
        <p:txBody>
          <a:bodyPr/>
          <a:lstStyle/>
          <a:p>
            <a:fld id="{8A3D01AF-D3DD-4E34-9C7A-E010CBC5334E}" type="slidenum">
              <a:rPr lang="zh-CN" altLang="en-US" smtClean="0"/>
              <a:t>‹#›</a:t>
            </a:fld>
            <a:endParaRPr lang="zh-CN" altLang="en-US"/>
          </a:p>
        </p:txBody>
      </p:sp>
    </p:spTree>
    <p:extLst>
      <p:ext uri="{BB962C8B-B14F-4D97-AF65-F5344CB8AC3E}">
        <p14:creationId xmlns:p14="http://schemas.microsoft.com/office/powerpoint/2010/main" val="1316863286"/>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44FEF4FB-A734-4F77-1E60-F8051D13CFB5}"/>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a:extLst>
              <a:ext uri="{FF2B5EF4-FFF2-40B4-BE49-F238E27FC236}">
                <a16:creationId xmlns:a16="http://schemas.microsoft.com/office/drawing/2014/main" id="{17CF314D-A887-4969-AED3-0FE86FE4A9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7F47070-D13B-448D-B89D-84599910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06E7DBF9-28AC-4480-B0D3-AB6F5645F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632953DF-B1B4-42B0-A667-181681EE5C8F}" type="datetimeFigureOut">
              <a:rPr lang="zh-CN" altLang="en-US" smtClean="0"/>
              <a:pPr/>
              <a:t>2023/10/29</a:t>
            </a:fld>
            <a:endParaRPr lang="zh-CN" altLang="en-US" dirty="0"/>
          </a:p>
        </p:txBody>
      </p:sp>
      <p:sp>
        <p:nvSpPr>
          <p:cNvPr id="5" name="页脚占位符 4">
            <a:extLst>
              <a:ext uri="{FF2B5EF4-FFF2-40B4-BE49-F238E27FC236}">
                <a16:creationId xmlns:a16="http://schemas.microsoft.com/office/drawing/2014/main" id="{C5AB7FA8-132F-4B0B-BC38-C852B7C7C8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a16="http://schemas.microsoft.com/office/drawing/2014/main" id="{43810977-2661-4D2B-8310-7C434F3850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8A3D01AF-D3DD-4E34-9C7A-E010CBC5334E}" type="slidenum">
              <a:rPr lang="zh-CN" altLang="en-US" smtClean="0"/>
              <a:pPr/>
              <a:t>‹#›</a:t>
            </a:fld>
            <a:endParaRPr lang="zh-CN" altLang="en-US" dirty="0"/>
          </a:p>
        </p:txBody>
      </p:sp>
    </p:spTree>
    <p:extLst>
      <p:ext uri="{BB962C8B-B14F-4D97-AF65-F5344CB8AC3E}">
        <p14:creationId xmlns:p14="http://schemas.microsoft.com/office/powerpoint/2010/main" val="37761095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86" r:id="rId12"/>
    <p:sldLayoutId id="2147483766" r:id="rId13"/>
    <p:sldLayoutId id="2147483768" r:id="rId14"/>
    <p:sldLayoutId id="2147483769" r:id="rId15"/>
    <p:sldLayoutId id="2147483784" r:id="rId16"/>
    <p:sldLayoutId id="2147483785" r:id="rId17"/>
  </p:sldLayoutIdLst>
  <p:transition>
    <p:fade/>
  </p:transition>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12.xml"/><Relationship Id="rId4" Type="http://schemas.microsoft.com/office/2007/relationships/hdphoto" Target="../media/hdphoto13.wdp"/></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d95sTwXWz8w" TargetMode="External"/><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8.emf"/></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12.xml"/><Relationship Id="rId4" Type="http://schemas.openxmlformats.org/officeDocument/2006/relationships/image" Target="../media/image54.sv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8.emf"/></Relationships>
</file>

<file path=ppt/slides/_rels/slide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hdphoto" Target="../media/hdphoto3.wdp"/><Relationship Id="rId18" Type="http://schemas.openxmlformats.org/officeDocument/2006/relationships/image" Target="../media/image15.png"/><Relationship Id="rId26" Type="http://schemas.openxmlformats.org/officeDocument/2006/relationships/image" Target="../media/image19.png"/><Relationship Id="rId3" Type="http://schemas.openxmlformats.org/officeDocument/2006/relationships/slideLayout" Target="../slideLayouts/slideLayout2.xml"/><Relationship Id="rId21" Type="http://schemas.openxmlformats.org/officeDocument/2006/relationships/image" Target="../media/image16.png"/><Relationship Id="rId7" Type="http://schemas.microsoft.com/office/2007/relationships/hdphoto" Target="../media/hdphoto1.wdp"/><Relationship Id="rId12" Type="http://schemas.openxmlformats.org/officeDocument/2006/relationships/image" Target="../media/image13.png"/><Relationship Id="rId17" Type="http://schemas.openxmlformats.org/officeDocument/2006/relationships/slide" Target="slide7.xml"/><Relationship Id="rId25" Type="http://schemas.microsoft.com/office/2007/relationships/hdphoto" Target="../media/hdphoto7.wdp"/><Relationship Id="rId2" Type="http://schemas.openxmlformats.org/officeDocument/2006/relationships/audio" Target="../media/media1.mp3"/><Relationship Id="rId16" Type="http://schemas.microsoft.com/office/2007/relationships/hdphoto" Target="../media/hdphoto4.wdp"/><Relationship Id="rId20" Type="http://schemas.openxmlformats.org/officeDocument/2006/relationships/slide" Target="slide6.xml"/><Relationship Id="rId1" Type="http://schemas.microsoft.com/office/2007/relationships/media" Target="../media/media1.mp3"/><Relationship Id="rId6" Type="http://schemas.openxmlformats.org/officeDocument/2006/relationships/image" Target="../media/image11.png"/><Relationship Id="rId11" Type="http://schemas.openxmlformats.org/officeDocument/2006/relationships/slide" Target="slide5.xml"/><Relationship Id="rId24" Type="http://schemas.openxmlformats.org/officeDocument/2006/relationships/image" Target="../media/image18.png"/><Relationship Id="rId5" Type="http://schemas.openxmlformats.org/officeDocument/2006/relationships/image" Target="../media/image10.jpeg"/><Relationship Id="rId15" Type="http://schemas.openxmlformats.org/officeDocument/2006/relationships/image" Target="../media/image14.png"/><Relationship Id="rId23" Type="http://schemas.openxmlformats.org/officeDocument/2006/relationships/image" Target="../media/image17.png"/><Relationship Id="rId10" Type="http://schemas.microsoft.com/office/2007/relationships/hdphoto" Target="../media/hdphoto2.wdp"/><Relationship Id="rId19" Type="http://schemas.microsoft.com/office/2007/relationships/hdphoto" Target="../media/hdphoto5.wdp"/><Relationship Id="rId4" Type="http://schemas.openxmlformats.org/officeDocument/2006/relationships/notesSlide" Target="../notesSlides/notesSlide3.xml"/><Relationship Id="rId9" Type="http://schemas.openxmlformats.org/officeDocument/2006/relationships/image" Target="../media/image12.png"/><Relationship Id="rId14" Type="http://schemas.openxmlformats.org/officeDocument/2006/relationships/slide" Target="slide4.xml"/><Relationship Id="rId22"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8.wdp"/><Relationship Id="rId18" Type="http://schemas.openxmlformats.org/officeDocument/2006/relationships/image" Target="../media/image27.png"/><Relationship Id="rId3" Type="http://schemas.openxmlformats.org/officeDocument/2006/relationships/notesSlide" Target="../notesSlides/notesSlide4.xml"/><Relationship Id="rId7" Type="http://schemas.openxmlformats.org/officeDocument/2006/relationships/image" Target="../media/image22.png"/><Relationship Id="rId12" Type="http://schemas.openxmlformats.org/officeDocument/2006/relationships/image" Target="../media/image24.png"/><Relationship Id="rId17" Type="http://schemas.microsoft.com/office/2007/relationships/hdphoto" Target="../media/hdphoto10.wdp"/><Relationship Id="rId2" Type="http://schemas.openxmlformats.org/officeDocument/2006/relationships/slideLayout" Target="../slideLayouts/slideLayout12.xml"/><Relationship Id="rId16" Type="http://schemas.openxmlformats.org/officeDocument/2006/relationships/image" Target="../media/image26.png"/><Relationship Id="rId1" Type="http://schemas.openxmlformats.org/officeDocument/2006/relationships/tags" Target="../tags/tag16.xml"/><Relationship Id="rId6" Type="http://schemas.openxmlformats.org/officeDocument/2006/relationships/image" Target="../media/image21.png"/><Relationship Id="rId11" Type="http://schemas.microsoft.com/office/2007/relationships/hdphoto" Target="../media/hdphoto2.wdp"/><Relationship Id="rId5" Type="http://schemas.openxmlformats.org/officeDocument/2006/relationships/image" Target="../media/image20.png"/><Relationship Id="rId15" Type="http://schemas.microsoft.com/office/2007/relationships/hdphoto" Target="../media/hdphoto9.wdp"/><Relationship Id="rId10" Type="http://schemas.openxmlformats.org/officeDocument/2006/relationships/image" Target="../media/image12.png"/><Relationship Id="rId19" Type="http://schemas.microsoft.com/office/2007/relationships/hdphoto" Target="../media/hdphoto11.wdp"/><Relationship Id="rId4" Type="http://schemas.openxmlformats.org/officeDocument/2006/relationships/audio" Target="../media/audio1.wav"/><Relationship Id="rId9" Type="http://schemas.openxmlformats.org/officeDocument/2006/relationships/slide" Target="slide3.xml"/><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18" Type="http://schemas.microsoft.com/office/2007/relationships/hdphoto" Target="../media/hdphoto3.wdp"/><Relationship Id="rId3" Type="http://schemas.openxmlformats.org/officeDocument/2006/relationships/notesSlide" Target="../notesSlides/notesSlide5.xml"/><Relationship Id="rId21" Type="http://schemas.microsoft.com/office/2007/relationships/hdphoto" Target="../media/hdphoto2.wdp"/><Relationship Id="rId7" Type="http://schemas.openxmlformats.org/officeDocument/2006/relationships/image" Target="../media/image22.png"/><Relationship Id="rId12" Type="http://schemas.microsoft.com/office/2007/relationships/hdphoto" Target="../media/hdphoto9.wdp"/><Relationship Id="rId17" Type="http://schemas.openxmlformats.org/officeDocument/2006/relationships/image" Target="../media/image13.png"/><Relationship Id="rId2" Type="http://schemas.openxmlformats.org/officeDocument/2006/relationships/slideLayout" Target="../slideLayouts/slideLayout12.xml"/><Relationship Id="rId16" Type="http://schemas.microsoft.com/office/2007/relationships/hdphoto" Target="../media/hdphoto11.wdp"/><Relationship Id="rId20" Type="http://schemas.openxmlformats.org/officeDocument/2006/relationships/image" Target="../media/image12.png"/><Relationship Id="rId1" Type="http://schemas.openxmlformats.org/officeDocument/2006/relationships/tags" Target="../tags/tag17.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27.png"/><Relationship Id="rId10" Type="http://schemas.microsoft.com/office/2007/relationships/hdphoto" Target="../media/hdphoto8.wdp"/><Relationship Id="rId19" Type="http://schemas.openxmlformats.org/officeDocument/2006/relationships/slide" Target="slide3.xml"/><Relationship Id="rId4" Type="http://schemas.openxmlformats.org/officeDocument/2006/relationships/audio" Target="../media/audio1.wav"/><Relationship Id="rId9" Type="http://schemas.openxmlformats.org/officeDocument/2006/relationships/image" Target="../media/image24.png"/><Relationship Id="rId14" Type="http://schemas.microsoft.com/office/2007/relationships/hdphoto" Target="../media/hdphoto10.wdp"/></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6.png"/><Relationship Id="rId18" Type="http://schemas.openxmlformats.org/officeDocument/2006/relationships/image" Target="../media/image12.png"/><Relationship Id="rId3" Type="http://schemas.openxmlformats.org/officeDocument/2006/relationships/notesSlide" Target="../notesSlides/notesSlide6.xml"/><Relationship Id="rId7" Type="http://schemas.openxmlformats.org/officeDocument/2006/relationships/image" Target="../media/image22.png"/><Relationship Id="rId12" Type="http://schemas.microsoft.com/office/2007/relationships/hdphoto" Target="../media/hdphoto9.wdp"/><Relationship Id="rId17" Type="http://schemas.openxmlformats.org/officeDocument/2006/relationships/slide" Target="slide3.xml"/><Relationship Id="rId2" Type="http://schemas.openxmlformats.org/officeDocument/2006/relationships/slideLayout" Target="../slideLayouts/slideLayout12.xml"/><Relationship Id="rId16" Type="http://schemas.microsoft.com/office/2007/relationships/hdphoto" Target="../media/hdphoto11.wdp"/><Relationship Id="rId1" Type="http://schemas.openxmlformats.org/officeDocument/2006/relationships/tags" Target="../tags/tag18.xm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0.png"/><Relationship Id="rId15" Type="http://schemas.openxmlformats.org/officeDocument/2006/relationships/image" Target="../media/image27.png"/><Relationship Id="rId10" Type="http://schemas.microsoft.com/office/2007/relationships/hdphoto" Target="../media/hdphoto8.wdp"/><Relationship Id="rId19" Type="http://schemas.microsoft.com/office/2007/relationships/hdphoto" Target="../media/hdphoto2.wdp"/><Relationship Id="rId4" Type="http://schemas.openxmlformats.org/officeDocument/2006/relationships/audio" Target="../media/audio1.wav"/><Relationship Id="rId9" Type="http://schemas.openxmlformats.org/officeDocument/2006/relationships/image" Target="../media/image24.png"/><Relationship Id="rId14" Type="http://schemas.microsoft.com/office/2007/relationships/hdphoto" Target="../media/hdphoto10.wdp"/></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8.wdp"/><Relationship Id="rId18" Type="http://schemas.openxmlformats.org/officeDocument/2006/relationships/image" Target="../media/image27.png"/><Relationship Id="rId3" Type="http://schemas.openxmlformats.org/officeDocument/2006/relationships/notesSlide" Target="../notesSlides/notesSlide7.xml"/><Relationship Id="rId7" Type="http://schemas.openxmlformats.org/officeDocument/2006/relationships/image" Target="../media/image22.png"/><Relationship Id="rId12" Type="http://schemas.openxmlformats.org/officeDocument/2006/relationships/image" Target="../media/image24.png"/><Relationship Id="rId17" Type="http://schemas.microsoft.com/office/2007/relationships/hdphoto" Target="../media/hdphoto10.wdp"/><Relationship Id="rId2" Type="http://schemas.openxmlformats.org/officeDocument/2006/relationships/slideLayout" Target="../slideLayouts/slideLayout12.xml"/><Relationship Id="rId16" Type="http://schemas.openxmlformats.org/officeDocument/2006/relationships/image" Target="../media/image26.png"/><Relationship Id="rId1" Type="http://schemas.openxmlformats.org/officeDocument/2006/relationships/tags" Target="../tags/tag19.xml"/><Relationship Id="rId6" Type="http://schemas.openxmlformats.org/officeDocument/2006/relationships/image" Target="../media/image21.png"/><Relationship Id="rId11" Type="http://schemas.microsoft.com/office/2007/relationships/hdphoto" Target="../media/hdphoto2.wdp"/><Relationship Id="rId5" Type="http://schemas.openxmlformats.org/officeDocument/2006/relationships/image" Target="../media/image20.png"/><Relationship Id="rId15" Type="http://schemas.microsoft.com/office/2007/relationships/hdphoto" Target="../media/hdphoto9.wdp"/><Relationship Id="rId10" Type="http://schemas.openxmlformats.org/officeDocument/2006/relationships/image" Target="../media/image12.png"/><Relationship Id="rId19" Type="http://schemas.microsoft.com/office/2007/relationships/hdphoto" Target="../media/hdphoto11.wdp"/><Relationship Id="rId4" Type="http://schemas.openxmlformats.org/officeDocument/2006/relationships/audio" Target="../media/audio1.wav"/><Relationship Id="rId9" Type="http://schemas.openxmlformats.org/officeDocument/2006/relationships/slide" Target="slide3.xml"/><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020AE866-1DEA-717B-010F-63E2093AD44A}"/>
              </a:ext>
            </a:extLst>
          </p:cNvPr>
          <p:cNvSpPr/>
          <p:nvPr/>
        </p:nvSpPr>
        <p:spPr>
          <a:xfrm>
            <a:off x="1895475" y="914400"/>
            <a:ext cx="8724900" cy="3800475"/>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52A77281-87A3-3680-B1A8-AD3DFA478428}"/>
              </a:ext>
            </a:extLst>
          </p:cNvPr>
          <p:cNvPicPr>
            <a:picLocks noChangeAspect="1"/>
          </p:cNvPicPr>
          <p:nvPr/>
        </p:nvPicPr>
        <p:blipFill>
          <a:blip r:embed="rId4"/>
          <a:stretch>
            <a:fillRect/>
          </a:stretch>
        </p:blipFill>
        <p:spPr>
          <a:xfrm>
            <a:off x="3399807" y="1061804"/>
            <a:ext cx="5468586" cy="981541"/>
          </a:xfrm>
          <a:prstGeom prst="rect">
            <a:avLst/>
          </a:prstGeom>
        </p:spPr>
      </p:pic>
      <p:sp>
        <p:nvSpPr>
          <p:cNvPr id="19" name="TextBox 18">
            <a:extLst>
              <a:ext uri="{FF2B5EF4-FFF2-40B4-BE49-F238E27FC236}">
                <a16:creationId xmlns:a16="http://schemas.microsoft.com/office/drawing/2014/main" id="{29C9B56A-3834-D5C0-90F8-E7B99A43581D}"/>
              </a:ext>
            </a:extLst>
          </p:cNvPr>
          <p:cNvSpPr txBox="1"/>
          <p:nvPr/>
        </p:nvSpPr>
        <p:spPr>
          <a:xfrm>
            <a:off x="5095875" y="3657600"/>
            <a:ext cx="2400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(TIẾT 2)</a:t>
            </a:r>
          </a:p>
        </p:txBody>
      </p:sp>
      <p:pic>
        <p:nvPicPr>
          <p:cNvPr id="21" name="Picture 20">
            <a:extLst>
              <a:ext uri="{FF2B5EF4-FFF2-40B4-BE49-F238E27FC236}">
                <a16:creationId xmlns:a16="http://schemas.microsoft.com/office/drawing/2014/main" id="{65D99BD9-BEC3-9AD4-11D5-D1D6B222C3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39024" y="3012643"/>
            <a:ext cx="2088108" cy="3868974"/>
          </a:xfrm>
          <a:prstGeom prst="rect">
            <a:avLst/>
          </a:prstGeom>
        </p:spPr>
      </p:pic>
      <p:pic>
        <p:nvPicPr>
          <p:cNvPr id="22" name="Picture 21">
            <a:extLst>
              <a:ext uri="{FF2B5EF4-FFF2-40B4-BE49-F238E27FC236}">
                <a16:creationId xmlns:a16="http://schemas.microsoft.com/office/drawing/2014/main" id="{9EC3C086-3AB2-16BD-0D05-6A138EAE1A3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2045" b="-2022"/>
          <a:stretch/>
        </p:blipFill>
        <p:spPr>
          <a:xfrm>
            <a:off x="644404" y="3012643"/>
            <a:ext cx="2153958" cy="3845357"/>
          </a:xfrm>
          <a:prstGeom prst="rect">
            <a:avLst/>
          </a:prstGeom>
        </p:spPr>
      </p:pic>
      <p:pic>
        <p:nvPicPr>
          <p:cNvPr id="4" name="Picture 3">
            <a:extLst>
              <a:ext uri="{FF2B5EF4-FFF2-40B4-BE49-F238E27FC236}">
                <a16:creationId xmlns:a16="http://schemas.microsoft.com/office/drawing/2014/main" id="{F3C011D5-B3EE-3D14-D7B1-19C4B6A572B4}"/>
              </a:ext>
            </a:extLst>
          </p:cNvPr>
          <p:cNvPicPr>
            <a:picLocks noChangeAspect="1"/>
          </p:cNvPicPr>
          <p:nvPr/>
        </p:nvPicPr>
        <p:blipFill>
          <a:blip r:embed="rId7"/>
          <a:stretch>
            <a:fillRect/>
          </a:stretch>
        </p:blipFill>
        <p:spPr>
          <a:xfrm>
            <a:off x="1909192" y="2192211"/>
            <a:ext cx="8754615" cy="1444877"/>
          </a:xfrm>
          <a:prstGeom prst="rect">
            <a:avLst/>
          </a:prstGeom>
        </p:spPr>
      </p:pic>
    </p:spTree>
    <p:extLst>
      <p:ext uri="{BB962C8B-B14F-4D97-AF65-F5344CB8AC3E}">
        <p14:creationId xmlns:p14="http://schemas.microsoft.com/office/powerpoint/2010/main" val="160770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组合 19">
            <a:extLst>
              <a:ext uri="{FF2B5EF4-FFF2-40B4-BE49-F238E27FC236}">
                <a16:creationId xmlns:a16="http://schemas.microsoft.com/office/drawing/2014/main" id="{400D1854-AD7D-4DD0-0E96-478E966A3C0F}"/>
              </a:ext>
            </a:extLst>
          </p:cNvPr>
          <p:cNvGrpSpPr/>
          <p:nvPr/>
        </p:nvGrpSpPr>
        <p:grpSpPr>
          <a:xfrm>
            <a:off x="285750" y="131693"/>
            <a:ext cx="11906250" cy="1173126"/>
            <a:chOff x="692006" y="116442"/>
            <a:chExt cx="11176173" cy="2919244"/>
          </a:xfrm>
        </p:grpSpPr>
        <p:sp>
          <p:nvSpPr>
            <p:cNvPr id="6" name="矩形 16">
              <a:extLst>
                <a:ext uri="{FF2B5EF4-FFF2-40B4-BE49-F238E27FC236}">
                  <a16:creationId xmlns:a16="http://schemas.microsoft.com/office/drawing/2014/main" id="{80D57BD1-011F-4D29-07FE-B6A982CA7BB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7" name="矩形 16">
              <a:extLst>
                <a:ext uri="{FF2B5EF4-FFF2-40B4-BE49-F238E27FC236}">
                  <a16:creationId xmlns:a16="http://schemas.microsoft.com/office/drawing/2014/main" id="{D9514A22-1EDC-AC6F-F815-DFB3838C49C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8" name="Rectangle 70">
            <a:extLst>
              <a:ext uri="{FF2B5EF4-FFF2-40B4-BE49-F238E27FC236}">
                <a16:creationId xmlns:a16="http://schemas.microsoft.com/office/drawing/2014/main" id="{E195E727-1105-8B14-0B91-295D420F4D9D}"/>
              </a:ext>
            </a:extLst>
          </p:cNvPr>
          <p:cNvSpPr>
            <a:spLocks noChangeArrowheads="1"/>
          </p:cNvSpPr>
          <p:nvPr/>
        </p:nvSpPr>
        <p:spPr bwMode="auto">
          <a:xfrm>
            <a:off x="554805" y="297594"/>
            <a:ext cx="114967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342900" indent="-342900" algn="just">
              <a:lnSpc>
                <a:spcPct val="100000"/>
              </a:lnSpc>
              <a:spcBef>
                <a:spcPct val="0"/>
              </a:spcBef>
              <a:defRPr/>
            </a:pPr>
            <a:r>
              <a:rPr lang="en-US" altLang="zh-CN" sz="2400" b="1" noProof="1">
                <a:solidFill>
                  <a:srgbClr val="FF6000"/>
                </a:solidFill>
                <a:latin typeface="Arial" panose="020B0604020202020204" pitchFamily="34" charset="0"/>
                <a:cs typeface="Arial" panose="020B0604020202020204" pitchFamily="34" charset="0"/>
                <a:sym typeface="+mn-lt"/>
              </a:rPr>
              <a:t>Quan sát hình 3, e</a:t>
            </a:r>
            <a:r>
              <a:rPr lang="vi-VN" altLang="zh-CN" sz="2400" b="1" noProof="1">
                <a:solidFill>
                  <a:srgbClr val="FF6000"/>
                </a:solidFill>
                <a:latin typeface="Arial" panose="020B0604020202020204" pitchFamily="34" charset="0"/>
                <a:cs typeface="Arial" panose="020B0604020202020204" pitchFamily="34" charset="0"/>
                <a:sym typeface="+mn-lt"/>
              </a:rPr>
              <a:t>m hãy mô tả một số hoạt động trong sản xuất lúa nước</a:t>
            </a:r>
            <a:r>
              <a:rPr lang="en-US" altLang="zh-CN" sz="2400" b="1" noProof="1">
                <a:solidFill>
                  <a:srgbClr val="FF6000"/>
                </a:solidFill>
                <a:latin typeface="Arial" panose="020B0604020202020204" pitchFamily="34" charset="0"/>
                <a:cs typeface="Arial" panose="020B0604020202020204" pitchFamily="34" charset="0"/>
                <a:sym typeface="+mn-lt"/>
              </a:rPr>
              <a:t>.</a:t>
            </a:r>
          </a:p>
          <a:p>
            <a:pPr marL="342900" indent="-342900" algn="just">
              <a:lnSpc>
                <a:spcPct val="100000"/>
              </a:lnSpc>
              <a:spcBef>
                <a:spcPct val="0"/>
              </a:spcBef>
              <a:defRPr/>
            </a:pPr>
            <a:r>
              <a:rPr lang="vi-VN" altLang="zh-CN" sz="2400" b="1" noProof="1">
                <a:solidFill>
                  <a:srgbClr val="FF6000"/>
                </a:solidFill>
                <a:latin typeface="Arial" panose="020B0604020202020204" pitchFamily="34" charset="0"/>
                <a:cs typeface="Arial" panose="020B0604020202020204" pitchFamily="34" charset="0"/>
                <a:sym typeface="+mn-lt"/>
              </a:rPr>
              <a:t>Em có nhận xét gì về việc sản xuất lúa nước của người nông dân?</a:t>
            </a:r>
            <a:endParaRPr kumimoji="0" lang="en-US" altLang="zh-CN" sz="2400" b="1" i="0" u="none" strike="noStrike" kern="1200" cap="none" spc="0" normalizeH="0" baseline="0" noProof="1">
              <a:ln>
                <a:noFill/>
              </a:ln>
              <a:solidFill>
                <a:srgbClr val="FF6000"/>
              </a:solidFill>
              <a:effectLst/>
              <a:uLnTx/>
              <a:uFillTx/>
              <a:latin typeface="Arial" panose="020B0604020202020204" pitchFamily="34" charset="0"/>
              <a:ea typeface="等线" panose="02010600030101010101" pitchFamily="2" charset="-122"/>
              <a:cs typeface="Arial" panose="020B0604020202020204" pitchFamily="34" charset="0"/>
              <a:sym typeface="+mn-lt"/>
            </a:endParaRPr>
          </a:p>
        </p:txBody>
      </p:sp>
      <p:pic>
        <p:nvPicPr>
          <p:cNvPr id="9" name="Picture 8">
            <a:extLst>
              <a:ext uri="{FF2B5EF4-FFF2-40B4-BE49-F238E27FC236}">
                <a16:creationId xmlns:a16="http://schemas.microsoft.com/office/drawing/2014/main" id="{8BD33005-CE55-8F46-EC28-3B92802FAB3E}"/>
              </a:ext>
            </a:extLst>
          </p:cNvPr>
          <p:cNvPicPr>
            <a:picLocks noChangeAspect="1"/>
          </p:cNvPicPr>
          <p:nvPr/>
        </p:nvPicPr>
        <p:blipFill>
          <a:blip r:embed="rId3"/>
          <a:stretch>
            <a:fillRect/>
          </a:stretch>
        </p:blipFill>
        <p:spPr>
          <a:xfrm>
            <a:off x="3606229" y="1417631"/>
            <a:ext cx="5753527" cy="5204223"/>
          </a:xfrm>
          <a:prstGeom prst="rect">
            <a:avLst/>
          </a:prstGeom>
        </p:spPr>
      </p:pic>
    </p:spTree>
    <p:extLst>
      <p:ext uri="{BB962C8B-B14F-4D97-AF65-F5344CB8AC3E}">
        <p14:creationId xmlns:p14="http://schemas.microsoft.com/office/powerpoint/2010/main" val="19496838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FF4D452-FFDD-0AC6-9E00-110DDD196464}"/>
              </a:ext>
            </a:extLst>
          </p:cNvPr>
          <p:cNvPicPr>
            <a:picLocks noChangeAspect="1"/>
          </p:cNvPicPr>
          <p:nvPr/>
        </p:nvPicPr>
        <p:blipFill>
          <a:blip r:embed="rId3"/>
          <a:stretch>
            <a:fillRect/>
          </a:stretch>
        </p:blipFill>
        <p:spPr>
          <a:xfrm>
            <a:off x="3372974" y="534952"/>
            <a:ext cx="2733675" cy="1781175"/>
          </a:xfrm>
          <a:prstGeom prst="rect">
            <a:avLst/>
          </a:prstGeom>
        </p:spPr>
      </p:pic>
      <p:pic>
        <p:nvPicPr>
          <p:cNvPr id="11" name="Picture 10">
            <a:extLst>
              <a:ext uri="{FF2B5EF4-FFF2-40B4-BE49-F238E27FC236}">
                <a16:creationId xmlns:a16="http://schemas.microsoft.com/office/drawing/2014/main" id="{AB62C8A9-D37E-DFED-AD30-BC142FFD037E}"/>
              </a:ext>
            </a:extLst>
          </p:cNvPr>
          <p:cNvPicPr>
            <a:picLocks noChangeAspect="1"/>
          </p:cNvPicPr>
          <p:nvPr/>
        </p:nvPicPr>
        <p:blipFill>
          <a:blip r:embed="rId4"/>
          <a:stretch>
            <a:fillRect/>
          </a:stretch>
        </p:blipFill>
        <p:spPr>
          <a:xfrm>
            <a:off x="6182795" y="577815"/>
            <a:ext cx="2990850" cy="1695450"/>
          </a:xfrm>
          <a:prstGeom prst="rect">
            <a:avLst/>
          </a:prstGeom>
        </p:spPr>
      </p:pic>
      <p:pic>
        <p:nvPicPr>
          <p:cNvPr id="13" name="Picture 12">
            <a:extLst>
              <a:ext uri="{FF2B5EF4-FFF2-40B4-BE49-F238E27FC236}">
                <a16:creationId xmlns:a16="http://schemas.microsoft.com/office/drawing/2014/main" id="{D4FD7B0E-6B88-5F0A-A26F-09923A61925D}"/>
              </a:ext>
            </a:extLst>
          </p:cNvPr>
          <p:cNvPicPr>
            <a:picLocks noChangeAspect="1"/>
          </p:cNvPicPr>
          <p:nvPr/>
        </p:nvPicPr>
        <p:blipFill>
          <a:blip r:embed="rId5"/>
          <a:stretch>
            <a:fillRect/>
          </a:stretch>
        </p:blipFill>
        <p:spPr>
          <a:xfrm>
            <a:off x="6555447" y="2314842"/>
            <a:ext cx="2800350" cy="2105025"/>
          </a:xfrm>
          <a:prstGeom prst="rect">
            <a:avLst/>
          </a:prstGeom>
        </p:spPr>
      </p:pic>
      <p:pic>
        <p:nvPicPr>
          <p:cNvPr id="15" name="Picture 14">
            <a:extLst>
              <a:ext uri="{FF2B5EF4-FFF2-40B4-BE49-F238E27FC236}">
                <a16:creationId xmlns:a16="http://schemas.microsoft.com/office/drawing/2014/main" id="{B466D26D-E759-7754-C06D-F3DE3EC2F216}"/>
              </a:ext>
            </a:extLst>
          </p:cNvPr>
          <p:cNvPicPr>
            <a:picLocks noChangeAspect="1"/>
          </p:cNvPicPr>
          <p:nvPr/>
        </p:nvPicPr>
        <p:blipFill>
          <a:blip r:embed="rId6"/>
          <a:stretch>
            <a:fillRect/>
          </a:stretch>
        </p:blipFill>
        <p:spPr>
          <a:xfrm>
            <a:off x="6697787" y="4426556"/>
            <a:ext cx="2762250" cy="2114550"/>
          </a:xfrm>
          <a:prstGeom prst="rect">
            <a:avLst/>
          </a:prstGeom>
        </p:spPr>
      </p:pic>
      <p:pic>
        <p:nvPicPr>
          <p:cNvPr id="17" name="Picture 16">
            <a:extLst>
              <a:ext uri="{FF2B5EF4-FFF2-40B4-BE49-F238E27FC236}">
                <a16:creationId xmlns:a16="http://schemas.microsoft.com/office/drawing/2014/main" id="{3FBFC1B0-813F-6FB9-9B93-3DFE307DCADF}"/>
              </a:ext>
            </a:extLst>
          </p:cNvPr>
          <p:cNvPicPr>
            <a:picLocks noChangeAspect="1"/>
          </p:cNvPicPr>
          <p:nvPr/>
        </p:nvPicPr>
        <p:blipFill>
          <a:blip r:embed="rId7"/>
          <a:stretch>
            <a:fillRect/>
          </a:stretch>
        </p:blipFill>
        <p:spPr>
          <a:xfrm>
            <a:off x="3615005" y="4820292"/>
            <a:ext cx="3009900" cy="1676400"/>
          </a:xfrm>
          <a:prstGeom prst="rect">
            <a:avLst/>
          </a:prstGeom>
        </p:spPr>
      </p:pic>
      <p:sp>
        <p:nvSpPr>
          <p:cNvPr id="18" name="TextBox 17">
            <a:extLst>
              <a:ext uri="{FF2B5EF4-FFF2-40B4-BE49-F238E27FC236}">
                <a16:creationId xmlns:a16="http://schemas.microsoft.com/office/drawing/2014/main" id="{02517580-1CD1-5AA7-5F3F-A11FEC7E867D}"/>
              </a:ext>
            </a:extLst>
          </p:cNvPr>
          <p:cNvSpPr txBox="1"/>
          <p:nvPr/>
        </p:nvSpPr>
        <p:spPr>
          <a:xfrm>
            <a:off x="729465" y="1797978"/>
            <a:ext cx="2250041" cy="3416320"/>
          </a:xfrm>
          <a:prstGeom prst="rect">
            <a:avLst/>
          </a:prstGeom>
          <a:noFill/>
        </p:spPr>
        <p:txBody>
          <a:bodyPr wrap="square" rtlCol="0">
            <a:spAutoFit/>
          </a:bodyPr>
          <a:lstStyle/>
          <a:p>
            <a:pPr algn="ctr"/>
            <a:r>
              <a:rPr lang="en-US" altLang="zh-CN" sz="3600" b="1" noProof="1">
                <a:solidFill>
                  <a:srgbClr val="FF6000"/>
                </a:solidFill>
                <a:latin typeface="Arial" panose="020B0604020202020204" pitchFamily="34" charset="0"/>
                <a:cs typeface="Arial" panose="020B0604020202020204" pitchFamily="34" charset="0"/>
                <a:sym typeface="+mn-lt"/>
              </a:rPr>
              <a:t>M</a:t>
            </a:r>
            <a:r>
              <a:rPr lang="vi-VN" altLang="zh-CN" sz="3600" b="1" noProof="1">
                <a:solidFill>
                  <a:srgbClr val="FF6000"/>
                </a:solidFill>
                <a:latin typeface="Arial" panose="020B0604020202020204" pitchFamily="34" charset="0"/>
                <a:cs typeface="Arial" panose="020B0604020202020204" pitchFamily="34" charset="0"/>
                <a:sym typeface="+mn-lt"/>
              </a:rPr>
              <a:t>ột số hoạt động trong sản xuất lúa nước</a:t>
            </a:r>
            <a:endParaRPr lang="en-US" sz="3600" dirty="0"/>
          </a:p>
        </p:txBody>
      </p:sp>
    </p:spTree>
    <p:extLst>
      <p:ext uri="{BB962C8B-B14F-4D97-AF65-F5344CB8AC3E}">
        <p14:creationId xmlns:p14="http://schemas.microsoft.com/office/powerpoint/2010/main" val="42500314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D7BC73-12DD-F26B-47A5-EFFD0D0DCA4E}"/>
              </a:ext>
            </a:extLst>
          </p:cNvPr>
          <p:cNvSpPr txBox="1"/>
          <p:nvPr/>
        </p:nvSpPr>
        <p:spPr>
          <a:xfrm>
            <a:off x="676166" y="346830"/>
            <a:ext cx="10448925" cy="1077218"/>
          </a:xfrm>
          <a:custGeom>
            <a:avLst/>
            <a:gdLst>
              <a:gd name="connsiteX0" fmla="*/ 0 w 10448925"/>
              <a:gd name="connsiteY0" fmla="*/ 0 h 1077218"/>
              <a:gd name="connsiteX1" fmla="*/ 10448925 w 10448925"/>
              <a:gd name="connsiteY1" fmla="*/ 0 h 1077218"/>
              <a:gd name="connsiteX2" fmla="*/ 10448925 w 10448925"/>
              <a:gd name="connsiteY2" fmla="*/ 1077218 h 1077218"/>
              <a:gd name="connsiteX3" fmla="*/ 0 w 10448925"/>
              <a:gd name="connsiteY3" fmla="*/ 1077218 h 1077218"/>
              <a:gd name="connsiteX4" fmla="*/ 0 w 104489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925" h="1077218" fill="none" extrusionOk="0">
                <a:moveTo>
                  <a:pt x="0" y="0"/>
                </a:moveTo>
                <a:cubicBezTo>
                  <a:pt x="1295525" y="5222"/>
                  <a:pt x="6111604" y="24918"/>
                  <a:pt x="10448925" y="0"/>
                </a:cubicBezTo>
                <a:cubicBezTo>
                  <a:pt x="10486787" y="476103"/>
                  <a:pt x="10390322" y="631043"/>
                  <a:pt x="10448925" y="1077218"/>
                </a:cubicBezTo>
                <a:cubicBezTo>
                  <a:pt x="7309726" y="912457"/>
                  <a:pt x="2284751" y="1195368"/>
                  <a:pt x="0" y="1077218"/>
                </a:cubicBezTo>
                <a:cubicBezTo>
                  <a:pt x="-64117" y="630482"/>
                  <a:pt x="88888" y="487727"/>
                  <a:pt x="0" y="0"/>
                </a:cubicBezTo>
                <a:close/>
              </a:path>
              <a:path w="10448925" h="1077218" stroke="0" extrusionOk="0">
                <a:moveTo>
                  <a:pt x="0" y="0"/>
                </a:moveTo>
                <a:cubicBezTo>
                  <a:pt x="3064974" y="11849"/>
                  <a:pt x="5499446" y="-161459"/>
                  <a:pt x="10448925" y="0"/>
                </a:cubicBezTo>
                <a:cubicBezTo>
                  <a:pt x="10500960" y="144312"/>
                  <a:pt x="10541068" y="673209"/>
                  <a:pt x="10448925" y="1077218"/>
                </a:cubicBezTo>
                <a:cubicBezTo>
                  <a:pt x="8093557" y="931358"/>
                  <a:pt x="1481692"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Trồng lúa nước là hoạt động sản xuất truyền thống của người dân ở vùng Đồng bằng Bắc Bộ.</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Biến đổi khí hậu gây nhiều áp lực cho nghề trồng lúa nước">
            <a:extLst>
              <a:ext uri="{FF2B5EF4-FFF2-40B4-BE49-F238E27FC236}">
                <a16:creationId xmlns:a16="http://schemas.microsoft.com/office/drawing/2014/main" id="{F831DFBA-F01A-BBB4-1F3F-C522C63459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513" y="2024117"/>
            <a:ext cx="5362620" cy="34314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TO - Mùa gặt">
            <a:extLst>
              <a:ext uri="{FF2B5EF4-FFF2-40B4-BE49-F238E27FC236}">
                <a16:creationId xmlns:a16="http://schemas.microsoft.com/office/drawing/2014/main" id="{93B4904B-8E44-BB6A-05E7-0DDD8AF3A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090" y="2047125"/>
            <a:ext cx="5028772"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00227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1000"/>
                                        <p:tgtEl>
                                          <p:spTgt spid="1028"/>
                                        </p:tgtEl>
                                      </p:cBhvr>
                                    </p:animEffect>
                                    <p:anim calcmode="lin" valueType="num">
                                      <p:cBhvr>
                                        <p:cTn id="13" dur="1000" fill="hold"/>
                                        <p:tgtEl>
                                          <p:spTgt spid="1028"/>
                                        </p:tgtEl>
                                        <p:attrNameLst>
                                          <p:attrName>ppt_x</p:attrName>
                                        </p:attrNameLst>
                                      </p:cBhvr>
                                      <p:tavLst>
                                        <p:tav tm="0">
                                          <p:val>
                                            <p:strVal val="#ppt_x"/>
                                          </p:val>
                                        </p:tav>
                                        <p:tav tm="100000">
                                          <p:val>
                                            <p:strVal val="#ppt_x"/>
                                          </p:val>
                                        </p:tav>
                                      </p:tavLst>
                                    </p:anim>
                                    <p:anim calcmode="lin" valueType="num">
                                      <p:cBhvr>
                                        <p:cTn id="14" dur="1000" fill="hold"/>
                                        <p:tgtEl>
                                          <p:spTgt spid="102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D7BC73-12DD-F26B-47A5-EFFD0D0DCA4E}"/>
              </a:ext>
            </a:extLst>
          </p:cNvPr>
          <p:cNvSpPr txBox="1"/>
          <p:nvPr/>
        </p:nvSpPr>
        <p:spPr>
          <a:xfrm>
            <a:off x="676166" y="346830"/>
            <a:ext cx="11036373" cy="1477328"/>
          </a:xfrm>
          <a:custGeom>
            <a:avLst/>
            <a:gdLst>
              <a:gd name="connsiteX0" fmla="*/ 0 w 11036373"/>
              <a:gd name="connsiteY0" fmla="*/ 0 h 1477328"/>
              <a:gd name="connsiteX1" fmla="*/ 11036373 w 11036373"/>
              <a:gd name="connsiteY1" fmla="*/ 0 h 1477328"/>
              <a:gd name="connsiteX2" fmla="*/ 11036373 w 11036373"/>
              <a:gd name="connsiteY2" fmla="*/ 1477328 h 1477328"/>
              <a:gd name="connsiteX3" fmla="*/ 0 w 11036373"/>
              <a:gd name="connsiteY3" fmla="*/ 1477328 h 1477328"/>
              <a:gd name="connsiteX4" fmla="*/ 0 w 11036373"/>
              <a:gd name="connsiteY4" fmla="*/ 0 h 14773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36373" h="1477328" fill="none" extrusionOk="0">
                <a:moveTo>
                  <a:pt x="0" y="0"/>
                </a:moveTo>
                <a:cubicBezTo>
                  <a:pt x="3542777" y="5222"/>
                  <a:pt x="7877777" y="24918"/>
                  <a:pt x="11036373" y="0"/>
                </a:cubicBezTo>
                <a:cubicBezTo>
                  <a:pt x="10945217" y="320082"/>
                  <a:pt x="11114320" y="1065308"/>
                  <a:pt x="11036373" y="1477328"/>
                </a:cubicBezTo>
                <a:cubicBezTo>
                  <a:pt x="9640394" y="1312567"/>
                  <a:pt x="1580157" y="1595478"/>
                  <a:pt x="0" y="1477328"/>
                </a:cubicBezTo>
                <a:cubicBezTo>
                  <a:pt x="82230" y="1187081"/>
                  <a:pt x="68940" y="453578"/>
                  <a:pt x="0" y="0"/>
                </a:cubicBezTo>
                <a:close/>
              </a:path>
              <a:path w="11036373" h="1477328" stroke="0" extrusionOk="0">
                <a:moveTo>
                  <a:pt x="0" y="0"/>
                </a:moveTo>
                <a:cubicBezTo>
                  <a:pt x="1563679" y="11849"/>
                  <a:pt x="9565356" y="-161459"/>
                  <a:pt x="11036373" y="0"/>
                </a:cubicBezTo>
                <a:cubicBezTo>
                  <a:pt x="10953021" y="726235"/>
                  <a:pt x="10965626" y="911198"/>
                  <a:pt x="11036373" y="1477328"/>
                </a:cubicBezTo>
                <a:cubicBezTo>
                  <a:pt x="7358375" y="1331468"/>
                  <a:pt x="4636874" y="1399004"/>
                  <a:pt x="0" y="1477328"/>
                </a:cubicBezTo>
                <a:cubicBezTo>
                  <a:pt x="-128948" y="947153"/>
                  <a:pt x="38857" y="591006"/>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000" dirty="0">
                <a:solidFill>
                  <a:prstClr val="black"/>
                </a:solidFill>
                <a:cs typeface="Arial" panose="020B0604020202020204" pitchFamily="34" charset="0"/>
              </a:rPr>
              <a:t>Nhờ có diện tích lớn, đất phù sa màu mỡ, nguồn nước dồi dào, người dân có nhiều kinh nghiệm trồng lúa nên Đồng bằng Bắc Bộ đã trở thành vùng sản xuất lúa lớn thứ hai của nước ta.</a:t>
            </a:r>
            <a:endParaRPr kumimoji="0" lang="vi-VN" sz="3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pic>
        <p:nvPicPr>
          <p:cNvPr id="2050" name="Picture 2" descr="Đồng bằng sông Cửu Long: 46 năm vựa lúa chuyển mình">
            <a:extLst>
              <a:ext uri="{FF2B5EF4-FFF2-40B4-BE49-F238E27FC236}">
                <a16:creationId xmlns:a16="http://schemas.microsoft.com/office/drawing/2014/main" id="{78E16EE4-9C90-F421-CC24-1C7BE6BAEC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9309" y="2113748"/>
            <a:ext cx="7656998" cy="40199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8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AC0B5A4-3C86-5BB3-9249-27574B60C326}"/>
              </a:ext>
            </a:extLst>
          </p:cNvPr>
          <p:cNvPicPr>
            <a:picLocks noChangeAspect="1"/>
          </p:cNvPicPr>
          <p:nvPr/>
        </p:nvPicPr>
        <p:blipFill>
          <a:blip r:embed="rId3"/>
          <a:stretch>
            <a:fillRect/>
          </a:stretch>
        </p:blipFill>
        <p:spPr>
          <a:xfrm>
            <a:off x="2103259" y="412089"/>
            <a:ext cx="8067675" cy="5972175"/>
          </a:xfrm>
          <a:prstGeom prst="rect">
            <a:avLst/>
          </a:prstGeom>
        </p:spPr>
      </p:pic>
    </p:spTree>
    <p:extLst>
      <p:ext uri="{BB962C8B-B14F-4D97-AF65-F5344CB8AC3E}">
        <p14:creationId xmlns:p14="http://schemas.microsoft.com/office/powerpoint/2010/main" val="31098796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48A3E16E-A2B8-2DBE-C5D6-32BB22E7DE0F}"/>
              </a:ext>
            </a:extLst>
          </p:cNvPr>
          <p:cNvGrpSpPr/>
          <p:nvPr/>
        </p:nvGrpSpPr>
        <p:grpSpPr>
          <a:xfrm>
            <a:off x="3914453" y="74601"/>
            <a:ext cx="7925121" cy="5946056"/>
            <a:chOff x="1062408" y="2324926"/>
            <a:chExt cx="10219585" cy="2307583"/>
          </a:xfrm>
        </p:grpSpPr>
        <p:grpSp>
          <p:nvGrpSpPr>
            <p:cNvPr id="19" name="Group 18">
              <a:extLst>
                <a:ext uri="{FF2B5EF4-FFF2-40B4-BE49-F238E27FC236}">
                  <a16:creationId xmlns:a16="http://schemas.microsoft.com/office/drawing/2014/main" id="{0DD2BA9D-D454-7E7A-4DD3-1C8602C60F37}"/>
                </a:ext>
              </a:extLst>
            </p:cNvPr>
            <p:cNvGrpSpPr/>
            <p:nvPr/>
          </p:nvGrpSpPr>
          <p:grpSpPr>
            <a:xfrm>
              <a:off x="1062408" y="2540001"/>
              <a:ext cx="10219585" cy="1949367"/>
              <a:chOff x="986208" y="774700"/>
              <a:chExt cx="10219585" cy="5533688"/>
            </a:xfrm>
          </p:grpSpPr>
          <p:grpSp>
            <p:nvGrpSpPr>
              <p:cNvPr id="22" name="Group 21">
                <a:extLst>
                  <a:ext uri="{FF2B5EF4-FFF2-40B4-BE49-F238E27FC236}">
                    <a16:creationId xmlns:a16="http://schemas.microsoft.com/office/drawing/2014/main" id="{FEEFBB05-D3EA-87DB-3274-1ED0244A4045}"/>
                  </a:ext>
                </a:extLst>
              </p:cNvPr>
              <p:cNvGrpSpPr/>
              <p:nvPr/>
            </p:nvGrpSpPr>
            <p:grpSpPr>
              <a:xfrm>
                <a:off x="986208" y="774700"/>
                <a:ext cx="10219585" cy="5533688"/>
                <a:chOff x="986208" y="774700"/>
                <a:chExt cx="10219585" cy="5533688"/>
              </a:xfrm>
            </p:grpSpPr>
            <p:sp>
              <p:nvSpPr>
                <p:cNvPr id="24" name="Rectangle: Rounded Corners 23">
                  <a:extLst>
                    <a:ext uri="{FF2B5EF4-FFF2-40B4-BE49-F238E27FC236}">
                      <a16:creationId xmlns:a16="http://schemas.microsoft.com/office/drawing/2014/main" id="{F97181DE-BC70-8F98-0C74-6118B262993C}"/>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086BEB07-62BE-BDE7-3ED1-92EB4EDA310C}"/>
                    </a:ext>
                  </a:extLst>
                </p:cNvPr>
                <p:cNvSpPr/>
                <p:nvPr/>
              </p:nvSpPr>
              <p:spPr>
                <a:xfrm>
                  <a:off x="1161143" y="957492"/>
                  <a:ext cx="9869714" cy="494301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3" name="标题 1">
                <a:extLst>
                  <a:ext uri="{FF2B5EF4-FFF2-40B4-BE49-F238E27FC236}">
                    <a16:creationId xmlns:a16="http://schemas.microsoft.com/office/drawing/2014/main" id="{ECF03454-8278-0846-A30A-8787BBE633B8}"/>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1" name="Rectangle 20">
              <a:extLst>
                <a:ext uri="{FF2B5EF4-FFF2-40B4-BE49-F238E27FC236}">
                  <a16:creationId xmlns:a16="http://schemas.microsoft.com/office/drawing/2014/main" id="{B6D7CD97-AF64-3142-E1DB-99D41E5BE299}"/>
                </a:ext>
              </a:extLst>
            </p:cNvPr>
            <p:cNvSpPr/>
            <p:nvPr/>
          </p:nvSpPr>
          <p:spPr>
            <a:xfrm>
              <a:off x="1393627" y="2324926"/>
              <a:ext cx="9532552" cy="2307583"/>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có được những hạt thóc ngon, người nông dân phải trải qua nhiều công đoạn lao động vất vả. Vì vậy Các em phải biết trân quý hạt gạo cũng như các sản phẩm nông nghiệp khác; phải biết tiết kiệm, không lãng phí đồ ăn. Khi sử dụng đồ ăn các em cần có lòng biết ơn đối với tất cả những người làm ra nó.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图片 1" descr="cf364dc3953d6da4a3805af3af036e8d">
            <a:extLst>
              <a:ext uri="{FF2B5EF4-FFF2-40B4-BE49-F238E27FC236}">
                <a16:creationId xmlns:a16="http://schemas.microsoft.com/office/drawing/2014/main" id="{6E20D399-C824-A0C9-97B9-01B099F70DEA}"/>
              </a:ext>
            </a:extLst>
          </p:cNvPr>
          <p:cNvPicPr>
            <a:picLocks noChangeAspect="1"/>
          </p:cNvPicPr>
          <p:nvPr/>
        </p:nvPicPr>
        <p:blipFill>
          <a:blip r:embed="rId3"/>
          <a:stretch>
            <a:fillRect/>
          </a:stretch>
        </p:blipFill>
        <p:spPr>
          <a:xfrm>
            <a:off x="473273" y="2609635"/>
            <a:ext cx="3406062" cy="2788833"/>
          </a:xfrm>
          <a:prstGeom prst="rect">
            <a:avLst/>
          </a:prstGeom>
        </p:spPr>
      </p:pic>
    </p:spTree>
    <p:extLst>
      <p:ext uri="{BB962C8B-B14F-4D97-AF65-F5344CB8AC3E}">
        <p14:creationId xmlns:p14="http://schemas.microsoft.com/office/powerpoint/2010/main" val="3800788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81153"/>
            <a:ext cx="12483101" cy="4676412"/>
          </a:xfrm>
          <a:prstGeom prst="rect">
            <a:avLst/>
          </a:prstGeom>
        </p:spPr>
      </p:pic>
      <p:sp>
        <p:nvSpPr>
          <p:cNvPr id="4" name="Text Box 9">
            <a:extLst>
              <a:ext uri="{FF2B5EF4-FFF2-40B4-BE49-F238E27FC236}">
                <a16:creationId xmlns:a16="http://schemas.microsoft.com/office/drawing/2014/main" id="{D2DED86D-1648-F468-12BB-5CCF15C4E3CE}"/>
              </a:ext>
            </a:extLst>
          </p:cNvPr>
          <p:cNvSpPr txBox="1">
            <a:spLocks noChangeArrowheads="1"/>
          </p:cNvSpPr>
          <p:nvPr/>
        </p:nvSpPr>
        <p:spPr bwMode="auto">
          <a:xfrm>
            <a:off x="3071974" y="1164778"/>
            <a:ext cx="636951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en-US" sz="4000" b="1" dirty="0" err="1">
                <a:solidFill>
                  <a:prstClr val="black"/>
                </a:solidFill>
                <a:latin typeface="Calibri" panose="020F0502020204030204" pitchFamily="34" charset="0"/>
                <a:cs typeface="Calibri" panose="020F0502020204030204" pitchFamily="34" charset="0"/>
              </a:rPr>
              <a:t>Hoạt</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động</a:t>
            </a:r>
            <a:r>
              <a:rPr lang="en-US" sz="4000" b="1" dirty="0">
                <a:solidFill>
                  <a:prstClr val="black"/>
                </a:solidFill>
                <a:latin typeface="Calibri" panose="020F0502020204030204" pitchFamily="34" charset="0"/>
                <a:cs typeface="Calibri" panose="020F0502020204030204" pitchFamily="34" charset="0"/>
              </a:rPr>
              <a:t> 2: </a:t>
            </a:r>
            <a:r>
              <a:rPr lang="en-US" sz="4000" b="1" dirty="0" err="1">
                <a:solidFill>
                  <a:prstClr val="black"/>
                </a:solidFill>
                <a:latin typeface="Calibri" panose="020F0502020204030204" pitchFamily="34" charset="0"/>
                <a:cs typeface="Calibri" panose="020F0502020204030204" pitchFamily="34" charset="0"/>
              </a:rPr>
              <a:t>Tìm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hiểu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nghề</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thủ</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truyền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thống</a:t>
            </a:r>
            <a:r>
              <a:rPr lang="en-US" sz="4000" b="1" dirty="0">
                <a:solidFill>
                  <a:prstClr val="black"/>
                </a:solidFill>
                <a:latin typeface="Calibri" panose="020F0502020204030204" pitchFamily="34" charset="0"/>
                <a:cs typeface="Calibri" panose="020F0502020204030204" pitchFamily="34" charset="0"/>
              </a:rPr>
              <a:t> ở </a:t>
            </a:r>
            <a:r>
              <a:rPr lang="en-US" sz="4000" b="1" dirty="0" err="1">
                <a:solidFill>
                  <a:prstClr val="black"/>
                </a:solidFill>
                <a:latin typeface="Calibri" panose="020F0502020204030204" pitchFamily="34" charset="0"/>
                <a:cs typeface="Calibri" panose="020F0502020204030204" pitchFamily="34" charset="0"/>
              </a:rPr>
              <a:t>vùng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Đồng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bằng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Bắc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Bộ</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91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linds(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组合 19">
            <a:extLst>
              <a:ext uri="{FF2B5EF4-FFF2-40B4-BE49-F238E27FC236}">
                <a16:creationId xmlns:a16="http://schemas.microsoft.com/office/drawing/2014/main" id="{400D1854-AD7D-4DD0-0E96-478E966A3C0F}"/>
              </a:ext>
            </a:extLst>
          </p:cNvPr>
          <p:cNvGrpSpPr/>
          <p:nvPr/>
        </p:nvGrpSpPr>
        <p:grpSpPr>
          <a:xfrm>
            <a:off x="192748" y="219450"/>
            <a:ext cx="11906250" cy="1157287"/>
            <a:chOff x="692006" y="116442"/>
            <a:chExt cx="11176173" cy="2919244"/>
          </a:xfrm>
        </p:grpSpPr>
        <p:sp>
          <p:nvSpPr>
            <p:cNvPr id="6" name="矩形 16">
              <a:extLst>
                <a:ext uri="{FF2B5EF4-FFF2-40B4-BE49-F238E27FC236}">
                  <a16:creationId xmlns:a16="http://schemas.microsoft.com/office/drawing/2014/main" id="{80D57BD1-011F-4D29-07FE-B6A982CA7BB6}"/>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7" name="矩形 16">
              <a:extLst>
                <a:ext uri="{FF2B5EF4-FFF2-40B4-BE49-F238E27FC236}">
                  <a16:creationId xmlns:a16="http://schemas.microsoft.com/office/drawing/2014/main" id="{D9514A22-1EDC-AC6F-F815-DFB3838C49C3}"/>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sp>
        <p:nvSpPr>
          <p:cNvPr id="8" name="Rectangle 70">
            <a:extLst>
              <a:ext uri="{FF2B5EF4-FFF2-40B4-BE49-F238E27FC236}">
                <a16:creationId xmlns:a16="http://schemas.microsoft.com/office/drawing/2014/main" id="{E195E727-1105-8B14-0B91-295D420F4D9D}"/>
              </a:ext>
            </a:extLst>
          </p:cNvPr>
          <p:cNvSpPr>
            <a:spLocks noChangeArrowheads="1"/>
          </p:cNvSpPr>
          <p:nvPr/>
        </p:nvSpPr>
        <p:spPr bwMode="auto">
          <a:xfrm>
            <a:off x="483554" y="333981"/>
            <a:ext cx="1113694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lvl="0" algn="ctr">
              <a:lnSpc>
                <a:spcPct val="100000"/>
              </a:lnSpc>
              <a:spcBef>
                <a:spcPct val="0"/>
              </a:spcBef>
              <a:buNone/>
              <a:defRPr/>
            </a:pPr>
            <a:r>
              <a:rPr lang="en-US" altLang="zh-CN" sz="3200" b="1" noProof="1">
                <a:solidFill>
                  <a:srgbClr val="FF6000"/>
                </a:solidFill>
                <a:latin typeface="Arial" panose="020B0604020202020204" pitchFamily="34" charset="0"/>
                <a:cs typeface="Arial" panose="020B0604020202020204" pitchFamily="34" charset="0"/>
                <a:sym typeface="+mn-lt"/>
              </a:rPr>
              <a:t>Đọc thông tin và quan sát hình 4, em hãy mô tả về nghề thủ công ở vùng Đồng bằng Bắc Bộ.</a:t>
            </a:r>
          </a:p>
        </p:txBody>
      </p:sp>
      <p:pic>
        <p:nvPicPr>
          <p:cNvPr id="10" name="Picture 9">
            <a:extLst>
              <a:ext uri="{FF2B5EF4-FFF2-40B4-BE49-F238E27FC236}">
                <a16:creationId xmlns:a16="http://schemas.microsoft.com/office/drawing/2014/main" id="{D1DAD3B5-0AD6-D594-983D-9427350A1EF2}"/>
              </a:ext>
            </a:extLst>
          </p:cNvPr>
          <p:cNvPicPr>
            <a:picLocks noChangeAspect="1"/>
          </p:cNvPicPr>
          <p:nvPr/>
        </p:nvPicPr>
        <p:blipFill>
          <a:blip r:embed="rId3"/>
          <a:stretch>
            <a:fillRect/>
          </a:stretch>
        </p:blipFill>
        <p:spPr>
          <a:xfrm>
            <a:off x="2838181" y="1779142"/>
            <a:ext cx="6130736" cy="4467546"/>
          </a:xfrm>
          <a:prstGeom prst="rect">
            <a:avLst/>
          </a:prstGeom>
        </p:spPr>
      </p:pic>
    </p:spTree>
    <p:extLst>
      <p:ext uri="{BB962C8B-B14F-4D97-AF65-F5344CB8AC3E}">
        <p14:creationId xmlns:p14="http://schemas.microsoft.com/office/powerpoint/2010/main" val="2416987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 name="组合 13">
            <a:extLst>
              <a:ext uri="{FF2B5EF4-FFF2-40B4-BE49-F238E27FC236}">
                <a16:creationId xmlns:a16="http://schemas.microsoft.com/office/drawing/2014/main" id="{3CC8C22B-04C8-2FC0-409D-F4EF5D29901B}"/>
              </a:ext>
            </a:extLst>
          </p:cNvPr>
          <p:cNvGrpSpPr/>
          <p:nvPr/>
        </p:nvGrpSpPr>
        <p:grpSpPr>
          <a:xfrm>
            <a:off x="933451" y="888695"/>
            <a:ext cx="10382250" cy="5312079"/>
            <a:chOff x="2531495" y="1032417"/>
            <a:chExt cx="6577454" cy="3685128"/>
          </a:xfrm>
        </p:grpSpPr>
        <p:pic>
          <p:nvPicPr>
            <p:cNvPr id="9" name="图片 7">
              <a:extLst>
                <a:ext uri="{FF2B5EF4-FFF2-40B4-BE49-F238E27FC236}">
                  <a16:creationId xmlns:a16="http://schemas.microsoft.com/office/drawing/2014/main" id="{F0C76763-BC45-8826-1911-2F48A0FF6719}"/>
                </a:ext>
              </a:extLst>
            </p:cNvPr>
            <p:cNvPicPr>
              <a:picLocks noChangeAspect="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531495" y="1032417"/>
              <a:ext cx="6577454" cy="3685128"/>
            </a:xfrm>
            <a:prstGeom prst="rect">
              <a:avLst/>
            </a:prstGeom>
          </p:spPr>
        </p:pic>
        <p:sp>
          <p:nvSpPr>
            <p:cNvPr id="10" name="矩形 12">
              <a:extLst>
                <a:ext uri="{FF2B5EF4-FFF2-40B4-BE49-F238E27FC236}">
                  <a16:creationId xmlns:a16="http://schemas.microsoft.com/office/drawing/2014/main" id="{DC37EB10-10A3-8EC6-5499-0AC76E651D57}"/>
                </a:ext>
              </a:extLst>
            </p:cNvPr>
            <p:cNvSpPr/>
            <p:nvPr/>
          </p:nvSpPr>
          <p:spPr>
            <a:xfrm>
              <a:off x="2780617" y="1254448"/>
              <a:ext cx="6051534" cy="32032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14" name="TextBox 13">
            <a:extLst>
              <a:ext uri="{FF2B5EF4-FFF2-40B4-BE49-F238E27FC236}">
                <a16:creationId xmlns:a16="http://schemas.microsoft.com/office/drawing/2014/main" id="{1760EAD6-CA3D-8E24-65F5-380BE051631A}"/>
              </a:ext>
            </a:extLst>
          </p:cNvPr>
          <p:cNvSpPr txBox="1"/>
          <p:nvPr/>
        </p:nvSpPr>
        <p:spPr>
          <a:xfrm>
            <a:off x="1390650" y="1457325"/>
            <a:ext cx="9220200" cy="4031873"/>
          </a:xfrm>
          <a:prstGeom prst="rect">
            <a:avLst/>
          </a:prstGeom>
          <a:noFill/>
        </p:spPr>
        <p:txBody>
          <a:bodyPr wrap="square" rtlCol="0">
            <a:spAutoFit/>
          </a:bodyPr>
          <a:lstStyle/>
          <a:p>
            <a:pPr lvl="0" algn="just">
              <a:defRPr/>
            </a:pPr>
            <a:r>
              <a:rPr lang="vi-VN" sz="3200" dirty="0">
                <a:solidFill>
                  <a:prstClr val="black"/>
                </a:solidFill>
                <a:latin typeface="Cambria" panose="02040503050406030204" pitchFamily="18" charset="0"/>
                <a:ea typeface="Cambria" panose="02040503050406030204" pitchFamily="18" charset="0"/>
              </a:rPr>
              <a:t>Đồng bằng Bắc Bộ là vùng có rất nhiều nghề thủ công khác nhau. Nhiều nghề đạt mức độ tinh xảo, tạo nên những sản phẩm nổi tiếng trong và ngoài nước như: </a:t>
            </a:r>
            <a:r>
              <a:rPr lang="vi-VN" sz="3200" b="1" dirty="0">
                <a:solidFill>
                  <a:prstClr val="black"/>
                </a:solidFill>
                <a:latin typeface="Cambria" panose="02040503050406030204" pitchFamily="18" charset="0"/>
                <a:ea typeface="Cambria" panose="02040503050406030204" pitchFamily="18" charset="0"/>
              </a:rPr>
              <a:t>lụa Vạn Phúc </a:t>
            </a:r>
            <a:r>
              <a:rPr lang="vi-VN" sz="3200" dirty="0">
                <a:solidFill>
                  <a:prstClr val="black"/>
                </a:solidFill>
                <a:latin typeface="Cambria" panose="02040503050406030204" pitchFamily="18" charset="0"/>
                <a:ea typeface="Cambria" panose="02040503050406030204" pitchFamily="18" charset="0"/>
              </a:rPr>
              <a:t>và </a:t>
            </a:r>
            <a:r>
              <a:rPr lang="vi-VN" sz="3200" b="1" dirty="0">
                <a:solidFill>
                  <a:prstClr val="black"/>
                </a:solidFill>
                <a:latin typeface="Cambria" panose="02040503050406030204" pitchFamily="18" charset="0"/>
                <a:ea typeface="Cambria" panose="02040503050406030204" pitchFamily="18" charset="0"/>
              </a:rPr>
              <a:t>gốm sứ Bát Tràng </a:t>
            </a:r>
            <a:r>
              <a:rPr lang="vi-VN" sz="3200" dirty="0">
                <a:solidFill>
                  <a:prstClr val="black"/>
                </a:solidFill>
                <a:latin typeface="Cambria" panose="02040503050406030204" pitchFamily="18" charset="0"/>
                <a:ea typeface="Cambria" panose="02040503050406030204" pitchFamily="18" charset="0"/>
              </a:rPr>
              <a:t>(thành phố Hà Nội), </a:t>
            </a:r>
            <a:r>
              <a:rPr lang="vi-VN" sz="3200" b="1" dirty="0">
                <a:solidFill>
                  <a:prstClr val="black"/>
                </a:solidFill>
                <a:latin typeface="Cambria" panose="02040503050406030204" pitchFamily="18" charset="0"/>
                <a:ea typeface="Cambria" panose="02040503050406030204" pitchFamily="18" charset="0"/>
              </a:rPr>
              <a:t>đồ gỗ Đồng Kỵ </a:t>
            </a:r>
            <a:r>
              <a:rPr lang="vi-VN" sz="3200" dirty="0">
                <a:solidFill>
                  <a:prstClr val="black"/>
                </a:solidFill>
                <a:latin typeface="Cambria" panose="02040503050406030204" pitchFamily="18" charset="0"/>
                <a:ea typeface="Cambria" panose="02040503050406030204" pitchFamily="18" charset="0"/>
              </a:rPr>
              <a:t>và </a:t>
            </a:r>
            <a:r>
              <a:rPr lang="vi-VN" sz="3200" b="1" dirty="0">
                <a:solidFill>
                  <a:prstClr val="black"/>
                </a:solidFill>
                <a:latin typeface="Cambria" panose="02040503050406030204" pitchFamily="18" charset="0"/>
                <a:ea typeface="Cambria" panose="02040503050406030204" pitchFamily="18" charset="0"/>
              </a:rPr>
              <a:t>đúc đồng Đại Bá</a:t>
            </a:r>
            <a:r>
              <a:rPr lang="vi-VN" sz="3200" dirty="0">
                <a:solidFill>
                  <a:prstClr val="black"/>
                </a:solidFill>
                <a:latin typeface="Cambria" panose="02040503050406030204" pitchFamily="18" charset="0"/>
                <a:ea typeface="Cambria" panose="02040503050406030204" pitchFamily="18" charset="0"/>
              </a:rPr>
              <a:t>i (tỉnh Bắc Ninh), </a:t>
            </a:r>
            <a:r>
              <a:rPr lang="vi-VN" sz="3200" b="1" dirty="0">
                <a:solidFill>
                  <a:prstClr val="black"/>
                </a:solidFill>
                <a:latin typeface="Cambria" panose="02040503050406030204" pitchFamily="18" charset="0"/>
                <a:ea typeface="Cambria" panose="02040503050406030204" pitchFamily="18" charset="0"/>
              </a:rPr>
              <a:t>chạm bạc Đồng Xâm </a:t>
            </a:r>
            <a:r>
              <a:rPr lang="vi-VN" sz="3200" dirty="0">
                <a:solidFill>
                  <a:prstClr val="black"/>
                </a:solidFill>
                <a:latin typeface="Cambria" panose="02040503050406030204" pitchFamily="18" charset="0"/>
                <a:ea typeface="Cambria" panose="02040503050406030204" pitchFamily="18" charset="0"/>
              </a:rPr>
              <a:t>(tỉnh Thái Bình), </a:t>
            </a:r>
            <a:r>
              <a:rPr lang="vi-VN" sz="3200" b="1" dirty="0">
                <a:solidFill>
                  <a:prstClr val="black"/>
                </a:solidFill>
                <a:latin typeface="Cambria" panose="02040503050406030204" pitchFamily="18" charset="0"/>
                <a:ea typeface="Cambria" panose="02040503050406030204" pitchFamily="18" charset="0"/>
              </a:rPr>
              <a:t>sản phẩm từ cói Kim Sơn </a:t>
            </a:r>
            <a:r>
              <a:rPr lang="vi-VN" sz="3200" dirty="0">
                <a:solidFill>
                  <a:prstClr val="black"/>
                </a:solidFill>
                <a:latin typeface="Cambria" panose="02040503050406030204" pitchFamily="18" charset="0"/>
                <a:ea typeface="Cambria" panose="02040503050406030204" pitchFamily="18" charset="0"/>
              </a:rPr>
              <a:t>(tỉnh Ninh Bình)....</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833169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6" name="Picture 2" descr="Gốm sứ Long Loan - Nâng tầm văn hóa Việt">
            <a:extLst>
              <a:ext uri="{FF2B5EF4-FFF2-40B4-BE49-F238E27FC236}">
                <a16:creationId xmlns:a16="http://schemas.microsoft.com/office/drawing/2014/main" id="{730C503C-A4EE-0C9F-2387-6BED3FA48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49" y="756642"/>
            <a:ext cx="5638598" cy="40249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57B65B2-237E-B93B-627B-55C924E9E495}"/>
              </a:ext>
            </a:extLst>
          </p:cNvPr>
          <p:cNvSpPr txBox="1"/>
          <p:nvPr/>
        </p:nvSpPr>
        <p:spPr>
          <a:xfrm>
            <a:off x="1733550" y="4914900"/>
            <a:ext cx="3857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gốm</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8" name="Picture 4" descr="Top 7 Làng nghề đúc đồng ở Việt Nam - Du lịch Chào Việt Nam">
            <a:extLst>
              <a:ext uri="{FF2B5EF4-FFF2-40B4-BE49-F238E27FC236}">
                <a16:creationId xmlns:a16="http://schemas.microsoft.com/office/drawing/2014/main" id="{2EF72C2B-C996-71CB-D40F-8E76871A9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6074" y="800099"/>
            <a:ext cx="4981575" cy="401002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D5EA575-5B4F-51D9-6C39-DA3F090C379D}"/>
              </a:ext>
            </a:extLst>
          </p:cNvPr>
          <p:cNvSpPr txBox="1"/>
          <p:nvPr/>
        </p:nvSpPr>
        <p:spPr>
          <a:xfrm>
            <a:off x="7600950" y="4981575"/>
            <a:ext cx="3857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đúc</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đồng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0603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1000"/>
                                        <p:tgtEl>
                                          <p:spTgt spid="1028"/>
                                        </p:tgtEl>
                                      </p:cBhvr>
                                    </p:animEffect>
                                    <p:anim calcmode="lin" valueType="num">
                                      <p:cBhvr>
                                        <p:cTn id="25" dur="1000" fill="hold"/>
                                        <p:tgtEl>
                                          <p:spTgt spid="1028"/>
                                        </p:tgtEl>
                                        <p:attrNameLst>
                                          <p:attrName>ppt_x</p:attrName>
                                        </p:attrNameLst>
                                      </p:cBhvr>
                                      <p:tavLst>
                                        <p:tav tm="0">
                                          <p:val>
                                            <p:strVal val="#ppt_x"/>
                                          </p:val>
                                        </p:tav>
                                        <p:tav tm="100000">
                                          <p:val>
                                            <p:strVal val="#ppt_x"/>
                                          </p:val>
                                        </p:tav>
                                      </p:tavLst>
                                    </p:anim>
                                    <p:anim calcmode="lin" valueType="num">
                                      <p:cBhvr>
                                        <p:cTn id="26"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571681" y="3281382"/>
            <a:ext cx="2735467" cy="3576618"/>
          </a:xfrm>
          <a:prstGeom prst="rect">
            <a:avLst/>
          </a:prstGeom>
        </p:spPr>
      </p:pic>
      <p:pic>
        <p:nvPicPr>
          <p:cNvPr id="6" name="Picture 5">
            <a:extLst>
              <a:ext uri="{FF2B5EF4-FFF2-40B4-BE49-F238E27FC236}">
                <a16:creationId xmlns:a16="http://schemas.microsoft.com/office/drawing/2014/main" id="{69579620-6172-A329-7EB4-E711EA0C00AB}"/>
              </a:ext>
            </a:extLst>
          </p:cNvPr>
          <p:cNvPicPr>
            <a:picLocks noChangeAspect="1"/>
          </p:cNvPicPr>
          <p:nvPr/>
        </p:nvPicPr>
        <p:blipFill>
          <a:blip r:embed="rId5"/>
          <a:stretch>
            <a:fillRect/>
          </a:stretch>
        </p:blipFill>
        <p:spPr>
          <a:xfrm>
            <a:off x="258663" y="1819275"/>
            <a:ext cx="11360286" cy="2602692"/>
          </a:xfrm>
          <a:prstGeom prst="rect">
            <a:avLst/>
          </a:prstGeom>
        </p:spPr>
      </p:pic>
    </p:spTree>
    <p:extLst>
      <p:ext uri="{BB962C8B-B14F-4D97-AF65-F5344CB8AC3E}">
        <p14:creationId xmlns:p14="http://schemas.microsoft.com/office/powerpoint/2010/main" val="2140928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57B65B2-237E-B93B-627B-55C924E9E495}"/>
              </a:ext>
            </a:extLst>
          </p:cNvPr>
          <p:cNvSpPr txBox="1"/>
          <p:nvPr/>
        </p:nvSpPr>
        <p:spPr>
          <a:xfrm>
            <a:off x="1552575" y="4914900"/>
            <a:ext cx="3857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Nghề</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lang="en-US" sz="3600" b="1" dirty="0" err="1">
                <a:solidFill>
                  <a:prstClr val="black"/>
                </a:solidFill>
                <a:latin typeface="Calibri" panose="020F0502020204030204"/>
              </a:rPr>
              <a:t>chạm</a:t>
            </a:r>
            <a:r>
              <a:rPr lang="en-US" sz="3600" b="1" dirty="0">
                <a:solidFill>
                  <a:prstClr val="black"/>
                </a:solidFill>
                <a:latin typeface="Calibri" panose="020F0502020204030204"/>
              </a:rPr>
              <a:t> </a:t>
            </a:r>
            <a:r>
              <a:rPr lang="en-US" sz="3600" b="1" dirty="0" err="1">
                <a:solidFill>
                  <a:prstClr val="black"/>
                </a:solidFill>
                <a:latin typeface="Calibri" panose="020F0502020204030204"/>
              </a:rPr>
              <a:t>bạc</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754768E9-792D-D6A1-3564-D331BA8644B3}"/>
              </a:ext>
            </a:extLst>
          </p:cNvPr>
          <p:cNvSpPr txBox="1"/>
          <p:nvPr/>
        </p:nvSpPr>
        <p:spPr>
          <a:xfrm>
            <a:off x="7581900" y="4857750"/>
            <a:ext cx="38576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Nghề</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làm</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cói</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098" name="Picture 2" descr="Chạm Bạc Đồng Xâm - Tinh Hoa Làng Nghề Truyền Thống Cổ đất Việt — Gỗ Trang  Trí">
            <a:extLst>
              <a:ext uri="{FF2B5EF4-FFF2-40B4-BE49-F238E27FC236}">
                <a16:creationId xmlns:a16="http://schemas.microsoft.com/office/drawing/2014/main" id="{2F6BB4D7-FE9B-9FBF-3145-C54AEF28F9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723" y="970379"/>
            <a:ext cx="5084573" cy="377628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hát triển nghề đan cói ở Kim Sơn- Ninh Bình">
            <a:extLst>
              <a:ext uri="{FF2B5EF4-FFF2-40B4-BE49-F238E27FC236}">
                <a16:creationId xmlns:a16="http://schemas.microsoft.com/office/drawing/2014/main" id="{F39F1836-A338-7839-4BF4-3C51DF386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3397" y="1037689"/>
            <a:ext cx="5441558" cy="3757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427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Effect transition="in" filter="fade">
                                      <p:cBhvr>
                                        <p:cTn id="12" dur="1000"/>
                                        <p:tgtEl>
                                          <p:spTgt spid="4098"/>
                                        </p:tgtEl>
                                      </p:cBhvr>
                                    </p:animEffect>
                                    <p:anim calcmode="lin" valueType="num">
                                      <p:cBhvr>
                                        <p:cTn id="13" dur="1000" fill="hold"/>
                                        <p:tgtEl>
                                          <p:spTgt spid="4098"/>
                                        </p:tgtEl>
                                        <p:attrNameLst>
                                          <p:attrName>ppt_x</p:attrName>
                                        </p:attrNameLst>
                                      </p:cBhvr>
                                      <p:tavLst>
                                        <p:tav tm="0">
                                          <p:val>
                                            <p:strVal val="#ppt_x"/>
                                          </p:val>
                                        </p:tav>
                                        <p:tav tm="100000">
                                          <p:val>
                                            <p:strVal val="#ppt_x"/>
                                          </p:val>
                                        </p:tav>
                                      </p:tavLst>
                                    </p:anim>
                                    <p:anim calcmode="lin" valueType="num">
                                      <p:cBhvr>
                                        <p:cTn id="1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100"/>
                                        </p:tgtEl>
                                        <p:attrNameLst>
                                          <p:attrName>style.visibility</p:attrName>
                                        </p:attrNameLst>
                                      </p:cBhvr>
                                      <p:to>
                                        <p:strVal val="visible"/>
                                      </p:to>
                                    </p:set>
                                    <p:animEffect transition="in" filter="fade">
                                      <p:cBhvr>
                                        <p:cTn id="24" dur="1000"/>
                                        <p:tgtEl>
                                          <p:spTgt spid="4100"/>
                                        </p:tgtEl>
                                      </p:cBhvr>
                                    </p:animEffect>
                                    <p:anim calcmode="lin" valueType="num">
                                      <p:cBhvr>
                                        <p:cTn id="25" dur="1000" fill="hold"/>
                                        <p:tgtEl>
                                          <p:spTgt spid="4100"/>
                                        </p:tgtEl>
                                        <p:attrNameLst>
                                          <p:attrName>ppt_x</p:attrName>
                                        </p:attrNameLst>
                                      </p:cBhvr>
                                      <p:tavLst>
                                        <p:tav tm="0">
                                          <p:val>
                                            <p:strVal val="#ppt_x"/>
                                          </p:val>
                                        </p:tav>
                                        <p:tav tm="100000">
                                          <p:val>
                                            <p:strVal val="#ppt_x"/>
                                          </p:val>
                                        </p:tav>
                                      </p:tavLst>
                                    </p:anim>
                                    <p:anim calcmode="lin" valueType="num">
                                      <p:cBhvr>
                                        <p:cTn id="26"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2D7BC73-12DD-F26B-47A5-EFFD0D0DCA4E}"/>
              </a:ext>
            </a:extLst>
          </p:cNvPr>
          <p:cNvSpPr txBox="1"/>
          <p:nvPr/>
        </p:nvSpPr>
        <p:spPr>
          <a:xfrm>
            <a:off x="1039508" y="517103"/>
            <a:ext cx="10448925" cy="1077218"/>
          </a:xfrm>
          <a:custGeom>
            <a:avLst/>
            <a:gdLst>
              <a:gd name="connsiteX0" fmla="*/ 0 w 10448925"/>
              <a:gd name="connsiteY0" fmla="*/ 0 h 1077218"/>
              <a:gd name="connsiteX1" fmla="*/ 10448925 w 10448925"/>
              <a:gd name="connsiteY1" fmla="*/ 0 h 1077218"/>
              <a:gd name="connsiteX2" fmla="*/ 10448925 w 10448925"/>
              <a:gd name="connsiteY2" fmla="*/ 1077218 h 1077218"/>
              <a:gd name="connsiteX3" fmla="*/ 0 w 10448925"/>
              <a:gd name="connsiteY3" fmla="*/ 1077218 h 1077218"/>
              <a:gd name="connsiteX4" fmla="*/ 0 w 104489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925" h="1077218" fill="none" extrusionOk="0">
                <a:moveTo>
                  <a:pt x="0" y="0"/>
                </a:moveTo>
                <a:cubicBezTo>
                  <a:pt x="1295525" y="5222"/>
                  <a:pt x="6111604" y="24918"/>
                  <a:pt x="10448925" y="0"/>
                </a:cubicBezTo>
                <a:cubicBezTo>
                  <a:pt x="10486787" y="476103"/>
                  <a:pt x="10390322" y="631043"/>
                  <a:pt x="10448925" y="1077218"/>
                </a:cubicBezTo>
                <a:cubicBezTo>
                  <a:pt x="7309726" y="912457"/>
                  <a:pt x="2284751" y="1195368"/>
                  <a:pt x="0" y="1077218"/>
                </a:cubicBezTo>
                <a:cubicBezTo>
                  <a:pt x="-64117" y="630482"/>
                  <a:pt x="88888" y="487727"/>
                  <a:pt x="0" y="0"/>
                </a:cubicBezTo>
                <a:close/>
              </a:path>
              <a:path w="10448925" h="1077218" stroke="0" extrusionOk="0">
                <a:moveTo>
                  <a:pt x="0" y="0"/>
                </a:moveTo>
                <a:cubicBezTo>
                  <a:pt x="3064974" y="11849"/>
                  <a:pt x="5499446" y="-161459"/>
                  <a:pt x="10448925" y="0"/>
                </a:cubicBezTo>
                <a:cubicBezTo>
                  <a:pt x="10500960" y="144312"/>
                  <a:pt x="10541068" y="673209"/>
                  <a:pt x="10448925" y="1077218"/>
                </a:cubicBezTo>
                <a:cubicBezTo>
                  <a:pt x="8093557" y="931358"/>
                  <a:pt x="1481692"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latin typeface="Cambria" panose="02040503050406030204" pitchFamily="18" charset="0"/>
                <a:ea typeface="Cambria" panose="02040503050406030204" pitchFamily="18" charset="0"/>
                <a:cs typeface="Arial" panose="020B0604020202020204" pitchFamily="34" charset="0"/>
              </a:rPr>
              <a:t>Để tạo nên một sản phẩm thủ công, những người thợ phải tiến hành các công đoạn khác nhau.</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3" name="Rectangle: Rounded Corners 2">
            <a:extLst>
              <a:ext uri="{FF2B5EF4-FFF2-40B4-BE49-F238E27FC236}">
                <a16:creationId xmlns:a16="http://schemas.microsoft.com/office/drawing/2014/main" id="{4F57CD26-392D-FBF9-A3F1-5A5C1BB6A3DB}"/>
              </a:ext>
            </a:extLst>
          </p:cNvPr>
          <p:cNvSpPr/>
          <p:nvPr/>
        </p:nvSpPr>
        <p:spPr>
          <a:xfrm>
            <a:off x="328773" y="2178121"/>
            <a:ext cx="4756935" cy="35856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i="1" u="none" strike="noStrike" dirty="0">
                <a:solidFill>
                  <a:srgbClr val="171700"/>
                </a:solidFill>
                <a:effectLst/>
                <a:latin typeface="Cambria" panose="02040503050406030204" pitchFamily="18" charset="0"/>
                <a:ea typeface="Cambria" panose="02040503050406030204" pitchFamily="18" charset="0"/>
              </a:rPr>
              <a:t>Ví</a:t>
            </a:r>
            <a:r>
              <a:rPr lang="en-US" sz="3200" b="1" i="1" dirty="0">
                <a:solidFill>
                  <a:srgbClr val="171700"/>
                </a:solidFill>
                <a:latin typeface="Cambria" panose="02040503050406030204" pitchFamily="18" charset="0"/>
                <a:ea typeface="Cambria" panose="02040503050406030204" pitchFamily="18" charset="0"/>
              </a:rPr>
              <a:t> </a:t>
            </a:r>
            <a:r>
              <a:rPr lang="vi-VN" sz="3200" b="1" i="1" u="none" strike="noStrike" dirty="0">
                <a:solidFill>
                  <a:srgbClr val="171700"/>
                </a:solidFill>
                <a:effectLst/>
                <a:latin typeface="Cambria" panose="02040503050406030204" pitchFamily="18" charset="0"/>
                <a:ea typeface="Cambria" panose="02040503050406030204" pitchFamily="18" charset="0"/>
              </a:rPr>
              <a:t>dụ</a:t>
            </a:r>
            <a:r>
              <a:rPr lang="en-US" sz="3200" b="1" i="1" u="none" strike="noStrike" dirty="0">
                <a:solidFill>
                  <a:srgbClr val="171700"/>
                </a:solidFill>
                <a:effectLst/>
                <a:latin typeface="Cambria" panose="02040503050406030204" pitchFamily="18" charset="0"/>
                <a:ea typeface="Cambria" panose="02040503050406030204" pitchFamily="18" charset="0"/>
              </a:rPr>
              <a:t>:</a:t>
            </a:r>
            <a:r>
              <a:rPr lang="vi-VN" sz="3200" b="1" i="1" u="none" strike="noStrike" dirty="0">
                <a:solidFill>
                  <a:srgbClr val="171700"/>
                </a:solidFill>
                <a:effectLst/>
                <a:latin typeface="Cambria" panose="02040503050406030204" pitchFamily="18" charset="0"/>
                <a:ea typeface="Cambria" panose="02040503050406030204" pitchFamily="18" charset="0"/>
              </a:rPr>
              <a:t> </a:t>
            </a:r>
            <a:r>
              <a:rPr lang="vi-VN" sz="3200" b="0" i="0" u="none" strike="noStrike" dirty="0">
                <a:solidFill>
                  <a:srgbClr val="171700"/>
                </a:solidFill>
                <a:effectLst/>
                <a:latin typeface="Cambria" panose="02040503050406030204" pitchFamily="18" charset="0"/>
                <a:ea typeface="Cambria" panose="02040503050406030204" pitchFamily="18" charset="0"/>
              </a:rPr>
              <a:t>các công đoạn chính tạo ra sản phẩm gốm ở Bát Tràng là: </a:t>
            </a:r>
            <a:r>
              <a:rPr lang="vi-VN" sz="3200" b="1" i="0" u="none" strike="noStrike" dirty="0">
                <a:solidFill>
                  <a:srgbClr val="FF0000"/>
                </a:solidFill>
                <a:effectLst/>
                <a:latin typeface="Cambria" panose="02040503050406030204" pitchFamily="18" charset="0"/>
                <a:ea typeface="Cambria" panose="02040503050406030204" pitchFamily="18" charset="0"/>
              </a:rPr>
              <a:t>chọn và pha chế đất, tạo dáng gốm, phơi sấy, trang trí hoa văn, tráng men, nung gốm.</a:t>
            </a:r>
            <a:endParaRPr lang="en-US" sz="3200" b="1" dirty="0">
              <a:solidFill>
                <a:srgbClr val="FF0000"/>
              </a:solidFill>
              <a:latin typeface="Cambria" panose="02040503050406030204" pitchFamily="18" charset="0"/>
              <a:ea typeface="Cambria" panose="02040503050406030204" pitchFamily="18" charset="0"/>
            </a:endParaRPr>
          </a:p>
        </p:txBody>
      </p:sp>
      <p:pic>
        <p:nvPicPr>
          <p:cNvPr id="3074" name="Picture 2" descr="Quá trình sản xuất gốm sứ chuẩn tạo sản phẩm chất lượng">
            <a:extLst>
              <a:ext uri="{FF2B5EF4-FFF2-40B4-BE49-F238E27FC236}">
                <a16:creationId xmlns:a16="http://schemas.microsoft.com/office/drawing/2014/main" id="{410025E5-D736-8659-8E33-0ACF2B6A52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1435" y="2250039"/>
            <a:ext cx="5847025" cy="3248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148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fade">
                                      <p:cBhvr>
                                        <p:cTn id="17" dur="1000"/>
                                        <p:tgtEl>
                                          <p:spTgt spid="3074"/>
                                        </p:tgtEl>
                                      </p:cBhvr>
                                    </p:animEffect>
                                    <p:anim calcmode="lin" valueType="num">
                                      <p:cBhvr>
                                        <p:cTn id="18" dur="1000" fill="hold"/>
                                        <p:tgtEl>
                                          <p:spTgt spid="3074"/>
                                        </p:tgtEl>
                                        <p:attrNameLst>
                                          <p:attrName>ppt_x</p:attrName>
                                        </p:attrNameLst>
                                      </p:cBhvr>
                                      <p:tavLst>
                                        <p:tav tm="0">
                                          <p:val>
                                            <p:strVal val="#ppt_x"/>
                                          </p:val>
                                        </p:tav>
                                        <p:tav tm="100000">
                                          <p:val>
                                            <p:strVal val="#ppt_x"/>
                                          </p:val>
                                        </p:tav>
                                      </p:tavLst>
                                    </p:anim>
                                    <p:anim calcmode="lin" valueType="num">
                                      <p:cBhvr>
                                        <p:cTn id="1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D7BC73-12DD-F26B-47A5-EFFD0D0DCA4E}"/>
              </a:ext>
            </a:extLst>
          </p:cNvPr>
          <p:cNvSpPr txBox="1"/>
          <p:nvPr/>
        </p:nvSpPr>
        <p:spPr>
          <a:xfrm>
            <a:off x="1179601" y="1610552"/>
            <a:ext cx="10448925" cy="1077218"/>
          </a:xfrm>
          <a:custGeom>
            <a:avLst/>
            <a:gdLst>
              <a:gd name="connsiteX0" fmla="*/ 0 w 10448925"/>
              <a:gd name="connsiteY0" fmla="*/ 0 h 1077218"/>
              <a:gd name="connsiteX1" fmla="*/ 10448925 w 10448925"/>
              <a:gd name="connsiteY1" fmla="*/ 0 h 1077218"/>
              <a:gd name="connsiteX2" fmla="*/ 10448925 w 10448925"/>
              <a:gd name="connsiteY2" fmla="*/ 1077218 h 1077218"/>
              <a:gd name="connsiteX3" fmla="*/ 0 w 10448925"/>
              <a:gd name="connsiteY3" fmla="*/ 1077218 h 1077218"/>
              <a:gd name="connsiteX4" fmla="*/ 0 w 10448925"/>
              <a:gd name="connsiteY4" fmla="*/ 0 h 1077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925" h="1077218" fill="none" extrusionOk="0">
                <a:moveTo>
                  <a:pt x="0" y="0"/>
                </a:moveTo>
                <a:cubicBezTo>
                  <a:pt x="1295525" y="5222"/>
                  <a:pt x="6111604" y="24918"/>
                  <a:pt x="10448925" y="0"/>
                </a:cubicBezTo>
                <a:cubicBezTo>
                  <a:pt x="10486787" y="476103"/>
                  <a:pt x="10390322" y="631043"/>
                  <a:pt x="10448925" y="1077218"/>
                </a:cubicBezTo>
                <a:cubicBezTo>
                  <a:pt x="7309726" y="912457"/>
                  <a:pt x="2284751" y="1195368"/>
                  <a:pt x="0" y="1077218"/>
                </a:cubicBezTo>
                <a:cubicBezTo>
                  <a:pt x="-64117" y="630482"/>
                  <a:pt x="88888" y="487727"/>
                  <a:pt x="0" y="0"/>
                </a:cubicBezTo>
                <a:close/>
              </a:path>
              <a:path w="10448925" h="1077218" stroke="0" extrusionOk="0">
                <a:moveTo>
                  <a:pt x="0" y="0"/>
                </a:moveTo>
                <a:cubicBezTo>
                  <a:pt x="3064974" y="11849"/>
                  <a:pt x="5499446" y="-161459"/>
                  <a:pt x="10448925" y="0"/>
                </a:cubicBezTo>
                <a:cubicBezTo>
                  <a:pt x="10500960" y="144312"/>
                  <a:pt x="10541068" y="673209"/>
                  <a:pt x="10448925" y="1077218"/>
                </a:cubicBezTo>
                <a:cubicBezTo>
                  <a:pt x="8093557" y="931358"/>
                  <a:pt x="1481692" y="998894"/>
                  <a:pt x="0" y="1077218"/>
                </a:cubicBezTo>
                <a:cubicBezTo>
                  <a:pt x="7265" y="907874"/>
                  <a:pt x="-51671" y="219525"/>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3200" dirty="0">
                <a:solidFill>
                  <a:prstClr val="black"/>
                </a:solidFill>
                <a:cs typeface="Arial" panose="020B0604020202020204" pitchFamily="34" charset="0"/>
              </a:rPr>
              <a:t>Em hãy kể tên một số nghề thủ công ở vùng Đồng bằng Bắc Bộ mà em biết?</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E36784D9-E72E-437F-BC78-D7E5C2A9BAC2}"/>
              </a:ext>
            </a:extLst>
          </p:cNvPr>
          <p:cNvSpPr txBox="1"/>
          <p:nvPr/>
        </p:nvSpPr>
        <p:spPr>
          <a:xfrm>
            <a:off x="2438399" y="3424702"/>
            <a:ext cx="9077325" cy="1754326"/>
          </a:xfrm>
          <a:custGeom>
            <a:avLst/>
            <a:gdLst>
              <a:gd name="connsiteX0" fmla="*/ 0 w 9077325"/>
              <a:gd name="connsiteY0" fmla="*/ 0 h 1754326"/>
              <a:gd name="connsiteX1" fmla="*/ 9077325 w 9077325"/>
              <a:gd name="connsiteY1" fmla="*/ 0 h 1754326"/>
              <a:gd name="connsiteX2" fmla="*/ 9077325 w 9077325"/>
              <a:gd name="connsiteY2" fmla="*/ 1754326 h 1754326"/>
              <a:gd name="connsiteX3" fmla="*/ 0 w 9077325"/>
              <a:gd name="connsiteY3" fmla="*/ 1754326 h 1754326"/>
              <a:gd name="connsiteX4" fmla="*/ 0 w 9077325"/>
              <a:gd name="connsiteY4" fmla="*/ 0 h 17543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7325" h="1754326" fill="none" extrusionOk="0">
                <a:moveTo>
                  <a:pt x="0" y="0"/>
                </a:moveTo>
                <a:cubicBezTo>
                  <a:pt x="1322134" y="5222"/>
                  <a:pt x="7029699" y="24918"/>
                  <a:pt x="9077325" y="0"/>
                </a:cubicBezTo>
                <a:cubicBezTo>
                  <a:pt x="9141900" y="239465"/>
                  <a:pt x="8979252" y="1500058"/>
                  <a:pt x="9077325" y="1754326"/>
                </a:cubicBezTo>
                <a:cubicBezTo>
                  <a:pt x="4791419" y="1589565"/>
                  <a:pt x="1583787" y="1872476"/>
                  <a:pt x="0" y="1754326"/>
                </a:cubicBezTo>
                <a:cubicBezTo>
                  <a:pt x="-8328" y="1287393"/>
                  <a:pt x="-71301" y="628243"/>
                  <a:pt x="0" y="0"/>
                </a:cubicBezTo>
                <a:close/>
              </a:path>
              <a:path w="9077325" h="1754326" stroke="0" extrusionOk="0">
                <a:moveTo>
                  <a:pt x="0" y="0"/>
                </a:moveTo>
                <a:cubicBezTo>
                  <a:pt x="1182824" y="11849"/>
                  <a:pt x="7724370" y="-161459"/>
                  <a:pt x="9077325" y="0"/>
                </a:cubicBezTo>
                <a:cubicBezTo>
                  <a:pt x="9051511" y="606792"/>
                  <a:pt x="8930795" y="1569389"/>
                  <a:pt x="9077325" y="1754326"/>
                </a:cubicBezTo>
                <a:cubicBezTo>
                  <a:pt x="5239914" y="1608466"/>
                  <a:pt x="3832547" y="1676002"/>
                  <a:pt x="0" y="1754326"/>
                </a:cubicBezTo>
                <a:cubicBezTo>
                  <a:pt x="-86507" y="1268396"/>
                  <a:pt x="-134028" y="80093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Một số nghề thủ công truyền thống ở vùng Đồng bằng Bắc Bộ: làm gốm, đúc đồng, thêu ren, chạm bạc, làm nón, làm hương...</a:t>
            </a:r>
          </a:p>
        </p:txBody>
      </p:sp>
      <p:sp>
        <p:nvSpPr>
          <p:cNvPr id="7" name="Freeform: Shape 34">
            <a:extLst>
              <a:ext uri="{FF2B5EF4-FFF2-40B4-BE49-F238E27FC236}">
                <a16:creationId xmlns:a16="http://schemas.microsoft.com/office/drawing/2014/main" id="{EE34AEB8-F0FC-38CA-7A8B-5CFAA279CA92}"/>
              </a:ext>
            </a:extLst>
          </p:cNvPr>
          <p:cNvSpPr/>
          <p:nvPr/>
        </p:nvSpPr>
        <p:spPr>
          <a:xfrm>
            <a:off x="1234604" y="287893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19864552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3436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D7BC73-12DD-F26B-47A5-EFFD0D0DCA4E}"/>
              </a:ext>
            </a:extLst>
          </p:cNvPr>
          <p:cNvSpPr txBox="1"/>
          <p:nvPr/>
        </p:nvSpPr>
        <p:spPr>
          <a:xfrm>
            <a:off x="1162049" y="686306"/>
            <a:ext cx="10448925" cy="584775"/>
          </a:xfrm>
          <a:custGeom>
            <a:avLst/>
            <a:gdLst>
              <a:gd name="connsiteX0" fmla="*/ 0 w 10448925"/>
              <a:gd name="connsiteY0" fmla="*/ 0 h 584775"/>
              <a:gd name="connsiteX1" fmla="*/ 10448925 w 10448925"/>
              <a:gd name="connsiteY1" fmla="*/ 0 h 584775"/>
              <a:gd name="connsiteX2" fmla="*/ 10448925 w 10448925"/>
              <a:gd name="connsiteY2" fmla="*/ 584775 h 584775"/>
              <a:gd name="connsiteX3" fmla="*/ 0 w 10448925"/>
              <a:gd name="connsiteY3" fmla="*/ 584775 h 584775"/>
              <a:gd name="connsiteX4" fmla="*/ 0 w 10448925"/>
              <a:gd name="connsiteY4" fmla="*/ 0 h 58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48925" h="584775" fill="none" extrusionOk="0">
                <a:moveTo>
                  <a:pt x="0" y="0"/>
                </a:moveTo>
                <a:cubicBezTo>
                  <a:pt x="1295525" y="5222"/>
                  <a:pt x="6111604" y="24918"/>
                  <a:pt x="10448925" y="0"/>
                </a:cubicBezTo>
                <a:cubicBezTo>
                  <a:pt x="10406082" y="115750"/>
                  <a:pt x="10454600" y="445323"/>
                  <a:pt x="10448925" y="584775"/>
                </a:cubicBezTo>
                <a:cubicBezTo>
                  <a:pt x="7309726" y="420014"/>
                  <a:pt x="2284751" y="702925"/>
                  <a:pt x="0" y="584775"/>
                </a:cubicBezTo>
                <a:cubicBezTo>
                  <a:pt x="-7476" y="472120"/>
                  <a:pt x="34986" y="279470"/>
                  <a:pt x="0" y="0"/>
                </a:cubicBezTo>
                <a:close/>
              </a:path>
              <a:path w="10448925" h="584775" stroke="0" extrusionOk="0">
                <a:moveTo>
                  <a:pt x="0" y="0"/>
                </a:moveTo>
                <a:cubicBezTo>
                  <a:pt x="3064974" y="11849"/>
                  <a:pt x="5499446" y="-161459"/>
                  <a:pt x="10448925" y="0"/>
                </a:cubicBezTo>
                <a:cubicBezTo>
                  <a:pt x="10422479" y="254320"/>
                  <a:pt x="10406661" y="509640"/>
                  <a:pt x="10448925" y="584775"/>
                </a:cubicBezTo>
                <a:cubicBezTo>
                  <a:pt x="8093557" y="438915"/>
                  <a:pt x="1481692" y="506451"/>
                  <a:pt x="0" y="584775"/>
                </a:cubicBezTo>
                <a:cubicBezTo>
                  <a:pt x="19643" y="454944"/>
                  <a:pt x="-27143" y="222798"/>
                  <a:pt x="0" y="0"/>
                </a:cubicBezTo>
                <a:close/>
              </a:path>
            </a:pathLst>
          </a:custGeom>
          <a:solidFill>
            <a:srgbClr val="CCFF99"/>
          </a:solidFill>
          <a:ln w="38100">
            <a:solidFill>
              <a:srgbClr val="1FAE98"/>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Cho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hs</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xem</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video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làng</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nghề</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đúc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đồng</a:t>
            </a:r>
            <a:endPar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A85DE045-DA0F-3D0F-D507-85AF9709329B}"/>
              </a:ext>
            </a:extLst>
          </p:cNvPr>
          <p:cNvSpPr txBox="1"/>
          <p:nvPr/>
        </p:nvSpPr>
        <p:spPr>
          <a:xfrm>
            <a:off x="1905000" y="2368034"/>
            <a:ext cx="8458200"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https://www.youtube.com/watch?v=d95sTwXWz8w</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20785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48A3E16E-A2B8-2DBE-C5D6-32BB22E7DE0F}"/>
              </a:ext>
            </a:extLst>
          </p:cNvPr>
          <p:cNvGrpSpPr/>
          <p:nvPr/>
        </p:nvGrpSpPr>
        <p:grpSpPr>
          <a:xfrm>
            <a:off x="3914453" y="628794"/>
            <a:ext cx="7925121" cy="5023024"/>
            <a:chOff x="1062408" y="2540001"/>
            <a:chExt cx="10219585" cy="1949367"/>
          </a:xfrm>
        </p:grpSpPr>
        <p:grpSp>
          <p:nvGrpSpPr>
            <p:cNvPr id="19" name="Group 18">
              <a:extLst>
                <a:ext uri="{FF2B5EF4-FFF2-40B4-BE49-F238E27FC236}">
                  <a16:creationId xmlns:a16="http://schemas.microsoft.com/office/drawing/2014/main" id="{0DD2BA9D-D454-7E7A-4DD3-1C8602C60F37}"/>
                </a:ext>
              </a:extLst>
            </p:cNvPr>
            <p:cNvGrpSpPr/>
            <p:nvPr/>
          </p:nvGrpSpPr>
          <p:grpSpPr>
            <a:xfrm>
              <a:off x="1062408" y="2540001"/>
              <a:ext cx="10219585" cy="1949367"/>
              <a:chOff x="986208" y="774700"/>
              <a:chExt cx="10219585" cy="5533688"/>
            </a:xfrm>
          </p:grpSpPr>
          <p:grpSp>
            <p:nvGrpSpPr>
              <p:cNvPr id="22" name="Group 21">
                <a:extLst>
                  <a:ext uri="{FF2B5EF4-FFF2-40B4-BE49-F238E27FC236}">
                    <a16:creationId xmlns:a16="http://schemas.microsoft.com/office/drawing/2014/main" id="{FEEFBB05-D3EA-87DB-3274-1ED0244A4045}"/>
                  </a:ext>
                </a:extLst>
              </p:cNvPr>
              <p:cNvGrpSpPr/>
              <p:nvPr/>
            </p:nvGrpSpPr>
            <p:grpSpPr>
              <a:xfrm>
                <a:off x="986208" y="774700"/>
                <a:ext cx="10219585" cy="5533688"/>
                <a:chOff x="986208" y="774700"/>
                <a:chExt cx="10219585" cy="5533688"/>
              </a:xfrm>
            </p:grpSpPr>
            <p:sp>
              <p:nvSpPr>
                <p:cNvPr id="24" name="Rectangle: Rounded Corners 23">
                  <a:extLst>
                    <a:ext uri="{FF2B5EF4-FFF2-40B4-BE49-F238E27FC236}">
                      <a16:creationId xmlns:a16="http://schemas.microsoft.com/office/drawing/2014/main" id="{F97181DE-BC70-8F98-0C74-6118B262993C}"/>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25" name="Rectangle: Rounded Corners 24">
                  <a:extLst>
                    <a:ext uri="{FF2B5EF4-FFF2-40B4-BE49-F238E27FC236}">
                      <a16:creationId xmlns:a16="http://schemas.microsoft.com/office/drawing/2014/main" id="{086BEB07-62BE-BDE7-3ED1-92EB4EDA310C}"/>
                    </a:ext>
                  </a:extLst>
                </p:cNvPr>
                <p:cNvSpPr/>
                <p:nvPr/>
              </p:nvSpPr>
              <p:spPr>
                <a:xfrm>
                  <a:off x="1161143" y="957492"/>
                  <a:ext cx="9869714" cy="4943019"/>
                </a:xfrm>
                <a:prstGeom prst="roundRect">
                  <a:avLst/>
                </a:prstGeom>
                <a:solidFill>
                  <a:schemeClr val="bg1"/>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23" name="标题 1">
                <a:extLst>
                  <a:ext uri="{FF2B5EF4-FFF2-40B4-BE49-F238E27FC236}">
                    <a16:creationId xmlns:a16="http://schemas.microsoft.com/office/drawing/2014/main" id="{ECF03454-8278-0846-A30A-8787BBE633B8}"/>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sp>
          <p:nvSpPr>
            <p:cNvPr id="21" name="Rectangle 20">
              <a:extLst>
                <a:ext uri="{FF2B5EF4-FFF2-40B4-BE49-F238E27FC236}">
                  <a16:creationId xmlns:a16="http://schemas.microsoft.com/office/drawing/2014/main" id="{B6D7CD97-AF64-3142-E1DB-99D41E5BE299}"/>
                </a:ext>
              </a:extLst>
            </p:cNvPr>
            <p:cNvSpPr/>
            <p:nvPr/>
          </p:nvSpPr>
          <p:spPr>
            <a:xfrm>
              <a:off x="1393627" y="2696360"/>
              <a:ext cx="9532552" cy="1564715"/>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Để tạo nên một sản phẩm thủ công, người thợ phải trải qua nhiều công đoạn lao động vất vả. Vì vậy </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ác em phải biết trân quý, giữ gìn cẩn thận các sản phẩm thủ công cũng như bất cứ sản phẩm nào khác khi sử dụng các em cần có lòng biết ơn đối với tất cả những người làm ra nó.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4" name="图片 1" descr="cf364dc3953d6da4a3805af3af036e8d">
            <a:extLst>
              <a:ext uri="{FF2B5EF4-FFF2-40B4-BE49-F238E27FC236}">
                <a16:creationId xmlns:a16="http://schemas.microsoft.com/office/drawing/2014/main" id="{6E20D399-C824-A0C9-97B9-01B099F70DEA}"/>
              </a:ext>
            </a:extLst>
          </p:cNvPr>
          <p:cNvPicPr>
            <a:picLocks noChangeAspect="1"/>
          </p:cNvPicPr>
          <p:nvPr/>
        </p:nvPicPr>
        <p:blipFill>
          <a:blip r:embed="rId3"/>
          <a:stretch>
            <a:fillRect/>
          </a:stretch>
        </p:blipFill>
        <p:spPr>
          <a:xfrm>
            <a:off x="473273" y="2609635"/>
            <a:ext cx="3406062" cy="2788833"/>
          </a:xfrm>
          <a:prstGeom prst="rect">
            <a:avLst/>
          </a:prstGeom>
        </p:spPr>
      </p:pic>
    </p:spTree>
    <p:extLst>
      <p:ext uri="{BB962C8B-B14F-4D97-AF65-F5344CB8AC3E}">
        <p14:creationId xmlns:p14="http://schemas.microsoft.com/office/powerpoint/2010/main" val="16545666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571681" y="3281382"/>
            <a:ext cx="2735467" cy="3576618"/>
          </a:xfrm>
          <a:prstGeom prst="rect">
            <a:avLst/>
          </a:prstGeom>
        </p:spPr>
      </p:pic>
      <p:pic>
        <p:nvPicPr>
          <p:cNvPr id="3" name="Picture 2">
            <a:extLst>
              <a:ext uri="{FF2B5EF4-FFF2-40B4-BE49-F238E27FC236}">
                <a16:creationId xmlns:a16="http://schemas.microsoft.com/office/drawing/2014/main" id="{1F02C3E8-9214-AC8D-E3F1-450BCB26C557}"/>
              </a:ext>
            </a:extLst>
          </p:cNvPr>
          <p:cNvPicPr>
            <a:picLocks noChangeAspect="1"/>
          </p:cNvPicPr>
          <p:nvPr/>
        </p:nvPicPr>
        <p:blipFill>
          <a:blip r:embed="rId5"/>
          <a:stretch>
            <a:fillRect/>
          </a:stretch>
        </p:blipFill>
        <p:spPr>
          <a:xfrm>
            <a:off x="1959965" y="2273248"/>
            <a:ext cx="8724132" cy="1859441"/>
          </a:xfrm>
          <a:prstGeom prst="rect">
            <a:avLst/>
          </a:prstGeom>
        </p:spPr>
      </p:pic>
    </p:spTree>
    <p:extLst>
      <p:ext uri="{BB962C8B-B14F-4D97-AF65-F5344CB8AC3E}">
        <p14:creationId xmlns:p14="http://schemas.microsoft.com/office/powerpoint/2010/main" val="3350695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58DF6B12-15A3-FD26-9189-DEEE3466BC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9831" y="2486346"/>
            <a:ext cx="3669873" cy="4022332"/>
          </a:xfrm>
          <a:prstGeom prst="rect">
            <a:avLst/>
          </a:prstGeom>
        </p:spPr>
      </p:pic>
      <p:sp>
        <p:nvSpPr>
          <p:cNvPr id="9" name="Hình chữ nhật: Góc Tròn 1">
            <a:extLst>
              <a:ext uri="{FF2B5EF4-FFF2-40B4-BE49-F238E27FC236}">
                <a16:creationId xmlns:a16="http://schemas.microsoft.com/office/drawing/2014/main" id="{6FD2E405-ACD8-954B-FD0D-3BCB274A62D1}"/>
              </a:ext>
            </a:extLst>
          </p:cNvPr>
          <p:cNvSpPr/>
          <p:nvPr/>
        </p:nvSpPr>
        <p:spPr>
          <a:xfrm>
            <a:off x="2928135" y="349321"/>
            <a:ext cx="7972532" cy="1993187"/>
          </a:xfrm>
          <a:custGeom>
            <a:avLst/>
            <a:gdLst>
              <a:gd name="connsiteX0" fmla="*/ 0 w 7972532"/>
              <a:gd name="connsiteY0" fmla="*/ 332204 h 1993187"/>
              <a:gd name="connsiteX1" fmla="*/ 332204 w 7972532"/>
              <a:gd name="connsiteY1" fmla="*/ 0 h 1993187"/>
              <a:gd name="connsiteX2" fmla="*/ 7640328 w 7972532"/>
              <a:gd name="connsiteY2" fmla="*/ 0 h 1993187"/>
              <a:gd name="connsiteX3" fmla="*/ 7972532 w 7972532"/>
              <a:gd name="connsiteY3" fmla="*/ 332204 h 1993187"/>
              <a:gd name="connsiteX4" fmla="*/ 7972532 w 7972532"/>
              <a:gd name="connsiteY4" fmla="*/ 1660983 h 1993187"/>
              <a:gd name="connsiteX5" fmla="*/ 7640328 w 7972532"/>
              <a:gd name="connsiteY5" fmla="*/ 1993187 h 1993187"/>
              <a:gd name="connsiteX6" fmla="*/ 332204 w 7972532"/>
              <a:gd name="connsiteY6" fmla="*/ 1993187 h 1993187"/>
              <a:gd name="connsiteX7" fmla="*/ 0 w 7972532"/>
              <a:gd name="connsiteY7" fmla="*/ 1660983 h 1993187"/>
              <a:gd name="connsiteX8" fmla="*/ 0 w 7972532"/>
              <a:gd name="connsiteY8" fmla="*/ 332204 h 1993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72532" h="1993187" fill="none" extrusionOk="0">
                <a:moveTo>
                  <a:pt x="0" y="332204"/>
                </a:moveTo>
                <a:cubicBezTo>
                  <a:pt x="941" y="174211"/>
                  <a:pt x="162672" y="23394"/>
                  <a:pt x="332204" y="0"/>
                </a:cubicBezTo>
                <a:cubicBezTo>
                  <a:pt x="3087476" y="72427"/>
                  <a:pt x="6353991" y="61419"/>
                  <a:pt x="7640328" y="0"/>
                </a:cubicBezTo>
                <a:cubicBezTo>
                  <a:pt x="7821891" y="-13132"/>
                  <a:pt x="7963139" y="145892"/>
                  <a:pt x="7972532" y="332204"/>
                </a:cubicBezTo>
                <a:cubicBezTo>
                  <a:pt x="7967678" y="667248"/>
                  <a:pt x="8081544" y="1121350"/>
                  <a:pt x="7972532" y="1660983"/>
                </a:cubicBezTo>
                <a:cubicBezTo>
                  <a:pt x="7979609" y="1808539"/>
                  <a:pt x="7802051" y="1968807"/>
                  <a:pt x="7640328" y="1993187"/>
                </a:cubicBezTo>
                <a:cubicBezTo>
                  <a:pt x="4556403" y="2023014"/>
                  <a:pt x="3441086" y="1913881"/>
                  <a:pt x="332204" y="1993187"/>
                </a:cubicBezTo>
                <a:cubicBezTo>
                  <a:pt x="178206" y="1989855"/>
                  <a:pt x="-12082" y="1846843"/>
                  <a:pt x="0" y="1660983"/>
                </a:cubicBezTo>
                <a:cubicBezTo>
                  <a:pt x="58249" y="1519557"/>
                  <a:pt x="-59438" y="952511"/>
                  <a:pt x="0" y="332204"/>
                </a:cubicBezTo>
                <a:close/>
              </a:path>
              <a:path w="7972532" h="1993187" stroke="0" extrusionOk="0">
                <a:moveTo>
                  <a:pt x="0" y="332204"/>
                </a:moveTo>
                <a:cubicBezTo>
                  <a:pt x="15068" y="152840"/>
                  <a:pt x="161670" y="26953"/>
                  <a:pt x="332204" y="0"/>
                </a:cubicBezTo>
                <a:cubicBezTo>
                  <a:pt x="1715724" y="123000"/>
                  <a:pt x="4177081" y="-96860"/>
                  <a:pt x="7640328" y="0"/>
                </a:cubicBezTo>
                <a:cubicBezTo>
                  <a:pt x="7816066" y="-5893"/>
                  <a:pt x="7980537" y="132594"/>
                  <a:pt x="7972532" y="332204"/>
                </a:cubicBezTo>
                <a:cubicBezTo>
                  <a:pt x="7855851" y="818188"/>
                  <a:pt x="8068032" y="1069694"/>
                  <a:pt x="7972532" y="1660983"/>
                </a:cubicBezTo>
                <a:cubicBezTo>
                  <a:pt x="7944465" y="1854622"/>
                  <a:pt x="7800906" y="1989440"/>
                  <a:pt x="7640328" y="1993187"/>
                </a:cubicBezTo>
                <a:cubicBezTo>
                  <a:pt x="4794162" y="1832480"/>
                  <a:pt x="1904511" y="2032854"/>
                  <a:pt x="332204" y="1993187"/>
                </a:cubicBezTo>
                <a:cubicBezTo>
                  <a:pt x="122048" y="1987797"/>
                  <a:pt x="-6784" y="1841381"/>
                  <a:pt x="0" y="1660983"/>
                </a:cubicBezTo>
                <a:cubicBezTo>
                  <a:pt x="34849" y="1372755"/>
                  <a:pt x="64532" y="740989"/>
                  <a:pt x="0" y="332204"/>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rPr>
              <a:t>Vì sao Đồng bằng Bắc Bộ trở thành vùng sản xuất lúa nước lớn thứ hai của Việt Nam?</a:t>
            </a:r>
            <a:endParaRPr lang="vi-VN" sz="3600" dirty="0">
              <a:solidFill>
                <a:schemeClr val="tx1">
                  <a:lumMod val="95000"/>
                  <a:lumOff val="5000"/>
                </a:schemeClr>
              </a:solidFill>
            </a:endParaRPr>
          </a:p>
        </p:txBody>
      </p:sp>
      <p:sp>
        <p:nvSpPr>
          <p:cNvPr id="10" name="TextBox 9">
            <a:extLst>
              <a:ext uri="{FF2B5EF4-FFF2-40B4-BE49-F238E27FC236}">
                <a16:creationId xmlns:a16="http://schemas.microsoft.com/office/drawing/2014/main" id="{81FD25E2-A51A-4860-A43A-4F3718C237F8}"/>
              </a:ext>
            </a:extLst>
          </p:cNvPr>
          <p:cNvSpPr txBox="1"/>
          <p:nvPr/>
        </p:nvSpPr>
        <p:spPr>
          <a:xfrm>
            <a:off x="4421311" y="2736335"/>
            <a:ext cx="7167938" cy="2554545"/>
          </a:xfrm>
          <a:custGeom>
            <a:avLst/>
            <a:gdLst>
              <a:gd name="connsiteX0" fmla="*/ 0 w 7167938"/>
              <a:gd name="connsiteY0" fmla="*/ 0 h 2554545"/>
              <a:gd name="connsiteX1" fmla="*/ 7167938 w 7167938"/>
              <a:gd name="connsiteY1" fmla="*/ 0 h 2554545"/>
              <a:gd name="connsiteX2" fmla="*/ 7167938 w 7167938"/>
              <a:gd name="connsiteY2" fmla="*/ 2554545 h 2554545"/>
              <a:gd name="connsiteX3" fmla="*/ 0 w 7167938"/>
              <a:gd name="connsiteY3" fmla="*/ 2554545 h 2554545"/>
              <a:gd name="connsiteX4" fmla="*/ 0 w 7167938"/>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7938" h="2554545" fill="none" extrusionOk="0">
                <a:moveTo>
                  <a:pt x="0" y="0"/>
                </a:moveTo>
                <a:cubicBezTo>
                  <a:pt x="747328" y="5222"/>
                  <a:pt x="3629067" y="24918"/>
                  <a:pt x="7167938" y="0"/>
                </a:cubicBezTo>
                <a:cubicBezTo>
                  <a:pt x="7006693" y="837733"/>
                  <a:pt x="7124178" y="1383476"/>
                  <a:pt x="7167938" y="2554545"/>
                </a:cubicBezTo>
                <a:cubicBezTo>
                  <a:pt x="4104945" y="2389784"/>
                  <a:pt x="2827375" y="2672695"/>
                  <a:pt x="0" y="2554545"/>
                </a:cubicBezTo>
                <a:cubicBezTo>
                  <a:pt x="-55725" y="1859262"/>
                  <a:pt x="17072" y="437056"/>
                  <a:pt x="0" y="0"/>
                </a:cubicBezTo>
                <a:close/>
              </a:path>
              <a:path w="7167938" h="2554545" stroke="0" extrusionOk="0">
                <a:moveTo>
                  <a:pt x="0" y="0"/>
                </a:moveTo>
                <a:cubicBezTo>
                  <a:pt x="2269637" y="11849"/>
                  <a:pt x="6226934" y="-161459"/>
                  <a:pt x="7167938" y="0"/>
                </a:cubicBezTo>
                <a:cubicBezTo>
                  <a:pt x="7171068" y="1191849"/>
                  <a:pt x="7066762" y="1724527"/>
                  <a:pt x="7167938" y="2554545"/>
                </a:cubicBezTo>
                <a:cubicBezTo>
                  <a:pt x="5922074" y="2408685"/>
                  <a:pt x="2834402"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lvl="0" algn="just">
              <a:defRPr/>
            </a:pPr>
            <a:r>
              <a:rPr lang="vi-VN" sz="4000" b="1" dirty="0">
                <a:solidFill>
                  <a:prstClr val="black"/>
                </a:solidFill>
                <a:latin typeface="Calibri" panose="020F0502020204030204" pitchFamily="34" charset="0"/>
                <a:cs typeface="Calibri" panose="020F0502020204030204" pitchFamily="34" charset="0"/>
              </a:rPr>
              <a:t>Vì nơi đây có diện tích lớn, đất phù sa màu mỡ, nguồn nước dồi dào, người dân nhiều kinh nghiệm trồng trọt.</a:t>
            </a:r>
            <a:endParaRPr kumimoji="0" lang="vi-VN"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1" name="Freeform: Shape 34">
            <a:extLst>
              <a:ext uri="{FF2B5EF4-FFF2-40B4-BE49-F238E27FC236}">
                <a16:creationId xmlns:a16="http://schemas.microsoft.com/office/drawing/2014/main" id="{7F2EEB54-F83A-6668-23E9-466EE3D2831F}"/>
              </a:ext>
            </a:extLst>
          </p:cNvPr>
          <p:cNvSpPr/>
          <p:nvPr/>
        </p:nvSpPr>
        <p:spPr>
          <a:xfrm>
            <a:off x="3053129" y="2252213"/>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27986625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up)">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571681" y="3281382"/>
            <a:ext cx="2735467" cy="3576618"/>
          </a:xfrm>
          <a:prstGeom prst="rect">
            <a:avLst/>
          </a:prstGeom>
        </p:spPr>
      </p:pic>
      <p:pic>
        <p:nvPicPr>
          <p:cNvPr id="7" name="Picture 6">
            <a:extLst>
              <a:ext uri="{FF2B5EF4-FFF2-40B4-BE49-F238E27FC236}">
                <a16:creationId xmlns:a16="http://schemas.microsoft.com/office/drawing/2014/main" id="{B42ED68E-EE1E-DBB6-0302-040420624C72}"/>
              </a:ext>
            </a:extLst>
          </p:cNvPr>
          <p:cNvPicPr>
            <a:picLocks noChangeAspect="1"/>
          </p:cNvPicPr>
          <p:nvPr/>
        </p:nvPicPr>
        <p:blipFill>
          <a:blip r:embed="rId5"/>
          <a:stretch>
            <a:fillRect/>
          </a:stretch>
        </p:blipFill>
        <p:spPr>
          <a:xfrm>
            <a:off x="1379044" y="1962378"/>
            <a:ext cx="8638781" cy="3151905"/>
          </a:xfrm>
          <a:prstGeom prst="rect">
            <a:avLst/>
          </a:prstGeom>
        </p:spPr>
      </p:pic>
    </p:spTree>
    <p:extLst>
      <p:ext uri="{BB962C8B-B14F-4D97-AF65-F5344CB8AC3E}">
        <p14:creationId xmlns:p14="http://schemas.microsoft.com/office/powerpoint/2010/main" val="27329393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A2E9FFB2-B717-8A5C-C59C-8B83D4A342CC}"/>
              </a:ext>
            </a:extLst>
          </p:cNvPr>
          <p:cNvSpPr/>
          <p:nvPr/>
        </p:nvSpPr>
        <p:spPr>
          <a:xfrm>
            <a:off x="295274" y="266701"/>
            <a:ext cx="11610975" cy="64293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Hình chữ nhật: Góc Tròn 1">
            <a:extLst>
              <a:ext uri="{FF2B5EF4-FFF2-40B4-BE49-F238E27FC236}">
                <a16:creationId xmlns:a16="http://schemas.microsoft.com/office/drawing/2014/main" id="{6FD2E405-ACD8-954B-FD0D-3BCB274A62D1}"/>
              </a:ext>
            </a:extLst>
          </p:cNvPr>
          <p:cNvSpPr/>
          <p:nvPr/>
        </p:nvSpPr>
        <p:spPr>
          <a:xfrm>
            <a:off x="688369" y="349322"/>
            <a:ext cx="11373492" cy="1561672"/>
          </a:xfrm>
          <a:custGeom>
            <a:avLst/>
            <a:gdLst>
              <a:gd name="connsiteX0" fmla="*/ 0 w 11373492"/>
              <a:gd name="connsiteY0" fmla="*/ 260284 h 1561672"/>
              <a:gd name="connsiteX1" fmla="*/ 260284 w 11373492"/>
              <a:gd name="connsiteY1" fmla="*/ 0 h 1561672"/>
              <a:gd name="connsiteX2" fmla="*/ 11113208 w 11373492"/>
              <a:gd name="connsiteY2" fmla="*/ 0 h 1561672"/>
              <a:gd name="connsiteX3" fmla="*/ 11373492 w 11373492"/>
              <a:gd name="connsiteY3" fmla="*/ 260284 h 1561672"/>
              <a:gd name="connsiteX4" fmla="*/ 11373492 w 11373492"/>
              <a:gd name="connsiteY4" fmla="*/ 1301388 h 1561672"/>
              <a:gd name="connsiteX5" fmla="*/ 11113208 w 11373492"/>
              <a:gd name="connsiteY5" fmla="*/ 1561672 h 1561672"/>
              <a:gd name="connsiteX6" fmla="*/ 260284 w 11373492"/>
              <a:gd name="connsiteY6" fmla="*/ 1561672 h 1561672"/>
              <a:gd name="connsiteX7" fmla="*/ 0 w 11373492"/>
              <a:gd name="connsiteY7" fmla="*/ 1301388 h 1561672"/>
              <a:gd name="connsiteX8" fmla="*/ 0 w 11373492"/>
              <a:gd name="connsiteY8" fmla="*/ 260284 h 1561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73492" h="1561672" fill="none" extrusionOk="0">
                <a:moveTo>
                  <a:pt x="0" y="260284"/>
                </a:moveTo>
                <a:cubicBezTo>
                  <a:pt x="937" y="141892"/>
                  <a:pt x="129769" y="22214"/>
                  <a:pt x="260284" y="0"/>
                </a:cubicBezTo>
                <a:cubicBezTo>
                  <a:pt x="3224574" y="72427"/>
                  <a:pt x="7841616" y="61419"/>
                  <a:pt x="11113208" y="0"/>
                </a:cubicBezTo>
                <a:cubicBezTo>
                  <a:pt x="11255173" y="-12292"/>
                  <a:pt x="11358791" y="112086"/>
                  <a:pt x="11373492" y="260284"/>
                </a:cubicBezTo>
                <a:cubicBezTo>
                  <a:pt x="11373778" y="699977"/>
                  <a:pt x="11337039" y="1147270"/>
                  <a:pt x="11373492" y="1301388"/>
                </a:cubicBezTo>
                <a:cubicBezTo>
                  <a:pt x="11377211" y="1426263"/>
                  <a:pt x="11251507" y="1555560"/>
                  <a:pt x="11113208" y="1561672"/>
                </a:cubicBezTo>
                <a:cubicBezTo>
                  <a:pt x="9702595" y="1591499"/>
                  <a:pt x="4014570" y="1482366"/>
                  <a:pt x="260284" y="1561672"/>
                </a:cubicBezTo>
                <a:cubicBezTo>
                  <a:pt x="130436" y="1560100"/>
                  <a:pt x="-18019" y="1448702"/>
                  <a:pt x="0" y="1301388"/>
                </a:cubicBezTo>
                <a:cubicBezTo>
                  <a:pt x="25208" y="1055083"/>
                  <a:pt x="67647" y="439295"/>
                  <a:pt x="0" y="260284"/>
                </a:cubicBezTo>
                <a:close/>
              </a:path>
              <a:path w="11373492" h="1561672" stroke="0" extrusionOk="0">
                <a:moveTo>
                  <a:pt x="0" y="260284"/>
                </a:moveTo>
                <a:cubicBezTo>
                  <a:pt x="7613" y="118608"/>
                  <a:pt x="127948" y="23784"/>
                  <a:pt x="260284" y="0"/>
                </a:cubicBezTo>
                <a:cubicBezTo>
                  <a:pt x="2347927" y="123000"/>
                  <a:pt x="7986760" y="-96860"/>
                  <a:pt x="11113208" y="0"/>
                </a:cubicBezTo>
                <a:cubicBezTo>
                  <a:pt x="11250339" y="-5045"/>
                  <a:pt x="11382176" y="99025"/>
                  <a:pt x="11373492" y="260284"/>
                </a:cubicBezTo>
                <a:cubicBezTo>
                  <a:pt x="11440634" y="462074"/>
                  <a:pt x="11444739" y="876478"/>
                  <a:pt x="11373492" y="1301388"/>
                </a:cubicBezTo>
                <a:cubicBezTo>
                  <a:pt x="11354549" y="1452002"/>
                  <a:pt x="11240156" y="1558922"/>
                  <a:pt x="11113208" y="1561672"/>
                </a:cubicBezTo>
                <a:cubicBezTo>
                  <a:pt x="9106283" y="1400965"/>
                  <a:pt x="1487786" y="1601339"/>
                  <a:pt x="260284" y="1561672"/>
                </a:cubicBezTo>
                <a:cubicBezTo>
                  <a:pt x="90948" y="1556505"/>
                  <a:pt x="-9144" y="1440996"/>
                  <a:pt x="0" y="1301388"/>
                </a:cubicBezTo>
                <a:cubicBezTo>
                  <a:pt x="91856" y="1025460"/>
                  <a:pt x="-89042" y="452653"/>
                  <a:pt x="0" y="260284"/>
                </a:cubicBezTo>
                <a:close/>
              </a:path>
            </a:pathLst>
          </a:custGeom>
          <a:solidFill>
            <a:srgbClr val="FFFF99"/>
          </a:solidFill>
          <a:ln w="57150">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a:solidFill>
                  <a:srgbClr val="FF0000"/>
                </a:solidFill>
              </a:rPr>
              <a:t>Hãy giới thiệu về một hoạt động sản xuất truyền thống ở địa phương em. Theo em, cần làm gì để vừa có thể phát triển hoạt động sản xuất đó vừa bảo vệ môi trường địa phương?</a:t>
            </a:r>
            <a:endParaRPr lang="vi-VN" sz="2800" b="1" dirty="0">
              <a:solidFill>
                <a:srgbClr val="FF0000"/>
              </a:solidFill>
            </a:endParaRPr>
          </a:p>
        </p:txBody>
      </p:sp>
      <p:sp>
        <p:nvSpPr>
          <p:cNvPr id="3" name="TextBox 2">
            <a:extLst>
              <a:ext uri="{FF2B5EF4-FFF2-40B4-BE49-F238E27FC236}">
                <a16:creationId xmlns:a16="http://schemas.microsoft.com/office/drawing/2014/main" id="{03679AA8-6579-11B8-1E41-D73BCA9CC6FF}"/>
              </a:ext>
            </a:extLst>
          </p:cNvPr>
          <p:cNvSpPr txBox="1"/>
          <p:nvPr/>
        </p:nvSpPr>
        <p:spPr>
          <a:xfrm>
            <a:off x="1767155" y="2167848"/>
            <a:ext cx="9935110" cy="3970318"/>
          </a:xfrm>
          <a:prstGeom prst="rect">
            <a:avLst/>
          </a:prstGeom>
          <a:noFill/>
        </p:spPr>
        <p:txBody>
          <a:bodyPr wrap="square" rtlCol="0">
            <a:spAutoFit/>
          </a:bodyPr>
          <a:lstStyle/>
          <a:p>
            <a:pPr marL="285750" indent="-285750">
              <a:buFont typeface="Arial" panose="020B0604020202020204" pitchFamily="34" charset="0"/>
              <a:buChar char="•"/>
            </a:pPr>
            <a:r>
              <a:rPr lang="en-US" sz="3600" kern="0" dirty="0">
                <a:latin typeface="Cambria" panose="02040503050406030204" pitchFamily="18" charset="0"/>
                <a:ea typeface="Cambria" panose="02040503050406030204" pitchFamily="18" charset="0"/>
              </a:rPr>
              <a:t>T</a:t>
            </a:r>
            <a:r>
              <a:rPr lang="vi-VN" sz="3600" b="0" kern="0" dirty="0">
                <a:effectLst/>
                <a:latin typeface="Cambria" panose="02040503050406030204" pitchFamily="18" charset="0"/>
                <a:ea typeface="Cambria" panose="02040503050406030204" pitchFamily="18" charset="0"/>
              </a:rPr>
              <a:t>ên nghề, sản phẩm</a:t>
            </a:r>
            <a:endParaRPr lang="en-US" sz="3600" b="0" kern="0" dirty="0">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3600" kern="0" dirty="0">
                <a:latin typeface="Cambria" panose="02040503050406030204" pitchFamily="18" charset="0"/>
                <a:ea typeface="Cambria" panose="02040503050406030204" pitchFamily="18" charset="0"/>
              </a:rPr>
              <a:t>C</a:t>
            </a:r>
            <a:r>
              <a:rPr lang="vi-VN" sz="3600" b="0" kern="0" dirty="0">
                <a:effectLst/>
                <a:latin typeface="Cambria" panose="02040503050406030204" pitchFamily="18" charset="0"/>
                <a:ea typeface="Cambria" panose="02040503050406030204" pitchFamily="18" charset="0"/>
              </a:rPr>
              <a:t>ác công việc theo trình tự tạo ra sản phẩm</a:t>
            </a:r>
            <a:endParaRPr lang="en-US" sz="3600" b="0" kern="0" dirty="0">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3600" kern="0" dirty="0">
                <a:latin typeface="Cambria" panose="02040503050406030204" pitchFamily="18" charset="0"/>
                <a:ea typeface="Cambria" panose="02040503050406030204" pitchFamily="18" charset="0"/>
              </a:rPr>
              <a:t>N</a:t>
            </a:r>
            <a:r>
              <a:rPr lang="vi-VN" sz="3600" b="0" kern="0" dirty="0">
                <a:effectLst/>
                <a:latin typeface="Cambria" panose="02040503050406030204" pitchFamily="18" charset="0"/>
                <a:ea typeface="Cambria" panose="02040503050406030204" pitchFamily="18" charset="0"/>
              </a:rPr>
              <a:t>ơi tiêu thụ sản phẩm</a:t>
            </a:r>
            <a:endParaRPr lang="en-US" sz="3600" b="0" kern="0" dirty="0">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sz="3600" kern="0" dirty="0">
                <a:latin typeface="Cambria" panose="02040503050406030204" pitchFamily="18" charset="0"/>
                <a:ea typeface="Cambria" panose="02040503050406030204" pitchFamily="18" charset="0"/>
              </a:rPr>
              <a:t>V</a:t>
            </a:r>
            <a:r>
              <a:rPr lang="vi-VN" sz="3600" b="0" kern="0" dirty="0">
                <a:effectLst/>
                <a:latin typeface="Cambria" panose="02040503050406030204" pitchFamily="18" charset="0"/>
                <a:ea typeface="Cambria" panose="02040503050406030204" pitchFamily="18" charset="0"/>
              </a:rPr>
              <a:t>ai trò của nghề trong đời sống, ảnh hưởng của nghề tới môi trường.</a:t>
            </a:r>
            <a:endParaRPr lang="en-US" sz="3600" b="0" kern="0" dirty="0">
              <a:effectLst/>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vi-VN" sz="3600" b="0" kern="0" dirty="0">
                <a:effectLst/>
                <a:latin typeface="Cambria" panose="02040503050406030204" pitchFamily="18" charset="0"/>
                <a:ea typeface="Cambria" panose="02040503050406030204" pitchFamily="18" charset="0"/>
              </a:rPr>
              <a:t>Đề xuất một số biện pháp để vừa phát triển sản xuất vừa bảo vệ môi trường.</a:t>
            </a:r>
            <a:endParaRPr lang="en-US" sz="3600" b="1" kern="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154759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ipe(down)">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wipe(down)">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wipe(down)">
                                      <p:cBhvr>
                                        <p:cTn id="24" dur="5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5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down)">
                                      <p:cBhvr>
                                        <p:cTn id="3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landscape with trees and grass&#10;&#10;Description automatically generated">
            <a:extLst>
              <a:ext uri="{FF2B5EF4-FFF2-40B4-BE49-F238E27FC236}">
                <a16:creationId xmlns:a16="http://schemas.microsoft.com/office/drawing/2014/main" id="{8AE45D6D-DCEA-5F55-3C65-E5CFDA8146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Rounded Corners 6">
            <a:extLst>
              <a:ext uri="{FF2B5EF4-FFF2-40B4-BE49-F238E27FC236}">
                <a16:creationId xmlns:a16="http://schemas.microsoft.com/office/drawing/2014/main" id="{020AE866-1DEA-717B-010F-63E2093AD44A}"/>
              </a:ext>
            </a:extLst>
          </p:cNvPr>
          <p:cNvSpPr/>
          <p:nvPr/>
        </p:nvSpPr>
        <p:spPr>
          <a:xfrm>
            <a:off x="1895475" y="914400"/>
            <a:ext cx="8724900" cy="3800475"/>
          </a:xfrm>
          <a:prstGeom prst="roundRect">
            <a:avLst/>
          </a:prstGeom>
          <a:solidFill>
            <a:srgbClr val="FFFFFF">
              <a:alpha val="40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4D06A846-435E-1068-6A97-A5031AE525B4}"/>
              </a:ext>
            </a:extLst>
          </p:cNvPr>
          <p:cNvPicPr>
            <a:picLocks noChangeAspect="1"/>
          </p:cNvPicPr>
          <p:nvPr/>
        </p:nvPicPr>
        <p:blipFill>
          <a:blip r:embed="rId3"/>
          <a:stretch>
            <a:fillRect/>
          </a:stretch>
        </p:blipFill>
        <p:spPr>
          <a:xfrm>
            <a:off x="885360" y="1221576"/>
            <a:ext cx="10729890" cy="3779848"/>
          </a:xfrm>
          <a:prstGeom prst="rect">
            <a:avLst/>
          </a:prstGeom>
        </p:spPr>
      </p:pic>
    </p:spTree>
    <p:extLst>
      <p:ext uri="{BB962C8B-B14F-4D97-AF65-F5344CB8AC3E}">
        <p14:creationId xmlns:p14="http://schemas.microsoft.com/office/powerpoint/2010/main" val="1600249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50220" y="0"/>
            <a:ext cx="12169465" cy="6858000"/>
            <a:chOff x="150220" y="0"/>
            <a:chExt cx="12169465" cy="685800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0220" y="0"/>
              <a:ext cx="12169465" cy="6858000"/>
            </a:xfrm>
            <a:prstGeom prst="rect">
              <a:avLst/>
            </a:prstGeom>
          </p:spPr>
        </p:pic>
        <p:pic>
          <p:nvPicPr>
            <p:cNvPr id="2052" name="Picture 4" descr="Hand drawn christmas toy collection Free Vecto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871" b="96137" l="9615" r="91667"/>
                      </a14:imgEffect>
                    </a14:imgLayer>
                  </a14:imgProps>
                </a:ext>
                <a:ext uri="{28A0092B-C50C-407E-A947-70E740481C1C}">
                  <a14:useLocalDpi xmlns:a14="http://schemas.microsoft.com/office/drawing/2010/main" val="0"/>
                </a:ext>
              </a:extLst>
            </a:blip>
            <a:srcRect/>
            <a:stretch/>
          </p:blipFill>
          <p:spPr bwMode="auto">
            <a:xfrm rot="19098448">
              <a:off x="2717985" y="2446720"/>
              <a:ext cx="718219" cy="1074259"/>
            </a:xfrm>
            <a:prstGeom prst="rect">
              <a:avLst/>
            </a:prstGeom>
            <a:noFill/>
            <a:extLst>
              <a:ext uri="{909E8E84-426E-40DD-AFC4-6F175D3DCCD1}">
                <a14:hiddenFill xmlns:a14="http://schemas.microsoft.com/office/drawing/2010/main">
                  <a:solidFill>
                    <a:srgbClr val="FFFFFF"/>
                  </a:solidFill>
                </a14:hiddenFill>
              </a:ext>
            </a:extLst>
          </p:spPr>
        </p:pic>
      </p:grpSp>
      <p:pic>
        <p:nvPicPr>
          <p:cNvPr id="270" name="Picture 269">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204397" y="4160199"/>
            <a:ext cx="2099700" cy="2916250"/>
          </a:xfrm>
          <a:prstGeom prst="rect">
            <a:avLst/>
          </a:prstGeom>
        </p:spPr>
      </p:pic>
      <p:pic>
        <p:nvPicPr>
          <p:cNvPr id="2050" name="Picture 2" descr="Hand drawn christmas toy collection Free Vector">
            <a:hlinkClick r:id="rId11" action="ppaction://hlinksldjump"/>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6148" b="92213" l="0" r="96732"/>
                    </a14:imgEffect>
                  </a14:imgLayer>
                </a14:imgProps>
              </a:ext>
              <a:ext uri="{28A0092B-C50C-407E-A947-70E740481C1C}">
                <a14:useLocalDpi xmlns:a14="http://schemas.microsoft.com/office/drawing/2010/main" val="0"/>
              </a:ext>
            </a:extLst>
          </a:blip>
          <a:srcRect/>
          <a:stretch/>
        </p:blipFill>
        <p:spPr bwMode="auto">
          <a:xfrm>
            <a:off x="5663091" y="3979573"/>
            <a:ext cx="1029816" cy="1638751"/>
          </a:xfrm>
          <a:prstGeom prst="rect">
            <a:avLst/>
          </a:prstGeom>
          <a:noFill/>
          <a:extLst>
            <a:ext uri="{909E8E84-426E-40DD-AFC4-6F175D3DCCD1}">
              <a14:hiddenFill xmlns:a14="http://schemas.microsoft.com/office/drawing/2010/main">
                <a:solidFill>
                  <a:srgbClr val="FFFFFF"/>
                </a:solidFill>
              </a14:hiddenFill>
            </a:ext>
          </a:extLst>
        </p:spPr>
      </p:pic>
      <p:pic>
        <p:nvPicPr>
          <p:cNvPr id="275" name="Picture 274">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6">
                    <a14:imgEffect>
                      <a14:backgroundRemoval t="21147" b="50000" l="0" r="27157"/>
                    </a14:imgEffect>
                  </a14:imgLayer>
                </a14:imgProps>
              </a:ext>
            </a:extLst>
          </a:blip>
          <a:srcRect t="26319" r="72210" b="49726"/>
          <a:stretch/>
        </p:blipFill>
        <p:spPr>
          <a:xfrm>
            <a:off x="3274917" y="2928346"/>
            <a:ext cx="1657031" cy="1273216"/>
          </a:xfrm>
          <a:prstGeom prst="rect">
            <a:avLst/>
          </a:prstGeom>
        </p:spPr>
      </p:pic>
      <p:pic>
        <p:nvPicPr>
          <p:cNvPr id="276" name="Picture 275">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67889" b="88111" l="41375" r="52063">
                        <a14:foregroundMark x1="44875" y1="78778" x2="44563" y2="83111"/>
                        <a14:foregroundMark x1="49625" y1="74333" x2="49750" y2="80778"/>
                        <a14:foregroundMark x1="45813" y1="71000" x2="45688" y2="79444"/>
                        <a14:foregroundMark x1="49313" y1="73444" x2="49188" y2="85778"/>
                        <a14:foregroundMark x1="50563" y1="70556" x2="48875" y2="76889"/>
                        <a14:foregroundMark x1="50438" y1="68889" x2="50063" y2="70222"/>
                        <a14:foregroundMark x1="50938" y1="74889" x2="50375" y2="77111"/>
                      </a14:backgroundRemoval>
                    </a14:imgEffect>
                  </a14:imgLayer>
                </a14:imgProps>
              </a:ext>
            </a:extLst>
          </a:blip>
          <a:srcRect l="40098" t="65576" r="46577" b="10598"/>
          <a:stretch/>
        </p:blipFill>
        <p:spPr>
          <a:xfrm rot="20472639">
            <a:off x="2801963" y="4331081"/>
            <a:ext cx="2202908" cy="2198497"/>
          </a:xfrm>
          <a:prstGeom prst="rect">
            <a:avLst/>
          </a:prstGeom>
        </p:spPr>
      </p:pic>
      <p:pic>
        <p:nvPicPr>
          <p:cNvPr id="277" name="Picture 276">
            <a:hlinkClick r:id="rId20" action="ppaction://hlinksldjump"/>
          </p:cNvPr>
          <p:cNvPicPr>
            <a:picLocks noChangeAspect="1"/>
          </p:cNvPicPr>
          <p:nvPr/>
        </p:nvPicPr>
        <p:blipFill rotWithShape="1">
          <a:blip r:embed="rId21">
            <a:extLst>
              <a:ext uri="{BEBA8EAE-BF5A-486C-A8C5-ECC9F3942E4B}">
                <a14:imgProps xmlns:a14="http://schemas.microsoft.com/office/drawing/2010/main">
                  <a14:imgLayer r:embed="rId22">
                    <a14:imgEffect>
                      <a14:backgroundRemoval t="56719" b="83703" l="53660" r="71500">
                        <a14:foregroundMark x1="61750" y1="66111" x2="63875" y2="70667"/>
                        <a14:foregroundMark x1="60688" y1="65333" x2="62313" y2="68556"/>
                        <a14:foregroundMark x1="61063" y1="65000" x2="64438" y2="67111"/>
                      </a14:backgroundRemoval>
                    </a14:imgEffect>
                  </a14:imgLayer>
                </a14:imgProps>
              </a:ext>
            </a:extLst>
          </a:blip>
          <a:srcRect l="58443" t="56684" r="32862" b="20202"/>
          <a:stretch/>
        </p:blipFill>
        <p:spPr>
          <a:xfrm>
            <a:off x="7577950" y="4981168"/>
            <a:ext cx="1365662" cy="2042556"/>
          </a:xfrm>
          <a:prstGeom prst="ellipse">
            <a:avLst/>
          </a:prstGeom>
        </p:spPr>
      </p:pic>
      <p:grpSp>
        <p:nvGrpSpPr>
          <p:cNvPr id="278" name="Google Shape;125;p1"/>
          <p:cNvGrpSpPr/>
          <p:nvPr/>
        </p:nvGrpSpPr>
        <p:grpSpPr>
          <a:xfrm rot="20424357" flipH="1">
            <a:off x="603545" y="2806196"/>
            <a:ext cx="590412" cy="740026"/>
            <a:chOff x="5881684" y="3147949"/>
            <a:chExt cx="428090" cy="557286"/>
          </a:xfrm>
        </p:grpSpPr>
        <p:grpSp>
          <p:nvGrpSpPr>
            <p:cNvPr id="279" name="Google Shape;126;p1"/>
            <p:cNvGrpSpPr/>
            <p:nvPr/>
          </p:nvGrpSpPr>
          <p:grpSpPr>
            <a:xfrm>
              <a:off x="5881684" y="3147949"/>
              <a:ext cx="428090" cy="557286"/>
              <a:chOff x="5881684" y="3147949"/>
              <a:chExt cx="428090" cy="557286"/>
            </a:xfrm>
          </p:grpSpPr>
          <p:sp>
            <p:nvSpPr>
              <p:cNvPr id="281" name="Google Shape;127;p1"/>
              <p:cNvSpPr/>
              <p:nvPr/>
            </p:nvSpPr>
            <p:spPr>
              <a:xfrm rot="-2985213">
                <a:off x="5934573" y="3280506"/>
                <a:ext cx="14097" cy="66867"/>
              </a:xfrm>
              <a:custGeom>
                <a:avLst/>
                <a:gdLst/>
                <a:ahLst/>
                <a:cxnLst/>
                <a:rect l="l" t="t" r="r" b="b"/>
                <a:pathLst>
                  <a:path w="14097" h="66867" extrusionOk="0">
                    <a:moveTo>
                      <a:pt x="0" y="0"/>
                    </a:moveTo>
                    <a:lnTo>
                      <a:pt x="14098" y="0"/>
                    </a:lnTo>
                    <a:lnTo>
                      <a:pt x="14098" y="66868"/>
                    </a:lnTo>
                    <a:lnTo>
                      <a:pt x="0" y="6686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2" name="Google Shape;128;p1"/>
              <p:cNvSpPr/>
              <p:nvPr/>
            </p:nvSpPr>
            <p:spPr>
              <a:xfrm rot="1034454">
                <a:off x="6142876" y="3215240"/>
                <a:ext cx="14097" cy="66963"/>
              </a:xfrm>
              <a:custGeom>
                <a:avLst/>
                <a:gdLst/>
                <a:ahLst/>
                <a:cxnLst/>
                <a:rect l="l" t="t" r="r" b="b"/>
                <a:pathLst>
                  <a:path w="14097" h="66963" extrusionOk="0">
                    <a:moveTo>
                      <a:pt x="0" y="0"/>
                    </a:moveTo>
                    <a:lnTo>
                      <a:pt x="14097" y="0"/>
                    </a:lnTo>
                    <a:lnTo>
                      <a:pt x="14097" y="66963"/>
                    </a:lnTo>
                    <a:lnTo>
                      <a:pt x="0" y="66963"/>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3" name="Google Shape;129;p1"/>
              <p:cNvSpPr/>
              <p:nvPr/>
            </p:nvSpPr>
            <p:spPr>
              <a:xfrm>
                <a:off x="6239866" y="3559977"/>
                <a:ext cx="67243" cy="60487"/>
              </a:xfrm>
              <a:custGeom>
                <a:avLst/>
                <a:gdLst/>
                <a:ahLst/>
                <a:cxnLst/>
                <a:rect l="l" t="t" r="r" b="b"/>
                <a:pathLst>
                  <a:path w="67243" h="60487" extrusionOk="0">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4" name="Google Shape;130;p1"/>
              <p:cNvSpPr/>
              <p:nvPr/>
            </p:nvSpPr>
            <p:spPr>
              <a:xfrm>
                <a:off x="6011531" y="3625456"/>
                <a:ext cx="35589" cy="79779"/>
              </a:xfrm>
              <a:custGeom>
                <a:avLst/>
                <a:gdLst/>
                <a:ahLst/>
                <a:cxnLst/>
                <a:rect l="l" t="t" r="r" b="b"/>
                <a:pathLst>
                  <a:path w="35589" h="79779" extrusionOk="0">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5" name="Google Shape;131;p1"/>
              <p:cNvSpPr/>
              <p:nvPr/>
            </p:nvSpPr>
            <p:spPr>
              <a:xfrm>
                <a:off x="5913663" y="3147949"/>
                <a:ext cx="250053" cy="157312"/>
              </a:xfrm>
              <a:custGeom>
                <a:avLst/>
                <a:gdLst/>
                <a:ahLst/>
                <a:cxnLst/>
                <a:rect l="l" t="t" r="r" b="b"/>
                <a:pathLst>
                  <a:path w="250053" h="157312" extrusionOk="0">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6" name="Google Shape;132;p1"/>
              <p:cNvSpPr/>
              <p:nvPr/>
            </p:nvSpPr>
            <p:spPr>
              <a:xfrm>
                <a:off x="5899017" y="3272083"/>
                <a:ext cx="24428" cy="24033"/>
              </a:xfrm>
              <a:custGeom>
                <a:avLst/>
                <a:gdLst/>
                <a:ahLst/>
                <a:cxnLst/>
                <a:rect l="l" t="t" r="r" b="b"/>
                <a:pathLst>
                  <a:path w="24428" h="24033" extrusionOk="0">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7" name="Google Shape;133;p1"/>
              <p:cNvSpPr/>
              <p:nvPr/>
            </p:nvSpPr>
            <p:spPr>
              <a:xfrm>
                <a:off x="5898477" y="3251384"/>
                <a:ext cx="411297" cy="411331"/>
              </a:xfrm>
              <a:custGeom>
                <a:avLst/>
                <a:gdLst/>
                <a:ahLst/>
                <a:cxnLst/>
                <a:rect l="l" t="t" r="r" b="b"/>
                <a:pathLst>
                  <a:path w="411297" h="411331" extrusionOk="0">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8" name="Google Shape;134;p1"/>
              <p:cNvSpPr/>
              <p:nvPr/>
            </p:nvSpPr>
            <p:spPr>
              <a:xfrm>
                <a:off x="5912990" y="3265932"/>
                <a:ext cx="382263" cy="382271"/>
              </a:xfrm>
              <a:custGeom>
                <a:avLst/>
                <a:gdLst/>
                <a:ahLst/>
                <a:cxnLst/>
                <a:rect l="l" t="t" r="r" b="b"/>
                <a:pathLst>
                  <a:path w="382263" h="382271" extrusionOk="0">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89" name="Google Shape;135;p1"/>
              <p:cNvSpPr/>
              <p:nvPr/>
            </p:nvSpPr>
            <p:spPr>
              <a:xfrm>
                <a:off x="5951292" y="3304294"/>
                <a:ext cx="305572" cy="305511"/>
              </a:xfrm>
              <a:custGeom>
                <a:avLst/>
                <a:gdLst/>
                <a:ahLst/>
                <a:cxnLst/>
                <a:rect l="l" t="t" r="r" b="b"/>
                <a:pathLst>
                  <a:path w="305572" h="305511" extrusionOk="0">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0" name="Google Shape;136;p1"/>
              <p:cNvSpPr/>
              <p:nvPr/>
            </p:nvSpPr>
            <p:spPr>
              <a:xfrm>
                <a:off x="6075044" y="3304352"/>
                <a:ext cx="181824" cy="287048"/>
              </a:xfrm>
              <a:custGeom>
                <a:avLst/>
                <a:gdLst/>
                <a:ahLst/>
                <a:cxnLst/>
                <a:rect l="l" t="t" r="r" b="b"/>
                <a:pathLst>
                  <a:path w="181824" h="287048" extrusionOk="0">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2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nvGrpSpPr>
              <p:cNvPr id="291" name="Google Shape;137;p1"/>
              <p:cNvGrpSpPr/>
              <p:nvPr/>
            </p:nvGrpSpPr>
            <p:grpSpPr>
              <a:xfrm>
                <a:off x="5881684" y="3256226"/>
                <a:ext cx="96300" cy="100097"/>
                <a:chOff x="5881684" y="3256226"/>
                <a:chExt cx="96300" cy="100097"/>
              </a:xfrm>
            </p:grpSpPr>
            <p:sp>
              <p:nvSpPr>
                <p:cNvPr id="309" name="Google Shape;138;p1"/>
                <p:cNvSpPr/>
                <p:nvPr/>
              </p:nvSpPr>
              <p:spPr>
                <a:xfrm>
                  <a:off x="5881684" y="3256226"/>
                  <a:ext cx="96300" cy="100097"/>
                </a:xfrm>
                <a:custGeom>
                  <a:avLst/>
                  <a:gdLst/>
                  <a:ahLst/>
                  <a:cxnLst/>
                  <a:rect l="l" t="t" r="r" b="b"/>
                  <a:pathLst>
                    <a:path w="96300" h="100097" extrusionOk="0">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10" name="Google Shape;139;p1"/>
                <p:cNvSpPr/>
                <p:nvPr/>
              </p:nvSpPr>
              <p:spPr>
                <a:xfrm>
                  <a:off x="5917786" y="3259830"/>
                  <a:ext cx="53610" cy="26580"/>
                </a:xfrm>
                <a:custGeom>
                  <a:avLst/>
                  <a:gdLst/>
                  <a:ahLst/>
                  <a:cxnLst/>
                  <a:rect l="l" t="t" r="r" b="b"/>
                  <a:pathLst>
                    <a:path w="53610" h="26580" extrusionOk="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sp>
            <p:nvSpPr>
              <p:cNvPr id="292" name="Google Shape;140;p1"/>
              <p:cNvSpPr/>
              <p:nvPr/>
            </p:nvSpPr>
            <p:spPr>
              <a:xfrm>
                <a:off x="6151603" y="3190349"/>
                <a:ext cx="18930" cy="28863"/>
              </a:xfrm>
              <a:custGeom>
                <a:avLst/>
                <a:gdLst/>
                <a:ahLst/>
                <a:cxnLst/>
                <a:rect l="l" t="t" r="r" b="b"/>
                <a:pathLst>
                  <a:path w="18930" h="28863" extrusionOk="0">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3" name="Google Shape;141;p1"/>
              <p:cNvSpPr/>
              <p:nvPr/>
            </p:nvSpPr>
            <p:spPr>
              <a:xfrm rot="-1015751">
                <a:off x="6060082" y="3310337"/>
                <a:ext cx="6096" cy="21146"/>
              </a:xfrm>
              <a:custGeom>
                <a:avLst/>
                <a:gdLst/>
                <a:ahLst/>
                <a:cxnLst/>
                <a:rect l="l" t="t" r="r" b="b"/>
                <a:pathLst>
                  <a:path w="6096" h="21146" extrusionOk="0">
                    <a:moveTo>
                      <a:pt x="0" y="0"/>
                    </a:moveTo>
                    <a:lnTo>
                      <a:pt x="6096" y="0"/>
                    </a:lnTo>
                    <a:lnTo>
                      <a:pt x="6096" y="21146"/>
                    </a:lnTo>
                    <a:lnTo>
                      <a:pt x="0" y="21146"/>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4" name="Google Shape;142;p1"/>
              <p:cNvSpPr/>
              <p:nvPr/>
            </p:nvSpPr>
            <p:spPr>
              <a:xfrm rot="-1004655">
                <a:off x="6137628" y="3552713"/>
                <a:ext cx="6095" cy="51720"/>
              </a:xfrm>
              <a:custGeom>
                <a:avLst/>
                <a:gdLst/>
                <a:ahLst/>
                <a:cxnLst/>
                <a:rect l="l" t="t" r="r" b="b"/>
                <a:pathLst>
                  <a:path w="6095" h="51720" extrusionOk="0">
                    <a:moveTo>
                      <a:pt x="0" y="0"/>
                    </a:moveTo>
                    <a:lnTo>
                      <a:pt x="6096" y="0"/>
                    </a:lnTo>
                    <a:lnTo>
                      <a:pt x="6096" y="51721"/>
                    </a:lnTo>
                    <a:lnTo>
                      <a:pt x="0" y="5172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5" name="Google Shape;143;p1"/>
              <p:cNvSpPr/>
              <p:nvPr/>
            </p:nvSpPr>
            <p:spPr>
              <a:xfrm>
                <a:off x="5956934" y="3484149"/>
                <a:ext cx="48386" cy="19811"/>
              </a:xfrm>
              <a:custGeom>
                <a:avLst/>
                <a:gdLst/>
                <a:ahLst/>
                <a:cxnLst/>
                <a:rect l="l" t="t" r="r" b="b"/>
                <a:pathLst>
                  <a:path w="48386" h="19811" extrusionOk="0">
                    <a:moveTo>
                      <a:pt x="46577" y="0"/>
                    </a:moveTo>
                    <a:lnTo>
                      <a:pt x="48387" y="5810"/>
                    </a:lnTo>
                    <a:lnTo>
                      <a:pt x="1714" y="19812"/>
                    </a:lnTo>
                    <a:lnTo>
                      <a:pt x="0" y="14002"/>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6" name="Google Shape;144;p1"/>
              <p:cNvSpPr/>
              <p:nvPr/>
            </p:nvSpPr>
            <p:spPr>
              <a:xfrm rot="-6411075">
                <a:off x="6221071" y="3393512"/>
                <a:ext cx="6096" cy="54771"/>
              </a:xfrm>
              <a:custGeom>
                <a:avLst/>
                <a:gdLst/>
                <a:ahLst/>
                <a:cxnLst/>
                <a:rect l="l" t="t" r="r" b="b"/>
                <a:pathLst>
                  <a:path w="6096" h="54771" extrusionOk="0">
                    <a:moveTo>
                      <a:pt x="0" y="0"/>
                    </a:moveTo>
                    <a:lnTo>
                      <a:pt x="6096" y="0"/>
                    </a:lnTo>
                    <a:lnTo>
                      <a:pt x="6096" y="54771"/>
                    </a:lnTo>
                    <a:lnTo>
                      <a:pt x="0" y="5477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7" name="Google Shape;145;p1"/>
              <p:cNvSpPr/>
              <p:nvPr/>
            </p:nvSpPr>
            <p:spPr>
              <a:xfrm rot="-3707380">
                <a:off x="5982838" y="3374974"/>
                <a:ext cx="6095" cy="37051"/>
              </a:xfrm>
              <a:custGeom>
                <a:avLst/>
                <a:gdLst/>
                <a:ahLst/>
                <a:cxnLst/>
                <a:rect l="l" t="t" r="r" b="b"/>
                <a:pathLst>
                  <a:path w="6095" h="37051" extrusionOk="0">
                    <a:moveTo>
                      <a:pt x="0" y="0"/>
                    </a:moveTo>
                    <a:lnTo>
                      <a:pt x="6096" y="0"/>
                    </a:lnTo>
                    <a:lnTo>
                      <a:pt x="6096" y="37051"/>
                    </a:lnTo>
                    <a:lnTo>
                      <a:pt x="0" y="3705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8" name="Google Shape;146;p1"/>
              <p:cNvSpPr/>
              <p:nvPr/>
            </p:nvSpPr>
            <p:spPr>
              <a:xfrm rot="-3688311">
                <a:off x="6219917" y="3503223"/>
                <a:ext cx="6096" cy="35528"/>
              </a:xfrm>
              <a:custGeom>
                <a:avLst/>
                <a:gdLst/>
                <a:ahLst/>
                <a:cxnLst/>
                <a:rect l="l" t="t" r="r" b="b"/>
                <a:pathLst>
                  <a:path w="6096" h="35528" extrusionOk="0">
                    <a:moveTo>
                      <a:pt x="0" y="0"/>
                    </a:moveTo>
                    <a:lnTo>
                      <a:pt x="6096" y="0"/>
                    </a:lnTo>
                    <a:lnTo>
                      <a:pt x="6096" y="35529"/>
                    </a:lnTo>
                    <a:lnTo>
                      <a:pt x="0" y="35529"/>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299" name="Google Shape;147;p1"/>
              <p:cNvSpPr/>
              <p:nvPr/>
            </p:nvSpPr>
            <p:spPr>
              <a:xfrm>
                <a:off x="6029133" y="3556253"/>
                <a:ext cx="23526" cy="36766"/>
              </a:xfrm>
              <a:custGeom>
                <a:avLst/>
                <a:gdLst/>
                <a:ahLst/>
                <a:cxnLst/>
                <a:rect l="l" t="t" r="r" b="b"/>
                <a:pathLst>
                  <a:path w="23526" h="36766" extrusionOk="0">
                    <a:moveTo>
                      <a:pt x="18193" y="0"/>
                    </a:moveTo>
                    <a:lnTo>
                      <a:pt x="23527" y="2857"/>
                    </a:lnTo>
                    <a:lnTo>
                      <a:pt x="5334" y="36767"/>
                    </a:lnTo>
                    <a:lnTo>
                      <a:pt x="0" y="33909"/>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00" name="Google Shape;148;p1"/>
              <p:cNvSpPr/>
              <p:nvPr/>
            </p:nvSpPr>
            <p:spPr>
              <a:xfrm rot="-9104307">
                <a:off x="6165045" y="3320415"/>
                <a:ext cx="6096" cy="35242"/>
              </a:xfrm>
              <a:custGeom>
                <a:avLst/>
                <a:gdLst/>
                <a:ahLst/>
                <a:cxnLst/>
                <a:rect l="l" t="t" r="r" b="b"/>
                <a:pathLst>
                  <a:path w="6096" h="35242" extrusionOk="0">
                    <a:moveTo>
                      <a:pt x="0" y="0"/>
                    </a:moveTo>
                    <a:lnTo>
                      <a:pt x="6096" y="0"/>
                    </a:lnTo>
                    <a:lnTo>
                      <a:pt x="6096" y="35243"/>
                    </a:lnTo>
                    <a:lnTo>
                      <a:pt x="0" y="35243"/>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01" name="Google Shape;149;p1"/>
              <p:cNvSpPr/>
              <p:nvPr/>
            </p:nvSpPr>
            <p:spPr>
              <a:xfrm rot="19248714" flipH="1">
                <a:off x="6111175" y="3448695"/>
                <a:ext cx="33149" cy="123960"/>
              </a:xfrm>
              <a:custGeom>
                <a:avLst/>
                <a:gdLst/>
                <a:ahLst/>
                <a:cxnLst/>
                <a:rect l="l" t="t" r="r" b="b"/>
                <a:pathLst>
                  <a:path w="33813" h="100107" extrusionOk="0">
                    <a:moveTo>
                      <a:pt x="2857" y="0"/>
                    </a:moveTo>
                    <a:lnTo>
                      <a:pt x="0" y="47625"/>
                    </a:lnTo>
                    <a:lnTo>
                      <a:pt x="33814" y="100108"/>
                    </a:lnTo>
                    <a:lnTo>
                      <a:pt x="30956" y="36481"/>
                    </a:ln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02" name="Google Shape;150;p1"/>
              <p:cNvSpPr/>
              <p:nvPr/>
            </p:nvSpPr>
            <p:spPr>
              <a:xfrm>
                <a:off x="6104095" y="3418331"/>
                <a:ext cx="127063" cy="38957"/>
              </a:xfrm>
              <a:custGeom>
                <a:avLst/>
                <a:gdLst/>
                <a:ahLst/>
                <a:cxnLst/>
                <a:rect l="l" t="t" r="r" b="b"/>
                <a:pathLst>
                  <a:path w="127063" h="38957" extrusionOk="0">
                    <a:moveTo>
                      <a:pt x="127063" y="0"/>
                    </a:moveTo>
                    <a:lnTo>
                      <a:pt x="51530" y="12192"/>
                    </a:lnTo>
                    <a:lnTo>
                      <a:pt x="0" y="38957"/>
                    </a:lnTo>
                    <a:lnTo>
                      <a:pt x="59150" y="32576"/>
                    </a:ln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nvGrpSpPr>
              <p:cNvPr id="303" name="Google Shape;151;p1"/>
              <p:cNvGrpSpPr/>
              <p:nvPr/>
            </p:nvGrpSpPr>
            <p:grpSpPr>
              <a:xfrm>
                <a:off x="6089575" y="3442542"/>
                <a:ext cx="29041" cy="29075"/>
                <a:chOff x="6089575" y="3442542"/>
                <a:chExt cx="29041" cy="29075"/>
              </a:xfrm>
            </p:grpSpPr>
            <p:sp>
              <p:nvSpPr>
                <p:cNvPr id="307" name="Google Shape;152;p1"/>
                <p:cNvSpPr/>
                <p:nvPr/>
              </p:nvSpPr>
              <p:spPr>
                <a:xfrm>
                  <a:off x="6089575" y="3442542"/>
                  <a:ext cx="29041" cy="29075"/>
                </a:xfrm>
                <a:custGeom>
                  <a:avLst/>
                  <a:gdLst/>
                  <a:ahLst/>
                  <a:cxnLst/>
                  <a:rect l="l" t="t" r="r" b="b"/>
                  <a:pathLst>
                    <a:path w="29041" h="29075" extrusionOk="0">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08" name="Google Shape;153;p1"/>
                <p:cNvSpPr/>
                <p:nvPr/>
              </p:nvSpPr>
              <p:spPr>
                <a:xfrm>
                  <a:off x="6091001" y="3449573"/>
                  <a:ext cx="6808" cy="19145"/>
                </a:xfrm>
                <a:custGeom>
                  <a:avLst/>
                  <a:gdLst/>
                  <a:ahLst/>
                  <a:cxnLst/>
                  <a:rect l="l" t="t" r="r" b="b"/>
                  <a:pathLst>
                    <a:path w="6808" h="19145" extrusionOk="0">
                      <a:moveTo>
                        <a:pt x="2617" y="0"/>
                      </a:moveTo>
                      <a:cubicBezTo>
                        <a:pt x="2617" y="0"/>
                        <a:pt x="-5479" y="10382"/>
                        <a:pt x="6808" y="19145"/>
                      </a:cubicBezTo>
                      <a:cubicBezTo>
                        <a:pt x="6046" y="17240"/>
                        <a:pt x="1284" y="6668"/>
                        <a:pt x="2617" y="0"/>
                      </a:cubicBezTo>
                      <a:close/>
                    </a:path>
                  </a:pathLst>
                </a:custGeom>
                <a:solidFill>
                  <a:srgbClr val="FFFFFF">
                    <a:alpha val="2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nvGrpSpPr>
              <p:cNvPr id="304" name="Google Shape;154;p1"/>
              <p:cNvGrpSpPr/>
              <p:nvPr/>
            </p:nvGrpSpPr>
            <p:grpSpPr>
              <a:xfrm>
                <a:off x="6097142" y="3196401"/>
                <a:ext cx="112446" cy="63243"/>
                <a:chOff x="6097142" y="3196401"/>
                <a:chExt cx="112446" cy="63243"/>
              </a:xfrm>
            </p:grpSpPr>
            <p:sp>
              <p:nvSpPr>
                <p:cNvPr id="305" name="Google Shape;155;p1"/>
                <p:cNvSpPr/>
                <p:nvPr/>
              </p:nvSpPr>
              <p:spPr>
                <a:xfrm>
                  <a:off x="6097142" y="3196401"/>
                  <a:ext cx="112446" cy="63243"/>
                </a:xfrm>
                <a:custGeom>
                  <a:avLst/>
                  <a:gdLst/>
                  <a:ahLst/>
                  <a:cxnLst/>
                  <a:rect l="l" t="t" r="r" b="b"/>
                  <a:pathLst>
                    <a:path w="112446" h="63243" extrusionOk="0">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306" name="Google Shape;156;p1"/>
                <p:cNvSpPr/>
                <p:nvPr/>
              </p:nvSpPr>
              <p:spPr>
                <a:xfrm>
                  <a:off x="6176295" y="3207829"/>
                  <a:ext cx="28905" cy="47556"/>
                </a:xfrm>
                <a:custGeom>
                  <a:avLst/>
                  <a:gdLst/>
                  <a:ahLst/>
                  <a:cxnLst/>
                  <a:rect l="l" t="t" r="r" b="b"/>
                  <a:pathLst>
                    <a:path w="28905" h="47556" extrusionOk="0">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sp>
          <p:nvSpPr>
            <p:cNvPr id="280" name="Google Shape;157;p1"/>
            <p:cNvSpPr/>
            <p:nvPr/>
          </p:nvSpPr>
          <p:spPr>
            <a:xfrm>
              <a:off x="5970306" y="3348608"/>
              <a:ext cx="87497" cy="232124"/>
            </a:xfrm>
            <a:custGeom>
              <a:avLst/>
              <a:gdLst/>
              <a:ahLst/>
              <a:cxnLst/>
              <a:rect l="l" t="t" r="r" b="b"/>
              <a:pathLst>
                <a:path w="87497" h="232124" extrusionOk="0">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sp>
        <p:nvSpPr>
          <p:cNvPr id="3" name="Cloud Callout 2"/>
          <p:cNvSpPr/>
          <p:nvPr/>
        </p:nvSpPr>
        <p:spPr>
          <a:xfrm>
            <a:off x="727853" y="398882"/>
            <a:ext cx="5490362" cy="3320097"/>
          </a:xfrm>
          <a:prstGeom prst="cloudCallout">
            <a:avLst>
              <a:gd name="adj1" fmla="val -32850"/>
              <a:gd name="adj2" fmla="val 74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Các bạn hãy giúp mình sắp xếp lại các đồ vật cho ngăn nắp nhe </a:t>
            </a:r>
            <a:r>
              <a:rPr kumimoji="0" lang="vi-VN" sz="54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a:t>
            </a:r>
            <a:r>
              <a:rPr kumimoji="0" lang="vi-VN" sz="32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a:t>
            </a:r>
            <a:endParaRPr kumimoji="0" lang="en-US" sz="32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pic>
        <p:nvPicPr>
          <p:cNvPr id="44" name="Picture 43"/>
          <p:cNvPicPr>
            <a:picLocks noChangeAspect="1"/>
          </p:cNvPicPr>
          <p:nvPr/>
        </p:nvPicPr>
        <p:blipFill rotWithShape="1">
          <a:blip r:embed="rId23">
            <a:extLst>
              <a:ext uri="{BEBA8EAE-BF5A-486C-A8C5-ECC9F3942E4B}">
                <a14:imgProps xmlns:a14="http://schemas.microsoft.com/office/drawing/2010/main">
                  <a14:imgLayer r:embed="rId16">
                    <a14:imgEffect>
                      <a14:backgroundRemoval t="24731" b="49821" l="78435" r="96965">
                        <a14:foregroundMark x1="83546" y1="32437" x2="88019" y2="29391"/>
                      </a14:backgroundRemoval>
                    </a14:imgEffect>
                  </a14:imgLayer>
                </a14:imgProps>
              </a:ext>
            </a:extLst>
          </a:blip>
          <a:srcRect l="78754" t="22915" r="1351" b="51976"/>
          <a:stretch/>
        </p:blipFill>
        <p:spPr>
          <a:xfrm>
            <a:off x="8056645" y="2918982"/>
            <a:ext cx="605105" cy="680743"/>
          </a:xfrm>
          <a:prstGeom prst="rect">
            <a:avLst/>
          </a:prstGeom>
        </p:spPr>
      </p:pic>
      <p:grpSp>
        <p:nvGrpSpPr>
          <p:cNvPr id="5" name="Group 4"/>
          <p:cNvGrpSpPr/>
          <p:nvPr/>
        </p:nvGrpSpPr>
        <p:grpSpPr>
          <a:xfrm>
            <a:off x="1887195" y="303697"/>
            <a:ext cx="10057155" cy="6774913"/>
            <a:chOff x="1887195" y="303697"/>
            <a:chExt cx="10057155" cy="6774913"/>
          </a:xfrm>
        </p:grpSpPr>
        <p:pic>
          <p:nvPicPr>
            <p:cNvPr id="45" name="Picture 2" descr="Nữ doanh nhân trẻ giơ ngón tay cái lên ký hoạt hình minh họa các vector Miễn phí">
              <a:hlinkClick r:id="rId8" action="ppaction://hlinksldjump"/>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9400" b="94400" l="7668" r="94728">
                          <a14:foregroundMark x1="12300" y1="46000" x2="13738" y2="46400"/>
                          <a14:foregroundMark x1="12780" y1="56400" x2="14217" y2="57000"/>
                          <a14:foregroundMark x1="15655" y1="56600" x2="19968" y2="56600"/>
                          <a14:foregroundMark x1="17572" y1="47400" x2="24281" y2="50400"/>
                          <a14:foregroundMark x1="17732" y1="66000" x2="19329" y2="66600"/>
                          <a14:foregroundMark x1="18530" y1="64800" x2="22843" y2="63000"/>
                          <a14:foregroundMark x1="24601" y1="57400" x2="24920" y2="57800"/>
                          <a14:foregroundMark x1="25240" y1="72400" x2="25559" y2="73000"/>
                          <a14:foregroundMark x1="86262" y1="40400" x2="86262" y2="42200"/>
                          <a14:foregroundMark x1="83866" y1="32000" x2="85623" y2="33400"/>
                          <a14:foregroundMark x1="86262" y1="55600" x2="86901" y2="57600"/>
                          <a14:foregroundMark x1="86262" y1="65600" x2="86901" y2="66200"/>
                        </a14:backgroundRemoval>
                      </a14:imgEffect>
                    </a14:imgLayer>
                  </a14:imgProps>
                </a:ext>
                <a:ext uri="{28A0092B-C50C-407E-A947-70E740481C1C}">
                  <a14:useLocalDpi xmlns:a14="http://schemas.microsoft.com/office/drawing/2010/main" val="0"/>
                </a:ext>
              </a:extLst>
            </a:blip>
            <a:srcRect/>
            <a:stretch>
              <a:fillRect/>
            </a:stretch>
          </p:blipFill>
          <p:spPr bwMode="auto">
            <a:xfrm>
              <a:off x="1887195" y="2316110"/>
              <a:ext cx="5962650" cy="4762500"/>
            </a:xfrm>
            <a:prstGeom prst="rect">
              <a:avLst/>
            </a:prstGeom>
            <a:noFill/>
            <a:extLst>
              <a:ext uri="{909E8E84-426E-40DD-AFC4-6F175D3DCCD1}">
                <a14:hiddenFill xmlns:a14="http://schemas.microsoft.com/office/drawing/2010/main">
                  <a:solidFill>
                    <a:srgbClr val="FFFFFF"/>
                  </a:solidFill>
                </a14:hiddenFill>
              </a:ext>
            </a:extLst>
          </p:spPr>
        </p:pic>
        <p:sp>
          <p:nvSpPr>
            <p:cNvPr id="46" name="Cloud Callout 45"/>
            <p:cNvSpPr/>
            <p:nvPr/>
          </p:nvSpPr>
          <p:spPr>
            <a:xfrm>
              <a:off x="6440524" y="303697"/>
              <a:ext cx="5503826" cy="3320097"/>
            </a:xfrm>
            <a:prstGeom prst="cloudCallout">
              <a:avLst>
                <a:gd name="adj1" fmla="val -28212"/>
                <a:gd name="adj2" fmla="val 543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Cảm ơn các bạn. Hãy luôn sắp xếp các đồ vật cho ngăn nắp nhe </a:t>
              </a:r>
              <a:r>
                <a:rPr kumimoji="0" lang="vi-VN" sz="54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a:t>
              </a:r>
              <a:r>
                <a:rPr kumimoji="0" lang="vi-VN" sz="32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a:t>
              </a:r>
              <a:endParaRPr kumimoji="0" lang="en-US" sz="32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grpSp>
      <p:pic>
        <p:nvPicPr>
          <p:cNvPr id="6" name="Tieng-yeah-tre-con-www_nhacchuongvui_com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208577" y="600919"/>
            <a:ext cx="609600" cy="609600"/>
          </a:xfrm>
          <a:prstGeom prst="rect">
            <a:avLst/>
          </a:prstGeom>
        </p:spPr>
      </p:pic>
      <p:sp>
        <p:nvSpPr>
          <p:cNvPr id="49" name="Cloud Callout 48"/>
          <p:cNvSpPr/>
          <p:nvPr/>
        </p:nvSpPr>
        <p:spPr>
          <a:xfrm>
            <a:off x="683501" y="461654"/>
            <a:ext cx="5833795" cy="3320097"/>
          </a:xfrm>
          <a:prstGeom prst="cloudCallout">
            <a:avLst>
              <a:gd name="adj1" fmla="val -32850"/>
              <a:gd name="adj2" fmla="val 7456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rPr>
              <a:t>Đây là phòng của mình, có một số đồ vật chưa được sắp xếp ngăn nắp.</a:t>
            </a:r>
            <a:endParaRPr kumimoji="0" lang="en-US" sz="3200" b="0" i="0" u="none" strike="noStrike" kern="1200" cap="none" spc="0" normalizeH="0" baseline="0" noProof="0" dirty="0">
              <a:ln>
                <a:noFill/>
              </a:ln>
              <a:solidFill>
                <a:srgbClr val="FFFF0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2703539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barn(inVertical)">
                                      <p:cBhvr>
                                        <p:cTn id="7" dur="500"/>
                                        <p:tgtEl>
                                          <p:spTgt spid="27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barn(inVertical)">
                                      <p:cBhvr>
                                        <p:cTn id="12" dur="500"/>
                                        <p:tgtEl>
                                          <p:spTgt spid="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49"/>
                                        </p:tgtEl>
                                      </p:cBhvr>
                                    </p:animEffect>
                                    <p:set>
                                      <p:cBhvr>
                                        <p:cTn id="17" dur="1" fill="hold">
                                          <p:stCondLst>
                                            <p:cond delay="499"/>
                                          </p:stCondLst>
                                        </p:cTn>
                                        <p:tgtEl>
                                          <p:spTgt spid="4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fltVal val="0"/>
                                          </p:val>
                                        </p:tav>
                                        <p:tav tm="100000">
                                          <p:val>
                                            <p:strVal val="#ppt_h"/>
                                          </p:val>
                                        </p:tav>
                                      </p:tavLst>
                                    </p:anim>
                                    <p:animEffect transition="in" filter="fade">
                                      <p:cBhvr>
                                        <p:cTn id="34" dur="500"/>
                                        <p:tgtEl>
                                          <p:spTgt spid="5"/>
                                        </p:tgtEl>
                                      </p:cBhvr>
                                    </p:animEffect>
                                  </p:childTnLst>
                                </p:cTn>
                              </p:par>
                              <p:par>
                                <p:cTn id="35" presetID="1" presetClass="mediacall" presetSubtype="0" fill="hold" nodeType="withEffect">
                                  <p:stCondLst>
                                    <p:cond delay="0"/>
                                  </p:stCondLst>
                                  <p:childTnLst>
                                    <p:cmd type="call" cmd="playFrom(0.0)">
                                      <p:cBhvr>
                                        <p:cTn id="36" dur="4414" fill="hold"/>
                                        <p:tgtEl>
                                          <p:spTgt spid="6"/>
                                        </p:tgtEl>
                                      </p:cBhvr>
                                    </p:cmd>
                                  </p:childTnLst>
                                </p:cTn>
                              </p:par>
                              <p:par>
                                <p:cTn id="37" presetID="1" presetClass="exit" presetSubtype="0" fill="hold" nodeType="withEffect">
                                  <p:stCondLst>
                                    <p:cond delay="0"/>
                                  </p:stCondLst>
                                  <p:childTnLst>
                                    <p:set>
                                      <p:cBhvr>
                                        <p:cTn id="38" dur="1" fill="hold">
                                          <p:stCondLst>
                                            <p:cond delay="9"/>
                                          </p:stCondLst>
                                        </p:cTn>
                                        <p:tgtEl>
                                          <p:spTgt spid="2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277"/>
                    </p:tgtEl>
                  </p:cond>
                </p:stCondLst>
                <p:endSync evt="end" delay="0">
                  <p:rtn val="all"/>
                </p:endSync>
                <p:childTnLst>
                  <p:par>
                    <p:cTn id="40" fill="hold">
                      <p:stCondLst>
                        <p:cond delay="0"/>
                      </p:stCondLst>
                      <p:childTnLst>
                        <p:par>
                          <p:cTn id="41" fill="hold">
                            <p:stCondLst>
                              <p:cond delay="0"/>
                            </p:stCondLst>
                            <p:childTnLst>
                              <p:par>
                                <p:cTn id="42" presetID="49" presetClass="path" presetSubtype="0" accel="50000" decel="50000" fill="hold" nodeType="clickEffect">
                                  <p:stCondLst>
                                    <p:cond delay="0"/>
                                  </p:stCondLst>
                                  <p:childTnLst>
                                    <p:animMotion origin="layout" path="M 8.33333E-7 1.85185E-6 L -0.59023 -0.39745 " pathEditMode="fixed" rAng="0" ptsTypes="AA">
                                      <p:cBhvr>
                                        <p:cTn id="43" dur="2000" fill="hold"/>
                                        <p:tgtEl>
                                          <p:spTgt spid="277"/>
                                        </p:tgtEl>
                                        <p:attrNameLst>
                                          <p:attrName>ppt_x</p:attrName>
                                          <p:attrName>ppt_y</p:attrName>
                                        </p:attrNameLst>
                                      </p:cBhvr>
                                      <p:rCtr x="-29674" y="-20093"/>
                                    </p:animMotion>
                                  </p:childTnLst>
                                </p:cTn>
                              </p:par>
                            </p:childTnLst>
                          </p:cTn>
                        </p:par>
                        <p:par>
                          <p:cTn id="44" fill="hold">
                            <p:stCondLst>
                              <p:cond delay="2000"/>
                            </p:stCondLst>
                            <p:childTnLst>
                              <p:par>
                                <p:cTn id="45" presetID="1" presetClass="exit" presetSubtype="0" fill="hold" nodeType="afterEffect">
                                  <p:stCondLst>
                                    <p:cond delay="0"/>
                                  </p:stCondLst>
                                  <p:childTnLst>
                                    <p:set>
                                      <p:cBhvr>
                                        <p:cTn id="46" dur="1" fill="hold">
                                          <p:stCondLst>
                                            <p:cond delay="0"/>
                                          </p:stCondLst>
                                        </p:cTn>
                                        <p:tgtEl>
                                          <p:spTgt spid="277"/>
                                        </p:tgtEl>
                                        <p:attrNameLst>
                                          <p:attrName>style.visibility</p:attrName>
                                        </p:attrNameLst>
                                      </p:cBhvr>
                                      <p:to>
                                        <p:strVal val="hidden"/>
                                      </p:to>
                                    </p:set>
                                  </p:childTnLst>
                                </p:cTn>
                              </p:par>
                            </p:childTnLst>
                          </p:cTn>
                        </p:par>
                        <p:par>
                          <p:cTn id="47" fill="hold">
                            <p:stCondLst>
                              <p:cond delay="2000"/>
                            </p:stCondLst>
                            <p:childTnLst>
                              <p:par>
                                <p:cTn id="48" presetID="10" presetClass="entr" presetSubtype="0" fill="hold" nodeType="afterEffect">
                                  <p:stCondLst>
                                    <p:cond delay="0"/>
                                  </p:stCondLst>
                                  <p:childTnLst>
                                    <p:set>
                                      <p:cBhvr>
                                        <p:cTn id="49" dur="1" fill="hold">
                                          <p:stCondLst>
                                            <p:cond delay="0"/>
                                          </p:stCondLst>
                                        </p:cTn>
                                        <p:tgtEl>
                                          <p:spTgt spid="278"/>
                                        </p:tgtEl>
                                        <p:attrNameLst>
                                          <p:attrName>style.visibility</p:attrName>
                                        </p:attrNameLst>
                                      </p:cBhvr>
                                      <p:to>
                                        <p:strVal val="visible"/>
                                      </p:to>
                                    </p:set>
                                    <p:animEffect transition="in" filter="fade">
                                      <p:cBhvr>
                                        <p:cTn id="50" dur="250"/>
                                        <p:tgtEl>
                                          <p:spTgt spid="278"/>
                                        </p:tgtEl>
                                      </p:cBhvr>
                                    </p:animEffect>
                                  </p:childTnLst>
                                </p:cTn>
                              </p:par>
                            </p:childTnLst>
                          </p:cTn>
                        </p:par>
                      </p:childTnLst>
                    </p:cTn>
                  </p:par>
                </p:childTnLst>
              </p:cTn>
              <p:nextCondLst>
                <p:cond evt="onClick" delay="0">
                  <p:tgtEl>
                    <p:spTgt spid="277"/>
                  </p:tgtEl>
                </p:cond>
              </p:nextCondLst>
            </p:seq>
            <p:seq concurrent="1" nextAc="seek">
              <p:cTn id="51" restart="whenNotActive" fill="hold" evtFilter="cancelBubble" nodeType="interactiveSeq">
                <p:stCondLst>
                  <p:cond evt="onClick" delay="0">
                    <p:tgtEl>
                      <p:spTgt spid="2050"/>
                    </p:tgtEl>
                  </p:cond>
                </p:stCondLst>
                <p:endSync evt="end" delay="0">
                  <p:rtn val="all"/>
                </p:endSync>
                <p:childTnLst>
                  <p:par>
                    <p:cTn id="52" fill="hold">
                      <p:stCondLst>
                        <p:cond delay="0"/>
                      </p:stCondLst>
                      <p:childTnLst>
                        <p:par>
                          <p:cTn id="53" fill="hold">
                            <p:stCondLst>
                              <p:cond delay="0"/>
                            </p:stCondLst>
                            <p:childTnLst>
                              <p:par>
                                <p:cTn id="54" presetID="56" presetClass="path" presetSubtype="0" accel="50000" decel="50000" fill="hold" nodeType="clickEffect">
                                  <p:stCondLst>
                                    <p:cond delay="0"/>
                                  </p:stCondLst>
                                  <p:childTnLst>
                                    <p:animMotion origin="layout" path="M -6.25E-7 1.48148E-6 L 0.05234 -0.28218 " pathEditMode="relative" rAng="0" ptsTypes="AA">
                                      <p:cBhvr>
                                        <p:cTn id="55" dur="2000" fill="hold"/>
                                        <p:tgtEl>
                                          <p:spTgt spid="2050"/>
                                        </p:tgtEl>
                                        <p:attrNameLst>
                                          <p:attrName>ppt_x</p:attrName>
                                          <p:attrName>ppt_y</p:attrName>
                                        </p:attrNameLst>
                                      </p:cBhvr>
                                      <p:rCtr x="2617" y="-14120"/>
                                    </p:animMotion>
                                  </p:childTnLst>
                                </p:cTn>
                              </p:par>
                            </p:childTnLst>
                          </p:cTn>
                        </p:par>
                      </p:childTnLst>
                    </p:cTn>
                  </p:par>
                </p:childTnLst>
              </p:cTn>
              <p:nextCondLst>
                <p:cond evt="onClick" delay="0">
                  <p:tgtEl>
                    <p:spTgt spid="2050"/>
                  </p:tgtEl>
                </p:cond>
              </p:nextCondLst>
            </p:seq>
            <p:seq concurrent="1" nextAc="seek">
              <p:cTn id="56" restart="whenNotActive" fill="hold" evtFilter="cancelBubble" nodeType="interactiveSeq">
                <p:stCondLst>
                  <p:cond evt="onClick" delay="0">
                    <p:tgtEl>
                      <p:spTgt spid="276"/>
                    </p:tgtEl>
                  </p:cond>
                </p:stCondLst>
                <p:endSync evt="end" delay="0">
                  <p:rtn val="all"/>
                </p:endSync>
                <p:childTnLst>
                  <p:par>
                    <p:cTn id="57" fill="hold">
                      <p:stCondLst>
                        <p:cond delay="0"/>
                      </p:stCondLst>
                      <p:childTnLst>
                        <p:par>
                          <p:cTn id="58" fill="hold">
                            <p:stCondLst>
                              <p:cond delay="0"/>
                            </p:stCondLst>
                            <p:childTnLst>
                              <p:par>
                                <p:cTn id="59" presetID="49" presetClass="path" presetSubtype="0" accel="50000" decel="50000" fill="hold" nodeType="clickEffect">
                                  <p:stCondLst>
                                    <p:cond delay="0"/>
                                  </p:stCondLst>
                                  <p:childTnLst>
                                    <p:animMotion origin="layout" path="M -0.07864 -0.04167 L 0.62253 -0.05232 " pathEditMode="relative" rAng="0" ptsTypes="AA">
                                      <p:cBhvr>
                                        <p:cTn id="60" dur="2000" fill="hold"/>
                                        <p:tgtEl>
                                          <p:spTgt spid="276"/>
                                        </p:tgtEl>
                                        <p:attrNameLst>
                                          <p:attrName>ppt_x</p:attrName>
                                          <p:attrName>ppt_y</p:attrName>
                                        </p:attrNameLst>
                                      </p:cBhvr>
                                      <p:rCtr x="35052" y="-532"/>
                                    </p:animMotion>
                                  </p:childTnLst>
                                </p:cTn>
                              </p:par>
                            </p:childTnLst>
                          </p:cTn>
                        </p:par>
                      </p:childTnLst>
                    </p:cTn>
                  </p:par>
                </p:childTnLst>
              </p:cTn>
              <p:nextCondLst>
                <p:cond evt="onClick" delay="0">
                  <p:tgtEl>
                    <p:spTgt spid="276"/>
                  </p:tgtEl>
                </p:cond>
              </p:nextCondLst>
            </p:seq>
            <p:seq concurrent="1" nextAc="seek">
              <p:cTn id="61" restart="whenNotActive" fill="hold" evtFilter="cancelBubble" nodeType="interactiveSeq">
                <p:stCondLst>
                  <p:cond evt="onClick" delay="0">
                    <p:tgtEl>
                      <p:spTgt spid="275"/>
                    </p:tgtEl>
                  </p:cond>
                </p:stCondLst>
                <p:endSync evt="end" delay="0">
                  <p:rtn val="all"/>
                </p:endSync>
                <p:childTnLst>
                  <p:par>
                    <p:cTn id="62" fill="hold">
                      <p:stCondLst>
                        <p:cond delay="0"/>
                      </p:stCondLst>
                      <p:childTnLst>
                        <p:par>
                          <p:cTn id="63" fill="hold">
                            <p:stCondLst>
                              <p:cond delay="0"/>
                            </p:stCondLst>
                            <p:childTnLst>
                              <p:par>
                                <p:cTn id="64" presetID="49" presetClass="path" presetSubtype="0" accel="50000" decel="50000" fill="hold" nodeType="clickEffect">
                                  <p:stCondLst>
                                    <p:cond delay="0"/>
                                  </p:stCondLst>
                                  <p:childTnLst>
                                    <p:animMotion origin="layout" path="M 1.45833E-6 2.59259E-6 L 0.3431 -0.04885 " pathEditMode="relative" rAng="0" ptsTypes="AA">
                                      <p:cBhvr>
                                        <p:cTn id="65" dur="2000" fill="hold"/>
                                        <p:tgtEl>
                                          <p:spTgt spid="275"/>
                                        </p:tgtEl>
                                        <p:attrNameLst>
                                          <p:attrName>ppt_x</p:attrName>
                                          <p:attrName>ppt_y</p:attrName>
                                        </p:attrNameLst>
                                      </p:cBhvr>
                                      <p:rCtr x="17148" y="-2454"/>
                                    </p:animMotion>
                                  </p:childTnLst>
                                </p:cTn>
                              </p:par>
                            </p:childTnLst>
                          </p:cTn>
                        </p:par>
                        <p:par>
                          <p:cTn id="66" fill="hold">
                            <p:stCondLst>
                              <p:cond delay="2000"/>
                            </p:stCondLst>
                            <p:childTnLst>
                              <p:par>
                                <p:cTn id="67" presetID="1" presetClass="exit" presetSubtype="0" fill="hold" nodeType="afterEffect">
                                  <p:stCondLst>
                                    <p:cond delay="0"/>
                                  </p:stCondLst>
                                  <p:childTnLst>
                                    <p:set>
                                      <p:cBhvr>
                                        <p:cTn id="68" dur="1" fill="hold">
                                          <p:stCondLst>
                                            <p:cond delay="0"/>
                                          </p:stCondLst>
                                        </p:cTn>
                                        <p:tgtEl>
                                          <p:spTgt spid="275"/>
                                        </p:tgtEl>
                                        <p:attrNameLst>
                                          <p:attrName>style.visibility</p:attrName>
                                        </p:attrNameLst>
                                      </p:cBhvr>
                                      <p:to>
                                        <p:strVal val="hidden"/>
                                      </p:to>
                                    </p:set>
                                  </p:childTnLst>
                                </p:cTn>
                              </p:par>
                            </p:childTnLst>
                          </p:cTn>
                        </p:par>
                        <p:par>
                          <p:cTn id="69" fill="hold">
                            <p:stCondLst>
                              <p:cond delay="2000"/>
                            </p:stCondLst>
                            <p:childTnLst>
                              <p:par>
                                <p:cTn id="70" presetID="10" presetClass="entr" presetSubtype="0" fill="hold" nodeType="after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250"/>
                                        <p:tgtEl>
                                          <p:spTgt spid="44"/>
                                        </p:tgtEl>
                                      </p:cBhvr>
                                    </p:animEffect>
                                  </p:childTnLst>
                                </p:cTn>
                              </p:par>
                            </p:childTnLst>
                          </p:cTn>
                        </p:par>
                      </p:childTnLst>
                    </p:cTn>
                  </p:par>
                </p:childTnLst>
              </p:cTn>
              <p:nextCondLst>
                <p:cond evt="onClick" delay="0">
                  <p:tgtEl>
                    <p:spTgt spid="275"/>
                  </p:tgtEl>
                </p:cond>
              </p:nextCondLst>
            </p:seq>
            <p:audio>
              <p:cMediaNode vol="80000">
                <p:cTn id="73" fill="hold" display="0">
                  <p:stCondLst>
                    <p:cond delay="indefinite"/>
                  </p:stCondLst>
                  <p:endCondLst>
                    <p:cond evt="onStopAudio" delay="0">
                      <p:tgtEl>
                        <p:sldTgt/>
                      </p:tgtEl>
                    </p:cond>
                  </p:endCondLst>
                </p:cTn>
                <p:tgtEl>
                  <p:spTgt spid="6"/>
                </p:tgtEl>
              </p:cMediaNode>
            </p:audio>
          </p:childTnLst>
        </p:cTn>
      </p:par>
    </p:tnLst>
    <p:bldLst>
      <p:bldP spid="3" grpId="0" animBg="1"/>
      <p:bldP spid="3" grpId="1" animBg="1"/>
      <p:bldP spid="49" grpId="0" animBg="1"/>
      <p:bldP spid="49"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5"/>
              <a:stretch>
                <a:fillRect/>
              </a:stretch>
            </p:blipFill>
            <p:spPr>
              <a:xfrm>
                <a:off x="-1" y="0"/>
                <a:ext cx="19201" cy="10800"/>
              </a:xfrm>
              <a:prstGeom prst="rect">
                <a:avLst/>
              </a:prstGeom>
            </p:spPr>
          </p:pic>
          <p:pic>
            <p:nvPicPr>
              <p:cNvPr id="9" name="图片 8" descr="组 3"/>
              <p:cNvPicPr>
                <a:picLocks noChangeAspect="1"/>
              </p:cNvPicPr>
              <p:nvPr/>
            </p:nvPicPr>
            <p:blipFill>
              <a:blip r:embed="rId6"/>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7"/>
              <a:stretch>
                <a:fillRect/>
              </a:stretch>
            </p:blipFill>
            <p:spPr>
              <a:xfrm>
                <a:off x="-35" y="0"/>
                <a:ext cx="11250" cy="4410"/>
              </a:xfrm>
              <a:prstGeom prst="rect">
                <a:avLst/>
              </a:prstGeom>
            </p:spPr>
          </p:pic>
          <p:pic>
            <p:nvPicPr>
              <p:cNvPr id="50" name="图片 49" descr="组 11"/>
              <p:cNvPicPr>
                <a:picLocks noChangeAspect="1"/>
              </p:cNvPicPr>
              <p:nvPr/>
            </p:nvPicPr>
            <p:blipFill>
              <a:blip r:embed="rId7"/>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grpSp>
      <p:pic>
        <p:nvPicPr>
          <p:cNvPr id="5" name="图片 4" descr="图片1"/>
          <p:cNvPicPr>
            <a:picLocks noChangeAspect="1"/>
          </p:cNvPicPr>
          <p:nvPr/>
        </p:nvPicPr>
        <p:blipFill>
          <a:blip r:embed="rId8"/>
          <a:stretch>
            <a:fillRect/>
          </a:stretch>
        </p:blipFill>
        <p:spPr>
          <a:xfrm>
            <a:off x="-545465" y="1675130"/>
            <a:ext cx="13283565" cy="5591175"/>
          </a:xfrm>
          <a:prstGeom prst="rect">
            <a:avLst/>
          </a:prstGeom>
        </p:spPr>
      </p:pic>
      <p:grpSp>
        <p:nvGrpSpPr>
          <p:cNvPr id="20" name="组合 19"/>
          <p:cNvGrpSpPr/>
          <p:nvPr/>
        </p:nvGrpSpPr>
        <p:grpSpPr>
          <a:xfrm>
            <a:off x="-229870" y="-34508"/>
            <a:ext cx="11873865" cy="1953260"/>
            <a:chOff x="-63" y="1057"/>
            <a:chExt cx="18699" cy="3076"/>
          </a:xfrm>
        </p:grpSpPr>
        <p:pic>
          <p:nvPicPr>
            <p:cNvPr id="12" name="图片 11" descr="组 11"/>
            <p:cNvPicPr>
              <a:picLocks noChangeAspect="1"/>
            </p:cNvPicPr>
            <p:nvPr/>
          </p:nvPicPr>
          <p:blipFill>
            <a:blip r:embed="rId7"/>
            <a:stretch>
              <a:fillRect/>
            </a:stretch>
          </p:blipFill>
          <p:spPr>
            <a:xfrm>
              <a:off x="10790" y="1057"/>
              <a:ext cx="7846" cy="3076"/>
            </a:xfrm>
            <a:prstGeom prst="rect">
              <a:avLst/>
            </a:prstGeom>
          </p:spPr>
        </p:pic>
        <p:pic>
          <p:nvPicPr>
            <p:cNvPr id="13" name="图片 12" descr="组 11"/>
            <p:cNvPicPr>
              <a:picLocks noChangeAspect="1"/>
            </p:cNvPicPr>
            <p:nvPr/>
          </p:nvPicPr>
          <p:blipFill>
            <a:blip r:embed="rId7"/>
            <a:stretch>
              <a:fillRect/>
            </a:stretch>
          </p:blipFill>
          <p:spPr>
            <a:xfrm flipH="1">
              <a:off x="-63" y="1057"/>
              <a:ext cx="7846" cy="3076"/>
            </a:xfrm>
            <a:prstGeom prst="rect">
              <a:avLst/>
            </a:prstGeom>
          </p:spPr>
        </p:pic>
      </p:grpSp>
      <p:pic>
        <p:nvPicPr>
          <p:cNvPr id="69" name="Picture 68">
            <a:hlinkClick r:id="rId9" action="ppaction://hlinksldjump"/>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5246750" y="3784405"/>
            <a:ext cx="1762231" cy="2447543"/>
          </a:xfrm>
          <a:prstGeom prst="rect">
            <a:avLst/>
          </a:prstGeom>
        </p:spPr>
      </p:pic>
      <p:sp>
        <p:nvSpPr>
          <p:cNvPr id="70" name="Freeform: Shape 58">
            <a:extLst>
              <a:ext uri="{FF2B5EF4-FFF2-40B4-BE49-F238E27FC236}">
                <a16:creationId xmlns:a16="http://schemas.microsoft.com/office/drawing/2014/main" id="{D460C3EE-DC44-4D12-870D-2DE09B68AF9B}"/>
              </a:ext>
            </a:extLst>
          </p:cNvPr>
          <p:cNvSpPr/>
          <p:nvPr/>
        </p:nvSpPr>
        <p:spPr>
          <a:xfrm>
            <a:off x="7479941" y="3343263"/>
            <a:ext cx="4500279"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66" name="Freeform: Shape 58">
            <a:extLst>
              <a:ext uri="{FF2B5EF4-FFF2-40B4-BE49-F238E27FC236}">
                <a16:creationId xmlns:a16="http://schemas.microsoft.com/office/drawing/2014/main" id="{D460C3EE-DC44-4D12-870D-2DE09B68AF9B}"/>
              </a:ext>
            </a:extLst>
          </p:cNvPr>
          <p:cNvSpPr/>
          <p:nvPr/>
        </p:nvSpPr>
        <p:spPr>
          <a:xfrm>
            <a:off x="7599587" y="5137092"/>
            <a:ext cx="444001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4" name="Picture 6" descr="Chủ đề 2 chữ cái hoạt hình ABCD"/>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50513" b="97331" l="50100" r="100000">
                        <a14:foregroundMark x1="64300" y1="55544" x2="64800" y2="57700"/>
                        <a14:foregroundMark x1="73400" y1="54825" x2="73400" y2="58214"/>
                        <a14:foregroundMark x1="62200" y1="52361" x2="62500" y2="51335"/>
                        <a14:foregroundMark x1="71800" y1="56366" x2="72100" y2="59548"/>
                        <a14:foregroundMark x1="64300" y1="55339" x2="64800" y2="58830"/>
                        <a14:foregroundMark x1="65900" y1="55339" x2="66100" y2="58522"/>
                        <a14:foregroundMark x1="62200" y1="55339" x2="62200" y2="59856"/>
                      </a14:backgroundRemoval>
                    </a14:imgEffect>
                  </a14:imgLayer>
                </a14:imgProps>
              </a:ext>
              <a:ext uri="{28A0092B-C50C-407E-A947-70E740481C1C}">
                <a14:useLocalDpi xmlns:a14="http://schemas.microsoft.com/office/drawing/2010/main" val="0"/>
              </a:ext>
            </a:extLst>
          </a:blip>
          <a:srcRect l="45891" t="48682"/>
          <a:stretch/>
        </p:blipFill>
        <p:spPr bwMode="auto">
          <a:xfrm>
            <a:off x="7220761" y="5179527"/>
            <a:ext cx="1208101" cy="1116000"/>
          </a:xfrm>
          <a:prstGeom prst="rect">
            <a:avLst/>
          </a:prstGeom>
          <a:noFill/>
          <a:extLst>
            <a:ext uri="{909E8E84-426E-40DD-AFC4-6F175D3DCCD1}">
              <a14:hiddenFill xmlns:a14="http://schemas.microsoft.com/office/drawing/2010/main">
                <a:solidFill>
                  <a:srgbClr val="FFFFFF"/>
                </a:solidFill>
              </a14:hiddenFill>
            </a:ext>
          </a:extLst>
        </p:spPr>
      </p:pic>
      <p:sp>
        <p:nvSpPr>
          <p:cNvPr id="64" name="Freeform: Shape 25">
            <a:extLst>
              <a:ext uri="{FF2B5EF4-FFF2-40B4-BE49-F238E27FC236}">
                <a16:creationId xmlns:a16="http://schemas.microsoft.com/office/drawing/2014/main" id="{DE107CBF-D45A-4821-9AF9-91E811B920BF}"/>
              </a:ext>
            </a:extLst>
          </p:cNvPr>
          <p:cNvSpPr/>
          <p:nvPr/>
        </p:nvSpPr>
        <p:spPr>
          <a:xfrm flipH="1">
            <a:off x="490835" y="5088676"/>
            <a:ext cx="444596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5" name="Picture 8" descr="Chủ đề 2 chữ cái hoạt hình ABCD"/>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46099" b="99795" l="0" r="52800">
                        <a14:foregroundMark x1="23900" y1="54209" x2="25800" y2="60472"/>
                        <a14:foregroundMark x1="34600" y1="55544" x2="30600" y2="62628"/>
                        <a14:foregroundMark x1="25800" y1="56776" x2="26700" y2="60780"/>
                        <a14:foregroundMark x1="31500" y1="55852" x2="33700" y2="61088"/>
                        <a14:foregroundMark x1="34000" y1="52053" x2="35500" y2="52669"/>
                        <a14:foregroundMark x1="24300" y1="51745" x2="23000" y2="53593"/>
                      </a14:backgroundRemoval>
                    </a14:imgEffect>
                  </a14:imgLayer>
                </a14:imgProps>
              </a:ext>
              <a:ext uri="{28A0092B-C50C-407E-A947-70E740481C1C}">
                <a14:useLocalDpi xmlns:a14="http://schemas.microsoft.com/office/drawing/2010/main" val="0"/>
              </a:ext>
            </a:extLst>
          </a:blip>
          <a:srcRect t="47387" r="44148"/>
          <a:stretch/>
        </p:blipFill>
        <p:spPr bwMode="auto">
          <a:xfrm>
            <a:off x="4134280" y="5101424"/>
            <a:ext cx="1216347" cy="111600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8B0E9E73-367E-487F-9091-914F41C7087E}"/>
              </a:ext>
            </a:extLst>
          </p:cNvPr>
          <p:cNvGrpSpPr/>
          <p:nvPr/>
        </p:nvGrpSpPr>
        <p:grpSpPr>
          <a:xfrm>
            <a:off x="1144342" y="978102"/>
            <a:ext cx="10056488" cy="1716667"/>
            <a:chOff x="1838528" y="661478"/>
            <a:chExt cx="8918642" cy="846309"/>
          </a:xfrm>
          <a:solidFill>
            <a:schemeClr val="accent2">
              <a:lumMod val="50000"/>
            </a:schemeClr>
          </a:solidFill>
        </p:grpSpPr>
        <p:sp>
          <p:nvSpPr>
            <p:cNvPr id="77"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5" name="TextBox 84">
              <a:extLst>
                <a:ext uri="{FF2B5EF4-FFF2-40B4-BE49-F238E27FC236}">
                  <a16:creationId xmlns:a16="http://schemas.microsoft.com/office/drawing/2014/main" id="{F3B2EF6C-B1AB-459B-B768-AA172AECE22E}"/>
                </a:ext>
              </a:extLst>
            </p:cNvPr>
            <p:cNvSpPr txBox="1"/>
            <p:nvPr/>
          </p:nvSpPr>
          <p:spPr>
            <a:xfrm>
              <a:off x="2538780" y="805951"/>
              <a:ext cx="7840494" cy="652449"/>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vi-VN" sz="4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Dân tộc nào chiếm chủ yếu ở vùng Đồng bằng Bắc Bộ</a:t>
              </a:r>
              <a:r>
                <a:rPr lang="nl-NL" sz="40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6600" b="1" i="0" u="none" strike="noStrike" kern="1200" cap="none" spc="0" normalizeH="0" baseline="0" noProof="0" dirty="0">
                <a:ln>
                  <a:noFill/>
                </a:ln>
                <a:solidFill>
                  <a:schemeClr val="bg1"/>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65" name="Freeform: Shape 29">
            <a:extLst>
              <a:ext uri="{FF2B5EF4-FFF2-40B4-BE49-F238E27FC236}">
                <a16:creationId xmlns:a16="http://schemas.microsoft.com/office/drawing/2014/main" id="{18151A68-8ABC-4A1D-8A5B-E03CCFBD3F59}"/>
              </a:ext>
            </a:extLst>
          </p:cNvPr>
          <p:cNvSpPr/>
          <p:nvPr/>
        </p:nvSpPr>
        <p:spPr>
          <a:xfrm flipH="1">
            <a:off x="444868" y="3345864"/>
            <a:ext cx="428247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1" name="Picture 2" descr="Chủ đề 2 chữ cái hoạt hình ABCD"/>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3862" b="100000" l="1507" r="96234">
                        <a14:foregroundMark x1="40678" y1="17276" x2="43126" y2="22967"/>
                        <a14:foregroundMark x1="57815" y1="14634" x2="57815" y2="22967"/>
                        <a14:foregroundMark x1="58945" y1="8333" x2="60452" y2="9350"/>
                        <a14:foregroundMark x1="38041" y1="11789" x2="37288" y2="14634"/>
                      </a14:backgroundRemoval>
                    </a14:imgEffect>
                  </a14:imgLayer>
                </a14:imgProps>
              </a:ext>
              <a:ext uri="{28A0092B-C50C-407E-A947-70E740481C1C}">
                <a14:useLocalDpi xmlns:a14="http://schemas.microsoft.com/office/drawing/2010/main" val="0"/>
              </a:ext>
            </a:extLst>
          </a:blip>
          <a:srcRect/>
          <a:stretch/>
        </p:blipFill>
        <p:spPr bwMode="auto">
          <a:xfrm>
            <a:off x="3891629" y="3355958"/>
            <a:ext cx="1204691" cy="111600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5E97566C-4F6F-4E34-8C7F-AC30529D5A96}"/>
              </a:ext>
            </a:extLst>
          </p:cNvPr>
          <p:cNvSpPr txBox="1"/>
          <p:nvPr/>
        </p:nvSpPr>
        <p:spPr>
          <a:xfrm>
            <a:off x="727653" y="3527244"/>
            <a:ext cx="3172380"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Calibri" panose="020F0502020204030204" pitchFamily="34" charset="0"/>
                <a:ea typeface="Cambria" panose="02040503050406030204" pitchFamily="18" charset="0"/>
                <a:cs typeface="Calibri" panose="020F0502020204030204" pitchFamily="34" charset="0"/>
              </a:rPr>
              <a:t>Kinh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73" name="Picture 4" descr="Chủ đề 2 chữ cái hoạt hình ABCD"/>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2045" b="98569" l="0" r="100000">
                        <a14:foregroundMark x1="49897" y1="16564" x2="50515" y2="20245"/>
                        <a14:foregroundMark x1="60000" y1="19223" x2="63918" y2="21268"/>
                        <a14:foregroundMark x1="62268" y1="12270" x2="65361" y2="13906"/>
                        <a14:foregroundMark x1="47835" y1="7975" x2="49278" y2="7975"/>
                        <a14:foregroundMark x1="48247" y1="13906" x2="48247" y2="16973"/>
                      </a14:backgroundRemoval>
                    </a14:imgEffect>
                  </a14:imgLayer>
                </a14:imgProps>
              </a:ext>
              <a:ext uri="{28A0092B-C50C-407E-A947-70E740481C1C}">
                <a14:useLocalDpi xmlns:a14="http://schemas.microsoft.com/office/drawing/2010/main" val="0"/>
              </a:ext>
            </a:extLst>
          </a:blip>
          <a:srcRect/>
          <a:stretch/>
        </p:blipFill>
        <p:spPr bwMode="auto">
          <a:xfrm rot="20569960">
            <a:off x="7158852" y="3312834"/>
            <a:ext cx="1106266" cy="11160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9D98A55B-7750-4935-BBE3-02763D14D46F}"/>
              </a:ext>
            </a:extLst>
          </p:cNvPr>
          <p:cNvSpPr txBox="1"/>
          <p:nvPr/>
        </p:nvSpPr>
        <p:spPr>
          <a:xfrm>
            <a:off x="8406575" y="3572579"/>
            <a:ext cx="3530629"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Sán</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Dìu</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8" name="TextBox 87">
            <a:extLst>
              <a:ext uri="{FF2B5EF4-FFF2-40B4-BE49-F238E27FC236}">
                <a16:creationId xmlns:a16="http://schemas.microsoft.com/office/drawing/2014/main" id="{544D259C-11E6-4C28-9E24-0B23DE2F5B8D}"/>
              </a:ext>
            </a:extLst>
          </p:cNvPr>
          <p:cNvSpPr txBox="1"/>
          <p:nvPr/>
        </p:nvSpPr>
        <p:spPr>
          <a:xfrm>
            <a:off x="765526" y="5411365"/>
            <a:ext cx="3069076"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Dao</a:t>
            </a:r>
          </a:p>
        </p:txBody>
      </p:sp>
      <p:sp>
        <p:nvSpPr>
          <p:cNvPr id="89" name="TextBox 88">
            <a:extLst>
              <a:ext uri="{FF2B5EF4-FFF2-40B4-BE49-F238E27FC236}">
                <a16:creationId xmlns:a16="http://schemas.microsoft.com/office/drawing/2014/main" id="{98CC3837-2E5A-488F-8F1D-8FD5A454DC02}"/>
              </a:ext>
            </a:extLst>
          </p:cNvPr>
          <p:cNvSpPr txBox="1"/>
          <p:nvPr/>
        </p:nvSpPr>
        <p:spPr>
          <a:xfrm>
            <a:off x="8162343" y="5339146"/>
            <a:ext cx="4029657"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Calibri" panose="020F0502020204030204" pitchFamily="34" charset="0"/>
                <a:ea typeface="Cambria" panose="02040503050406030204" pitchFamily="18" charset="0"/>
                <a:cs typeface="Calibri" panose="020F0502020204030204" pitchFamily="34" charset="0"/>
              </a:rPr>
              <a:t>Ê </a:t>
            </a:r>
            <a:r>
              <a:rPr lang="en-US" sz="4400" dirty="0" err="1">
                <a:solidFill>
                  <a:prstClr val="black"/>
                </a:solidFill>
                <a:latin typeface="Calibri" panose="020F0502020204030204" pitchFamily="34" charset="0"/>
                <a:ea typeface="Cambria" panose="02040503050406030204" pitchFamily="18" charset="0"/>
                <a:cs typeface="Calibri" panose="020F0502020204030204" pitchFamily="34" charset="0"/>
              </a:rPr>
              <a:t>đê</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90" name="Google Shape;707;p3"/>
          <p:cNvGrpSpPr/>
          <p:nvPr/>
        </p:nvGrpSpPr>
        <p:grpSpPr>
          <a:xfrm rot="-925008">
            <a:off x="632632" y="939721"/>
            <a:ext cx="1095699" cy="1358658"/>
            <a:chOff x="696549" y="4578468"/>
            <a:chExt cx="854162" cy="810702"/>
          </a:xfrm>
        </p:grpSpPr>
        <p:grpSp>
          <p:nvGrpSpPr>
            <p:cNvPr id="91" name="Google Shape;708;p3"/>
            <p:cNvGrpSpPr/>
            <p:nvPr/>
          </p:nvGrpSpPr>
          <p:grpSpPr>
            <a:xfrm>
              <a:off x="719218" y="4625163"/>
              <a:ext cx="831493" cy="764007"/>
              <a:chOff x="719218" y="4625163"/>
              <a:chExt cx="831493" cy="764007"/>
            </a:xfrm>
          </p:grpSpPr>
          <p:sp>
            <p:nvSpPr>
              <p:cNvPr id="106" name="Google Shape;709;p3"/>
              <p:cNvSpPr/>
              <p:nvPr/>
            </p:nvSpPr>
            <p:spPr>
              <a:xfrm>
                <a:off x="719218" y="4631187"/>
                <a:ext cx="808951" cy="757983"/>
              </a:xfrm>
              <a:custGeom>
                <a:avLst/>
                <a:gdLst/>
                <a:ahLst/>
                <a:cxnLst/>
                <a:rect l="l" t="t" r="r" b="b"/>
                <a:pathLst>
                  <a:path w="808951" h="757983" extrusionOk="0">
                    <a:moveTo>
                      <a:pt x="246468" y="11564"/>
                    </a:moveTo>
                    <a:cubicBezTo>
                      <a:pt x="255136" y="-437"/>
                      <a:pt x="271614" y="-3581"/>
                      <a:pt x="283997" y="4420"/>
                    </a:cubicBezTo>
                    <a:lnTo>
                      <a:pt x="518598" y="155106"/>
                    </a:lnTo>
                    <a:lnTo>
                      <a:pt x="519741" y="153582"/>
                    </a:lnTo>
                    <a:lnTo>
                      <a:pt x="547458" y="173680"/>
                    </a:lnTo>
                    <a:lnTo>
                      <a:pt x="548982" y="174823"/>
                    </a:lnTo>
                    <a:lnTo>
                      <a:pt x="549363" y="175108"/>
                    </a:lnTo>
                    <a:lnTo>
                      <a:pt x="550983" y="176251"/>
                    </a:lnTo>
                    <a:lnTo>
                      <a:pt x="578605" y="196349"/>
                    </a:lnTo>
                    <a:lnTo>
                      <a:pt x="577653" y="197778"/>
                    </a:lnTo>
                    <a:lnTo>
                      <a:pt x="798633" y="376086"/>
                    </a:lnTo>
                    <a:cubicBezTo>
                      <a:pt x="810158" y="385325"/>
                      <a:pt x="812349" y="402089"/>
                      <a:pt x="803586" y="414091"/>
                    </a:cubicBezTo>
                    <a:lnTo>
                      <a:pt x="562508" y="746418"/>
                    </a:lnTo>
                    <a:cubicBezTo>
                      <a:pt x="552792" y="759848"/>
                      <a:pt x="533552" y="761944"/>
                      <a:pt x="521360" y="750799"/>
                    </a:cubicBezTo>
                    <a:cubicBezTo>
                      <a:pt x="437730" y="674885"/>
                      <a:pt x="332479" y="572777"/>
                      <a:pt x="294855" y="565824"/>
                    </a:cubicBezTo>
                    <a:lnTo>
                      <a:pt x="268281" y="562681"/>
                    </a:lnTo>
                    <a:lnTo>
                      <a:pt x="267900" y="562395"/>
                    </a:lnTo>
                    <a:lnTo>
                      <a:pt x="256089" y="536963"/>
                    </a:lnTo>
                    <a:cubicBezTo>
                      <a:pt x="255517" y="520009"/>
                      <a:pt x="128073" y="449714"/>
                      <a:pt x="13963" y="384468"/>
                    </a:cubicBezTo>
                    <a:cubicBezTo>
                      <a:pt x="-324" y="376276"/>
                      <a:pt x="-4420" y="357417"/>
                      <a:pt x="5295" y="343987"/>
                    </a:cubicBezTo>
                    <a:lnTo>
                      <a:pt x="246468" y="11564"/>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8" name="Google Shape;710;p3"/>
              <p:cNvSpPr/>
              <p:nvPr/>
            </p:nvSpPr>
            <p:spPr>
              <a:xfrm rot="-8642603">
                <a:off x="1099429" y="4871166"/>
                <a:ext cx="329294" cy="435503"/>
              </a:xfrm>
              <a:custGeom>
                <a:avLst/>
                <a:gdLst/>
                <a:ahLst/>
                <a:cxnLst/>
                <a:rect l="l" t="t" r="r" b="b"/>
                <a:pathLst>
                  <a:path w="329294" h="435503" extrusionOk="0">
                    <a:moveTo>
                      <a:pt x="0" y="0"/>
                    </a:moveTo>
                    <a:lnTo>
                      <a:pt x="329295" y="0"/>
                    </a:lnTo>
                    <a:lnTo>
                      <a:pt x="329295" y="435503"/>
                    </a:lnTo>
                    <a:lnTo>
                      <a:pt x="0" y="435503"/>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9" name="Google Shape;711;p3"/>
              <p:cNvSpPr/>
              <p:nvPr/>
            </p:nvSpPr>
            <p:spPr>
              <a:xfrm rot="-8642603">
                <a:off x="836216" y="4680349"/>
                <a:ext cx="329294" cy="435503"/>
              </a:xfrm>
              <a:custGeom>
                <a:avLst/>
                <a:gdLst/>
                <a:ahLst/>
                <a:cxnLst/>
                <a:rect l="l" t="t" r="r" b="b"/>
                <a:pathLst>
                  <a:path w="329294" h="435503" extrusionOk="0">
                    <a:moveTo>
                      <a:pt x="0" y="0"/>
                    </a:moveTo>
                    <a:lnTo>
                      <a:pt x="329295" y="0"/>
                    </a:lnTo>
                    <a:lnTo>
                      <a:pt x="329295" y="435504"/>
                    </a:lnTo>
                    <a:lnTo>
                      <a:pt x="0" y="435504"/>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1" name="Google Shape;712;p3"/>
              <p:cNvSpPr/>
              <p:nvPr/>
            </p:nvSpPr>
            <p:spPr>
              <a:xfrm>
                <a:off x="742230" y="4634465"/>
                <a:ext cx="515874" cy="523684"/>
              </a:xfrm>
              <a:custGeom>
                <a:avLst/>
                <a:gdLst/>
                <a:ahLst/>
                <a:cxnLst/>
                <a:rect l="l" t="t" r="r" b="b"/>
                <a:pathLst>
                  <a:path w="515874" h="523684" extrusionOk="0">
                    <a:moveTo>
                      <a:pt x="269367" y="523685"/>
                    </a:moveTo>
                    <a:cubicBezTo>
                      <a:pt x="212312" y="425101"/>
                      <a:pt x="96488" y="394907"/>
                      <a:pt x="0" y="339757"/>
                    </a:cubicBezTo>
                    <a:lnTo>
                      <a:pt x="246507" y="0"/>
                    </a:lnTo>
                    <a:cubicBezTo>
                      <a:pt x="347948" y="50768"/>
                      <a:pt x="465773" y="78677"/>
                      <a:pt x="515874" y="184023"/>
                    </a:cubicBezTo>
                    <a:lnTo>
                      <a:pt x="269367" y="523685"/>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3" name="Google Shape;713;p3"/>
              <p:cNvSpPr/>
              <p:nvPr/>
            </p:nvSpPr>
            <p:spPr>
              <a:xfrm>
                <a:off x="1011597" y="4818392"/>
                <a:ext cx="504920" cy="538638"/>
              </a:xfrm>
              <a:custGeom>
                <a:avLst/>
                <a:gdLst/>
                <a:ahLst/>
                <a:cxnLst/>
                <a:rect l="l" t="t" r="r" b="b"/>
                <a:pathLst>
                  <a:path w="504920" h="538638" extrusionOk="0">
                    <a:moveTo>
                      <a:pt x="0" y="339757"/>
                    </a:moveTo>
                    <a:cubicBezTo>
                      <a:pt x="111443" y="363379"/>
                      <a:pt x="176117" y="464153"/>
                      <a:pt x="258509" y="538639"/>
                    </a:cubicBezTo>
                    <a:lnTo>
                      <a:pt x="504920" y="198882"/>
                    </a:lnTo>
                    <a:cubicBezTo>
                      <a:pt x="425196" y="118301"/>
                      <a:pt x="362045" y="14859"/>
                      <a:pt x="246412" y="0"/>
                    </a:cubicBezTo>
                    <a:lnTo>
                      <a:pt x="0" y="339757"/>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5" name="Google Shape;714;p3"/>
              <p:cNvSpPr/>
              <p:nvPr/>
            </p:nvSpPr>
            <p:spPr>
              <a:xfrm>
                <a:off x="1011597" y="4818488"/>
                <a:ext cx="539114" cy="483584"/>
              </a:xfrm>
              <a:custGeom>
                <a:avLst/>
                <a:gdLst/>
                <a:ahLst/>
                <a:cxnLst/>
                <a:rect l="l" t="t" r="r" b="b"/>
                <a:pathLst>
                  <a:path w="539114" h="483584" extrusionOk="0">
                    <a:moveTo>
                      <a:pt x="0" y="339662"/>
                    </a:moveTo>
                    <a:cubicBezTo>
                      <a:pt x="111443" y="363284"/>
                      <a:pt x="210312" y="409099"/>
                      <a:pt x="292703" y="483584"/>
                    </a:cubicBezTo>
                    <a:lnTo>
                      <a:pt x="539115" y="143827"/>
                    </a:lnTo>
                    <a:cubicBezTo>
                      <a:pt x="459391" y="63246"/>
                      <a:pt x="362045" y="14859"/>
                      <a:pt x="246412" y="0"/>
                    </a:cubicBezTo>
                    <a:lnTo>
                      <a:pt x="0" y="339662"/>
                    </a:ln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6" name="Google Shape;715;p3"/>
              <p:cNvSpPr/>
              <p:nvPr/>
            </p:nvSpPr>
            <p:spPr>
              <a:xfrm>
                <a:off x="1009311" y="4686090"/>
                <a:ext cx="200596" cy="139826"/>
              </a:xfrm>
              <a:custGeom>
                <a:avLst/>
                <a:gdLst/>
                <a:ahLst/>
                <a:cxnLst/>
                <a:rect l="l" t="t" r="r" b="b"/>
                <a:pathLst>
                  <a:path w="200596" h="139826" extrusionOk="0">
                    <a:moveTo>
                      <a:pt x="0" y="0"/>
                    </a:moveTo>
                    <a:cubicBezTo>
                      <a:pt x="0" y="0"/>
                      <a:pt x="164973" y="78391"/>
                      <a:pt x="200596"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7" name="Google Shape;716;p3"/>
              <p:cNvSpPr/>
              <p:nvPr/>
            </p:nvSpPr>
            <p:spPr>
              <a:xfrm>
                <a:off x="994452" y="4714379"/>
                <a:ext cx="200596" cy="139827"/>
              </a:xfrm>
              <a:custGeom>
                <a:avLst/>
                <a:gdLst/>
                <a:ahLst/>
                <a:cxnLst/>
                <a:rect l="l" t="t" r="r" b="b"/>
                <a:pathLst>
                  <a:path w="200596" h="139827" extrusionOk="0">
                    <a:moveTo>
                      <a:pt x="0" y="0"/>
                    </a:moveTo>
                    <a:cubicBezTo>
                      <a:pt x="0" y="0"/>
                      <a:pt x="164973" y="78391"/>
                      <a:pt x="200597"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8" name="Google Shape;717;p3"/>
              <p:cNvSpPr/>
              <p:nvPr/>
            </p:nvSpPr>
            <p:spPr>
              <a:xfrm>
                <a:off x="974736" y="4751241"/>
                <a:ext cx="200691" cy="139827"/>
              </a:xfrm>
              <a:custGeom>
                <a:avLst/>
                <a:gdLst/>
                <a:ahLst/>
                <a:cxnLst/>
                <a:rect l="l" t="t" r="r" b="b"/>
                <a:pathLst>
                  <a:path w="200691" h="139827" extrusionOk="0">
                    <a:moveTo>
                      <a:pt x="0" y="0"/>
                    </a:moveTo>
                    <a:cubicBezTo>
                      <a:pt x="0" y="0"/>
                      <a:pt x="164973" y="78391"/>
                      <a:pt x="200692"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9" name="Google Shape;718;p3"/>
              <p:cNvSpPr/>
              <p:nvPr/>
            </p:nvSpPr>
            <p:spPr>
              <a:xfrm>
                <a:off x="952923" y="4777625"/>
                <a:ext cx="200691" cy="139827"/>
              </a:xfrm>
              <a:custGeom>
                <a:avLst/>
                <a:gdLst/>
                <a:ahLst/>
                <a:cxnLst/>
                <a:rect l="l" t="t" r="r" b="b"/>
                <a:pathLst>
                  <a:path w="200691" h="139827" extrusionOk="0">
                    <a:moveTo>
                      <a:pt x="0" y="0"/>
                    </a:moveTo>
                    <a:cubicBezTo>
                      <a:pt x="0" y="0"/>
                      <a:pt x="164973" y="78391"/>
                      <a:pt x="200692" y="139827"/>
                    </a:cubicBezTo>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36" name="Google Shape;719;p3"/>
              <p:cNvSpPr/>
              <p:nvPr/>
            </p:nvSpPr>
            <p:spPr>
              <a:xfrm>
                <a:off x="1133041" y="4976695"/>
                <a:ext cx="278987" cy="222792"/>
              </a:xfrm>
              <a:custGeom>
                <a:avLst/>
                <a:gdLst/>
                <a:ahLst/>
                <a:cxnLst/>
                <a:rect l="l" t="t" r="r" b="b"/>
                <a:pathLst>
                  <a:path w="278987" h="222792" extrusionOk="0">
                    <a:moveTo>
                      <a:pt x="66294" y="3"/>
                    </a:moveTo>
                    <a:lnTo>
                      <a:pt x="0" y="104588"/>
                    </a:lnTo>
                    <a:cubicBezTo>
                      <a:pt x="0" y="104588"/>
                      <a:pt x="150304" y="171548"/>
                      <a:pt x="189548" y="222793"/>
                    </a:cubicBezTo>
                    <a:lnTo>
                      <a:pt x="278987" y="104397"/>
                    </a:lnTo>
                    <a:cubicBezTo>
                      <a:pt x="278987" y="104397"/>
                      <a:pt x="217932" y="-664"/>
                      <a:pt x="66294" y="3"/>
                    </a:cubicBez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37" name="Google Shape;720;p3"/>
              <p:cNvSpPr/>
              <p:nvPr/>
            </p:nvSpPr>
            <p:spPr>
              <a:xfrm>
                <a:off x="853863" y="4827060"/>
                <a:ext cx="256889" cy="223361"/>
              </a:xfrm>
              <a:custGeom>
                <a:avLst/>
                <a:gdLst/>
                <a:ahLst/>
                <a:cxnLst/>
                <a:rect l="l" t="t" r="r" b="b"/>
                <a:pathLst>
                  <a:path w="256889" h="223361" extrusionOk="0">
                    <a:moveTo>
                      <a:pt x="256889" y="146113"/>
                    </a:moveTo>
                    <a:lnTo>
                      <a:pt x="193643" y="223361"/>
                    </a:lnTo>
                    <a:cubicBezTo>
                      <a:pt x="193643" y="223361"/>
                      <a:pt x="63151" y="100012"/>
                      <a:pt x="0" y="86582"/>
                    </a:cubicBezTo>
                    <a:lnTo>
                      <a:pt x="64008" y="0"/>
                    </a:lnTo>
                    <a:cubicBezTo>
                      <a:pt x="63913" y="0"/>
                      <a:pt x="192119" y="9049"/>
                      <a:pt x="256889" y="146113"/>
                    </a:cubicBezTo>
                    <a:close/>
                  </a:path>
                </a:pathLst>
              </a:custGeom>
              <a:solidFill>
                <a:srgbClr val="F4C63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nvGrpSpPr>
            <p:cNvPr id="92" name="Google Shape;721;p3"/>
            <p:cNvGrpSpPr/>
            <p:nvPr/>
          </p:nvGrpSpPr>
          <p:grpSpPr>
            <a:xfrm>
              <a:off x="696549" y="4578468"/>
              <a:ext cx="831589" cy="764125"/>
              <a:chOff x="696549" y="4578468"/>
              <a:chExt cx="831589" cy="764125"/>
            </a:xfrm>
          </p:grpSpPr>
          <p:sp>
            <p:nvSpPr>
              <p:cNvPr id="93" name="Google Shape;722;p3"/>
              <p:cNvSpPr/>
              <p:nvPr/>
            </p:nvSpPr>
            <p:spPr>
              <a:xfrm>
                <a:off x="696549" y="4584515"/>
                <a:ext cx="809047" cy="758078"/>
              </a:xfrm>
              <a:custGeom>
                <a:avLst/>
                <a:gdLst/>
                <a:ahLst/>
                <a:cxnLst/>
                <a:rect l="l" t="t" r="r" b="b"/>
                <a:pathLst>
                  <a:path w="809047" h="758078" extrusionOk="0">
                    <a:moveTo>
                      <a:pt x="246564" y="11564"/>
                    </a:moveTo>
                    <a:cubicBezTo>
                      <a:pt x="255231" y="-437"/>
                      <a:pt x="271710" y="-3581"/>
                      <a:pt x="284092" y="4420"/>
                    </a:cubicBezTo>
                    <a:lnTo>
                      <a:pt x="518693" y="155106"/>
                    </a:lnTo>
                    <a:lnTo>
                      <a:pt x="519836" y="153582"/>
                    </a:lnTo>
                    <a:lnTo>
                      <a:pt x="547554" y="173680"/>
                    </a:lnTo>
                    <a:lnTo>
                      <a:pt x="549078" y="174823"/>
                    </a:lnTo>
                    <a:lnTo>
                      <a:pt x="549459" y="175108"/>
                    </a:lnTo>
                    <a:lnTo>
                      <a:pt x="551078" y="176251"/>
                    </a:lnTo>
                    <a:lnTo>
                      <a:pt x="578700" y="196349"/>
                    </a:lnTo>
                    <a:lnTo>
                      <a:pt x="577748" y="197778"/>
                    </a:lnTo>
                    <a:lnTo>
                      <a:pt x="798728" y="376086"/>
                    </a:lnTo>
                    <a:cubicBezTo>
                      <a:pt x="810253" y="385325"/>
                      <a:pt x="812444" y="402089"/>
                      <a:pt x="803681" y="414091"/>
                    </a:cubicBezTo>
                    <a:lnTo>
                      <a:pt x="562603" y="746513"/>
                    </a:lnTo>
                    <a:cubicBezTo>
                      <a:pt x="552888" y="759943"/>
                      <a:pt x="533647" y="762039"/>
                      <a:pt x="521455" y="750895"/>
                    </a:cubicBezTo>
                    <a:cubicBezTo>
                      <a:pt x="437826" y="674980"/>
                      <a:pt x="332574" y="572872"/>
                      <a:pt x="294951" y="565919"/>
                    </a:cubicBezTo>
                    <a:lnTo>
                      <a:pt x="268376" y="562776"/>
                    </a:lnTo>
                    <a:lnTo>
                      <a:pt x="267995" y="562490"/>
                    </a:lnTo>
                    <a:lnTo>
                      <a:pt x="256184" y="537058"/>
                    </a:lnTo>
                    <a:cubicBezTo>
                      <a:pt x="255612" y="520009"/>
                      <a:pt x="128168" y="449714"/>
                      <a:pt x="13963" y="384468"/>
                    </a:cubicBezTo>
                    <a:cubicBezTo>
                      <a:pt x="-324" y="376276"/>
                      <a:pt x="-4420" y="357417"/>
                      <a:pt x="5295" y="343987"/>
                    </a:cubicBezTo>
                    <a:lnTo>
                      <a:pt x="246564" y="11564"/>
                    </a:lnTo>
                    <a:close/>
                  </a:path>
                </a:pathLst>
              </a:custGeom>
              <a:solidFill>
                <a:srgbClr val="E9684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4" name="Google Shape;723;p3"/>
              <p:cNvSpPr/>
              <p:nvPr/>
            </p:nvSpPr>
            <p:spPr>
              <a:xfrm rot="-8642603">
                <a:off x="1076825" y="4824471"/>
                <a:ext cx="329294" cy="435503"/>
              </a:xfrm>
              <a:custGeom>
                <a:avLst/>
                <a:gdLst/>
                <a:ahLst/>
                <a:cxnLst/>
                <a:rect l="l" t="t" r="r" b="b"/>
                <a:pathLst>
                  <a:path w="329294" h="435503" extrusionOk="0">
                    <a:moveTo>
                      <a:pt x="0" y="0"/>
                    </a:moveTo>
                    <a:lnTo>
                      <a:pt x="329295" y="0"/>
                    </a:lnTo>
                    <a:lnTo>
                      <a:pt x="329295" y="435503"/>
                    </a:lnTo>
                    <a:lnTo>
                      <a:pt x="0" y="435503"/>
                    </a:lnTo>
                    <a:close/>
                  </a:path>
                </a:pathLst>
              </a:custGeom>
              <a:solidFill>
                <a:srgbClr val="D6CBB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5" name="Google Shape;724;p3"/>
              <p:cNvSpPr/>
              <p:nvPr/>
            </p:nvSpPr>
            <p:spPr>
              <a:xfrm rot="-8642603">
                <a:off x="813613" y="4633654"/>
                <a:ext cx="329294" cy="435503"/>
              </a:xfrm>
              <a:custGeom>
                <a:avLst/>
                <a:gdLst/>
                <a:ahLst/>
                <a:cxnLst/>
                <a:rect l="l" t="t" r="r" b="b"/>
                <a:pathLst>
                  <a:path w="329294" h="435503" extrusionOk="0">
                    <a:moveTo>
                      <a:pt x="0" y="0"/>
                    </a:moveTo>
                    <a:lnTo>
                      <a:pt x="329295" y="0"/>
                    </a:lnTo>
                    <a:lnTo>
                      <a:pt x="329295" y="435503"/>
                    </a:lnTo>
                    <a:lnTo>
                      <a:pt x="0" y="435503"/>
                    </a:lnTo>
                    <a:close/>
                  </a:path>
                </a:pathLst>
              </a:custGeom>
              <a:solidFill>
                <a:srgbClr val="D6CBB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6" name="Google Shape;725;p3"/>
              <p:cNvSpPr/>
              <p:nvPr/>
            </p:nvSpPr>
            <p:spPr>
              <a:xfrm>
                <a:off x="719656" y="4587792"/>
                <a:ext cx="515778" cy="523684"/>
              </a:xfrm>
              <a:custGeom>
                <a:avLst/>
                <a:gdLst/>
                <a:ahLst/>
                <a:cxnLst/>
                <a:rect l="l" t="t" r="r" b="b"/>
                <a:pathLst>
                  <a:path w="515778" h="523684" extrusionOk="0">
                    <a:moveTo>
                      <a:pt x="269367" y="523685"/>
                    </a:moveTo>
                    <a:cubicBezTo>
                      <a:pt x="212312" y="425101"/>
                      <a:pt x="96488" y="394907"/>
                      <a:pt x="0" y="339757"/>
                    </a:cubicBezTo>
                    <a:lnTo>
                      <a:pt x="246412" y="0"/>
                    </a:lnTo>
                    <a:cubicBezTo>
                      <a:pt x="347853" y="50768"/>
                      <a:pt x="465677" y="78677"/>
                      <a:pt x="515779" y="184023"/>
                    </a:cubicBezTo>
                    <a:lnTo>
                      <a:pt x="269367" y="523685"/>
                    </a:lnTo>
                    <a:close/>
                  </a:path>
                </a:pathLst>
              </a:custGeom>
              <a:solidFill>
                <a:srgbClr val="F2E9D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7" name="Google Shape;726;p3"/>
              <p:cNvSpPr/>
              <p:nvPr/>
            </p:nvSpPr>
            <p:spPr>
              <a:xfrm>
                <a:off x="989023" y="4771720"/>
                <a:ext cx="504920" cy="538638"/>
              </a:xfrm>
              <a:custGeom>
                <a:avLst/>
                <a:gdLst/>
                <a:ahLst/>
                <a:cxnLst/>
                <a:rect l="l" t="t" r="r" b="b"/>
                <a:pathLst>
                  <a:path w="504920" h="538638" extrusionOk="0">
                    <a:moveTo>
                      <a:pt x="0" y="339757"/>
                    </a:moveTo>
                    <a:cubicBezTo>
                      <a:pt x="111443" y="363379"/>
                      <a:pt x="176117" y="464153"/>
                      <a:pt x="258509" y="538639"/>
                    </a:cubicBezTo>
                    <a:lnTo>
                      <a:pt x="504920" y="198882"/>
                    </a:lnTo>
                    <a:cubicBezTo>
                      <a:pt x="425196" y="118300"/>
                      <a:pt x="362045" y="14859"/>
                      <a:pt x="246412" y="0"/>
                    </a:cubicBezTo>
                    <a:lnTo>
                      <a:pt x="0" y="339757"/>
                    </a:lnTo>
                    <a:close/>
                  </a:path>
                </a:pathLst>
              </a:custGeom>
              <a:solidFill>
                <a:srgbClr val="F2E9DA"/>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8" name="Google Shape;727;p3"/>
              <p:cNvSpPr/>
              <p:nvPr/>
            </p:nvSpPr>
            <p:spPr>
              <a:xfrm>
                <a:off x="989023" y="4771815"/>
                <a:ext cx="539115" cy="483584"/>
              </a:xfrm>
              <a:custGeom>
                <a:avLst/>
                <a:gdLst/>
                <a:ahLst/>
                <a:cxnLst/>
                <a:rect l="l" t="t" r="r" b="b"/>
                <a:pathLst>
                  <a:path w="539115" h="483584" extrusionOk="0">
                    <a:moveTo>
                      <a:pt x="0" y="339662"/>
                    </a:moveTo>
                    <a:cubicBezTo>
                      <a:pt x="111443" y="363284"/>
                      <a:pt x="210312" y="409099"/>
                      <a:pt x="292703" y="483584"/>
                    </a:cubicBezTo>
                    <a:lnTo>
                      <a:pt x="539115" y="143923"/>
                    </a:lnTo>
                    <a:cubicBezTo>
                      <a:pt x="459391" y="63246"/>
                      <a:pt x="362045" y="14859"/>
                      <a:pt x="246412" y="0"/>
                    </a:cubicBezTo>
                    <a:lnTo>
                      <a:pt x="0" y="339662"/>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9" name="Google Shape;728;p3"/>
              <p:cNvSpPr/>
              <p:nvPr/>
            </p:nvSpPr>
            <p:spPr>
              <a:xfrm>
                <a:off x="986737" y="4639418"/>
                <a:ext cx="200691" cy="139826"/>
              </a:xfrm>
              <a:custGeom>
                <a:avLst/>
                <a:gdLst/>
                <a:ahLst/>
                <a:cxnLst/>
                <a:rect l="l" t="t" r="r" b="b"/>
                <a:pathLst>
                  <a:path w="200691" h="139826" extrusionOk="0">
                    <a:moveTo>
                      <a:pt x="0" y="0"/>
                    </a:moveTo>
                    <a:cubicBezTo>
                      <a:pt x="0" y="0"/>
                      <a:pt x="164973" y="78391"/>
                      <a:pt x="200692"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0" name="Google Shape;729;p3"/>
              <p:cNvSpPr/>
              <p:nvPr/>
            </p:nvSpPr>
            <p:spPr>
              <a:xfrm>
                <a:off x="971878" y="4667707"/>
                <a:ext cx="200691" cy="139826"/>
              </a:xfrm>
              <a:custGeom>
                <a:avLst/>
                <a:gdLst/>
                <a:ahLst/>
                <a:cxnLst/>
                <a:rect l="l" t="t" r="r" b="b"/>
                <a:pathLst>
                  <a:path w="200691" h="139826" extrusionOk="0">
                    <a:moveTo>
                      <a:pt x="0" y="0"/>
                    </a:moveTo>
                    <a:cubicBezTo>
                      <a:pt x="0" y="0"/>
                      <a:pt x="164973" y="78391"/>
                      <a:pt x="200692"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1" name="Google Shape;730;p3"/>
              <p:cNvSpPr/>
              <p:nvPr/>
            </p:nvSpPr>
            <p:spPr>
              <a:xfrm>
                <a:off x="952161" y="4704568"/>
                <a:ext cx="200691" cy="139827"/>
              </a:xfrm>
              <a:custGeom>
                <a:avLst/>
                <a:gdLst/>
                <a:ahLst/>
                <a:cxnLst/>
                <a:rect l="l" t="t" r="r" b="b"/>
                <a:pathLst>
                  <a:path w="200691" h="139827" extrusionOk="0">
                    <a:moveTo>
                      <a:pt x="0" y="0"/>
                    </a:moveTo>
                    <a:cubicBezTo>
                      <a:pt x="0" y="0"/>
                      <a:pt x="164973" y="78391"/>
                      <a:pt x="200692"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2" name="Google Shape;731;p3"/>
              <p:cNvSpPr/>
              <p:nvPr/>
            </p:nvSpPr>
            <p:spPr>
              <a:xfrm>
                <a:off x="930349" y="4730953"/>
                <a:ext cx="200596" cy="139827"/>
              </a:xfrm>
              <a:custGeom>
                <a:avLst/>
                <a:gdLst/>
                <a:ahLst/>
                <a:cxnLst/>
                <a:rect l="l" t="t" r="r" b="b"/>
                <a:pathLst>
                  <a:path w="200596" h="139827" extrusionOk="0">
                    <a:moveTo>
                      <a:pt x="0" y="0"/>
                    </a:moveTo>
                    <a:cubicBezTo>
                      <a:pt x="0" y="0"/>
                      <a:pt x="164973" y="78391"/>
                      <a:pt x="200596" y="139827"/>
                    </a:cubicBezTo>
                  </a:path>
                </a:pathLst>
              </a:custGeom>
              <a:noFill/>
              <a:ln w="9525" cap="flat" cmpd="sng">
                <a:solidFill>
                  <a:schemeClr val="lt1"/>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4" name="Google Shape;732;p3"/>
              <p:cNvSpPr/>
              <p:nvPr/>
            </p:nvSpPr>
            <p:spPr>
              <a:xfrm>
                <a:off x="1110467" y="4930021"/>
                <a:ext cx="278987" cy="222793"/>
              </a:xfrm>
              <a:custGeom>
                <a:avLst/>
                <a:gdLst/>
                <a:ahLst/>
                <a:cxnLst/>
                <a:rect l="l" t="t" r="r" b="b"/>
                <a:pathLst>
                  <a:path w="278987" h="222793" extrusionOk="0">
                    <a:moveTo>
                      <a:pt x="66294" y="4"/>
                    </a:moveTo>
                    <a:lnTo>
                      <a:pt x="0" y="104589"/>
                    </a:lnTo>
                    <a:cubicBezTo>
                      <a:pt x="0" y="104589"/>
                      <a:pt x="150304" y="171549"/>
                      <a:pt x="189547" y="222794"/>
                    </a:cubicBezTo>
                    <a:lnTo>
                      <a:pt x="278987" y="104398"/>
                    </a:lnTo>
                    <a:cubicBezTo>
                      <a:pt x="278987" y="104398"/>
                      <a:pt x="217932" y="-758"/>
                      <a:pt x="66294" y="4"/>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5" name="Google Shape;733;p3"/>
              <p:cNvSpPr/>
              <p:nvPr/>
            </p:nvSpPr>
            <p:spPr>
              <a:xfrm>
                <a:off x="831289" y="4780388"/>
                <a:ext cx="256889" cy="223361"/>
              </a:xfrm>
              <a:custGeom>
                <a:avLst/>
                <a:gdLst/>
                <a:ahLst/>
                <a:cxnLst/>
                <a:rect l="l" t="t" r="r" b="b"/>
                <a:pathLst>
                  <a:path w="256889" h="223361" extrusionOk="0">
                    <a:moveTo>
                      <a:pt x="256889" y="146114"/>
                    </a:moveTo>
                    <a:lnTo>
                      <a:pt x="193643" y="223361"/>
                    </a:lnTo>
                    <a:cubicBezTo>
                      <a:pt x="193643" y="223361"/>
                      <a:pt x="63246" y="100013"/>
                      <a:pt x="0" y="86582"/>
                    </a:cubicBezTo>
                    <a:lnTo>
                      <a:pt x="64008" y="0"/>
                    </a:lnTo>
                    <a:cubicBezTo>
                      <a:pt x="63913" y="0"/>
                      <a:pt x="192119" y="9049"/>
                      <a:pt x="256889" y="146114"/>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spTree>
    <p:custDataLst>
      <p:tags r:id="rId1"/>
    </p:custData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65"/>
                                        </p:tgtEl>
                                        <p:attrNameLst>
                                          <p:attrName>style.color</p:attrName>
                                        </p:attrNameLst>
                                      </p:cBhvr>
                                      <p:to>
                                        <a:srgbClr val="EBCA53"/>
                                      </p:to>
                                    </p:animClr>
                                    <p:animClr clrSpc="rgb" dir="cw">
                                      <p:cBhvr>
                                        <p:cTn id="12" dur="500" fill="hold"/>
                                        <p:tgtEl>
                                          <p:spTgt spid="65"/>
                                        </p:tgtEl>
                                        <p:attrNameLst>
                                          <p:attrName>fillcolor</p:attrName>
                                        </p:attrNameLst>
                                      </p:cBhvr>
                                      <p:to>
                                        <a:srgbClr val="EBCA53"/>
                                      </p:to>
                                    </p:animClr>
                                    <p:set>
                                      <p:cBhvr>
                                        <p:cTn id="13" dur="500" fill="hold"/>
                                        <p:tgtEl>
                                          <p:spTgt spid="65"/>
                                        </p:tgtEl>
                                        <p:attrNameLst>
                                          <p:attrName>fill.type</p:attrName>
                                        </p:attrNameLst>
                                      </p:cBhvr>
                                      <p:to>
                                        <p:strVal val="solid"/>
                                      </p:to>
                                    </p:set>
                                    <p:set>
                                      <p:cBhvr>
                                        <p:cTn id="14" dur="500" fill="hold"/>
                                        <p:tgtEl>
                                          <p:spTgt spid="65"/>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5"/>
              <a:stretch>
                <a:fillRect/>
              </a:stretch>
            </p:blipFill>
            <p:spPr>
              <a:xfrm>
                <a:off x="-1" y="0"/>
                <a:ext cx="19201" cy="10800"/>
              </a:xfrm>
              <a:prstGeom prst="rect">
                <a:avLst/>
              </a:prstGeom>
            </p:spPr>
          </p:pic>
          <p:pic>
            <p:nvPicPr>
              <p:cNvPr id="9" name="图片 8" descr="组 3"/>
              <p:cNvPicPr>
                <a:picLocks noChangeAspect="1"/>
              </p:cNvPicPr>
              <p:nvPr/>
            </p:nvPicPr>
            <p:blipFill>
              <a:blip r:embed="rId6"/>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7"/>
              <a:stretch>
                <a:fillRect/>
              </a:stretch>
            </p:blipFill>
            <p:spPr>
              <a:xfrm>
                <a:off x="-35" y="0"/>
                <a:ext cx="11250" cy="4410"/>
              </a:xfrm>
              <a:prstGeom prst="rect">
                <a:avLst/>
              </a:prstGeom>
            </p:spPr>
          </p:pic>
          <p:pic>
            <p:nvPicPr>
              <p:cNvPr id="50" name="图片 49" descr="组 11"/>
              <p:cNvPicPr>
                <a:picLocks noChangeAspect="1"/>
              </p:cNvPicPr>
              <p:nvPr/>
            </p:nvPicPr>
            <p:blipFill>
              <a:blip r:embed="rId7"/>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grpSp>
      <p:pic>
        <p:nvPicPr>
          <p:cNvPr id="5" name="图片 4" descr="图片1"/>
          <p:cNvPicPr>
            <a:picLocks noChangeAspect="1"/>
          </p:cNvPicPr>
          <p:nvPr/>
        </p:nvPicPr>
        <p:blipFill>
          <a:blip r:embed="rId8"/>
          <a:stretch>
            <a:fillRect/>
          </a:stretch>
        </p:blipFill>
        <p:spPr>
          <a:xfrm>
            <a:off x="-545465" y="1675130"/>
            <a:ext cx="13283565" cy="5591175"/>
          </a:xfrm>
          <a:prstGeom prst="rect">
            <a:avLst/>
          </a:prstGeom>
        </p:spPr>
      </p:pic>
      <p:grpSp>
        <p:nvGrpSpPr>
          <p:cNvPr id="20" name="组合 19"/>
          <p:cNvGrpSpPr/>
          <p:nvPr/>
        </p:nvGrpSpPr>
        <p:grpSpPr>
          <a:xfrm>
            <a:off x="-229870" y="-34508"/>
            <a:ext cx="11873865" cy="1953260"/>
            <a:chOff x="-63" y="1057"/>
            <a:chExt cx="18699" cy="3076"/>
          </a:xfrm>
        </p:grpSpPr>
        <p:pic>
          <p:nvPicPr>
            <p:cNvPr id="12" name="图片 11" descr="组 11"/>
            <p:cNvPicPr>
              <a:picLocks noChangeAspect="1"/>
            </p:cNvPicPr>
            <p:nvPr/>
          </p:nvPicPr>
          <p:blipFill>
            <a:blip r:embed="rId7"/>
            <a:stretch>
              <a:fillRect/>
            </a:stretch>
          </p:blipFill>
          <p:spPr>
            <a:xfrm>
              <a:off x="10790" y="1057"/>
              <a:ext cx="7846" cy="3076"/>
            </a:xfrm>
            <a:prstGeom prst="rect">
              <a:avLst/>
            </a:prstGeom>
          </p:spPr>
        </p:pic>
        <p:pic>
          <p:nvPicPr>
            <p:cNvPr id="13" name="图片 12" descr="组 11"/>
            <p:cNvPicPr>
              <a:picLocks noChangeAspect="1"/>
            </p:cNvPicPr>
            <p:nvPr/>
          </p:nvPicPr>
          <p:blipFill>
            <a:blip r:embed="rId7"/>
            <a:stretch>
              <a:fillRect/>
            </a:stretch>
          </p:blipFill>
          <p:spPr>
            <a:xfrm flipH="1">
              <a:off x="-63" y="1057"/>
              <a:ext cx="7846" cy="3076"/>
            </a:xfrm>
            <a:prstGeom prst="rect">
              <a:avLst/>
            </a:prstGeom>
          </p:spPr>
        </p:pic>
      </p:grpSp>
      <p:sp>
        <p:nvSpPr>
          <p:cNvPr id="70" name="Freeform: Shape 58">
            <a:extLst>
              <a:ext uri="{FF2B5EF4-FFF2-40B4-BE49-F238E27FC236}">
                <a16:creationId xmlns:a16="http://schemas.microsoft.com/office/drawing/2014/main" id="{D460C3EE-DC44-4D12-870D-2DE09B68AF9B}"/>
              </a:ext>
            </a:extLst>
          </p:cNvPr>
          <p:cNvSpPr/>
          <p:nvPr/>
        </p:nvSpPr>
        <p:spPr>
          <a:xfrm>
            <a:off x="7479941" y="3343263"/>
            <a:ext cx="4500279"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66" name="Freeform: Shape 58">
            <a:extLst>
              <a:ext uri="{FF2B5EF4-FFF2-40B4-BE49-F238E27FC236}">
                <a16:creationId xmlns:a16="http://schemas.microsoft.com/office/drawing/2014/main" id="{D460C3EE-DC44-4D12-870D-2DE09B68AF9B}"/>
              </a:ext>
            </a:extLst>
          </p:cNvPr>
          <p:cNvSpPr/>
          <p:nvPr/>
        </p:nvSpPr>
        <p:spPr>
          <a:xfrm>
            <a:off x="7599587" y="5137092"/>
            <a:ext cx="444001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4" name="Picture 6" descr="Chủ đề 2 chữ cái hoạt hình ABCD"/>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513" b="97331" l="50100" r="100000">
                        <a14:foregroundMark x1="64300" y1="55544" x2="64800" y2="57700"/>
                        <a14:foregroundMark x1="73400" y1="54825" x2="73400" y2="58214"/>
                        <a14:foregroundMark x1="62200" y1="52361" x2="62500" y2="51335"/>
                        <a14:foregroundMark x1="71800" y1="56366" x2="72100" y2="59548"/>
                        <a14:foregroundMark x1="64300" y1="55339" x2="64800" y2="58830"/>
                        <a14:foregroundMark x1="65900" y1="55339" x2="66100" y2="58522"/>
                        <a14:foregroundMark x1="62200" y1="55339" x2="62200" y2="59856"/>
                      </a14:backgroundRemoval>
                    </a14:imgEffect>
                  </a14:imgLayer>
                </a14:imgProps>
              </a:ext>
              <a:ext uri="{28A0092B-C50C-407E-A947-70E740481C1C}">
                <a14:useLocalDpi xmlns:a14="http://schemas.microsoft.com/office/drawing/2010/main" val="0"/>
              </a:ext>
            </a:extLst>
          </a:blip>
          <a:srcRect l="45891" t="48682"/>
          <a:stretch/>
        </p:blipFill>
        <p:spPr bwMode="auto">
          <a:xfrm>
            <a:off x="7220761" y="5179527"/>
            <a:ext cx="1208101" cy="1116000"/>
          </a:xfrm>
          <a:prstGeom prst="rect">
            <a:avLst/>
          </a:prstGeom>
          <a:noFill/>
          <a:extLst>
            <a:ext uri="{909E8E84-426E-40DD-AFC4-6F175D3DCCD1}">
              <a14:hiddenFill xmlns:a14="http://schemas.microsoft.com/office/drawing/2010/main">
                <a:solidFill>
                  <a:srgbClr val="FFFFFF"/>
                </a:solidFill>
              </a14:hiddenFill>
            </a:ext>
          </a:extLst>
        </p:spPr>
      </p:pic>
      <p:sp>
        <p:nvSpPr>
          <p:cNvPr id="64" name="Freeform: Shape 25">
            <a:extLst>
              <a:ext uri="{FF2B5EF4-FFF2-40B4-BE49-F238E27FC236}">
                <a16:creationId xmlns:a16="http://schemas.microsoft.com/office/drawing/2014/main" id="{DE107CBF-D45A-4821-9AF9-91E811B920BF}"/>
              </a:ext>
            </a:extLst>
          </p:cNvPr>
          <p:cNvSpPr/>
          <p:nvPr/>
        </p:nvSpPr>
        <p:spPr>
          <a:xfrm flipH="1">
            <a:off x="490835" y="5088676"/>
            <a:ext cx="444596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5" name="Picture 8" descr="Chủ đề 2 chữ cái hoạt hình ABCD"/>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6099" b="99795" l="0" r="52800">
                        <a14:foregroundMark x1="23900" y1="54209" x2="25800" y2="60472"/>
                        <a14:foregroundMark x1="34600" y1="55544" x2="30600" y2="62628"/>
                        <a14:foregroundMark x1="25800" y1="56776" x2="26700" y2="60780"/>
                        <a14:foregroundMark x1="31500" y1="55852" x2="33700" y2="61088"/>
                        <a14:foregroundMark x1="34000" y1="52053" x2="35500" y2="52669"/>
                        <a14:foregroundMark x1="24300" y1="51745" x2="23000" y2="53593"/>
                      </a14:backgroundRemoval>
                    </a14:imgEffect>
                  </a14:imgLayer>
                </a14:imgProps>
              </a:ext>
              <a:ext uri="{28A0092B-C50C-407E-A947-70E740481C1C}">
                <a14:useLocalDpi xmlns:a14="http://schemas.microsoft.com/office/drawing/2010/main" val="0"/>
              </a:ext>
            </a:extLst>
          </a:blip>
          <a:srcRect t="47387" r="44148"/>
          <a:stretch/>
        </p:blipFill>
        <p:spPr bwMode="auto">
          <a:xfrm>
            <a:off x="4134280" y="5101424"/>
            <a:ext cx="1216347" cy="111600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8B0E9E73-367E-487F-9091-914F41C7087E}"/>
              </a:ext>
            </a:extLst>
          </p:cNvPr>
          <p:cNvGrpSpPr/>
          <p:nvPr/>
        </p:nvGrpSpPr>
        <p:grpSpPr>
          <a:xfrm>
            <a:off x="1144342" y="978102"/>
            <a:ext cx="10056488" cy="1716667"/>
            <a:chOff x="1838528" y="661478"/>
            <a:chExt cx="8918642" cy="846309"/>
          </a:xfrm>
          <a:solidFill>
            <a:schemeClr val="accent2">
              <a:lumMod val="50000"/>
            </a:schemeClr>
          </a:solidFill>
        </p:grpSpPr>
        <p:sp>
          <p:nvSpPr>
            <p:cNvPr id="77"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5" name="TextBox 84">
              <a:extLst>
                <a:ext uri="{FF2B5EF4-FFF2-40B4-BE49-F238E27FC236}">
                  <a16:creationId xmlns:a16="http://schemas.microsoft.com/office/drawing/2014/main" id="{F3B2EF6C-B1AB-459B-B768-AA172AECE22E}"/>
                </a:ext>
              </a:extLst>
            </p:cNvPr>
            <p:cNvSpPr txBox="1"/>
            <p:nvPr/>
          </p:nvSpPr>
          <p:spPr>
            <a:xfrm>
              <a:off x="2538780" y="805951"/>
              <a:ext cx="7840494" cy="611924"/>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Thành phố nào sau đây nằm ở vùng Đồng bằng Bắc Bộ?</a:t>
              </a:r>
              <a:endPar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65" name="Freeform: Shape 29">
            <a:extLst>
              <a:ext uri="{FF2B5EF4-FFF2-40B4-BE49-F238E27FC236}">
                <a16:creationId xmlns:a16="http://schemas.microsoft.com/office/drawing/2014/main" id="{18151A68-8ABC-4A1D-8A5B-E03CCFBD3F59}"/>
              </a:ext>
            </a:extLst>
          </p:cNvPr>
          <p:cNvSpPr/>
          <p:nvPr/>
        </p:nvSpPr>
        <p:spPr>
          <a:xfrm flipH="1">
            <a:off x="444868" y="3345864"/>
            <a:ext cx="428247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1" name="Picture 2" descr="Chủ đề 2 chữ cái hoạt hình ABCD"/>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3862" b="100000" l="1507" r="96234">
                        <a14:foregroundMark x1="40678" y1="17276" x2="43126" y2="22967"/>
                        <a14:foregroundMark x1="57815" y1="14634" x2="57815" y2="22967"/>
                        <a14:foregroundMark x1="58945" y1="8333" x2="60452" y2="9350"/>
                        <a14:foregroundMark x1="38041" y1="11789" x2="37288" y2="14634"/>
                      </a14:backgroundRemoval>
                    </a14:imgEffect>
                  </a14:imgLayer>
                </a14:imgProps>
              </a:ext>
              <a:ext uri="{28A0092B-C50C-407E-A947-70E740481C1C}">
                <a14:useLocalDpi xmlns:a14="http://schemas.microsoft.com/office/drawing/2010/main" val="0"/>
              </a:ext>
            </a:extLst>
          </a:blip>
          <a:srcRect/>
          <a:stretch/>
        </p:blipFill>
        <p:spPr bwMode="auto">
          <a:xfrm>
            <a:off x="3891629" y="3355958"/>
            <a:ext cx="1204691" cy="111600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4" descr="Chủ đề 2 chữ cái hoạt hình ABC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045" b="98569" l="0" r="100000">
                        <a14:foregroundMark x1="49897" y1="16564" x2="50515" y2="20245"/>
                        <a14:foregroundMark x1="60000" y1="19223" x2="63918" y2="21268"/>
                        <a14:foregroundMark x1="62268" y1="12270" x2="65361" y2="13906"/>
                        <a14:foregroundMark x1="47835" y1="7975" x2="49278" y2="7975"/>
                        <a14:foregroundMark x1="48247" y1="13906" x2="48247" y2="16973"/>
                      </a14:backgroundRemoval>
                    </a14:imgEffect>
                  </a14:imgLayer>
                </a14:imgProps>
              </a:ext>
              <a:ext uri="{28A0092B-C50C-407E-A947-70E740481C1C}">
                <a14:useLocalDpi xmlns:a14="http://schemas.microsoft.com/office/drawing/2010/main" val="0"/>
              </a:ext>
            </a:extLst>
          </a:blip>
          <a:srcRect/>
          <a:stretch/>
        </p:blipFill>
        <p:spPr bwMode="auto">
          <a:xfrm rot="20569960">
            <a:off x="7158852" y="3312834"/>
            <a:ext cx="1106266" cy="11160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9D98A55B-7750-4935-BBE3-02763D14D46F}"/>
              </a:ext>
            </a:extLst>
          </p:cNvPr>
          <p:cNvSpPr txBox="1"/>
          <p:nvPr/>
        </p:nvSpPr>
        <p:spPr>
          <a:xfrm>
            <a:off x="8147564" y="3348199"/>
            <a:ext cx="3530629"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Cần</a:t>
            </a:r>
            <a:r>
              <a:rPr kumimoji="0" lang="en-US" sz="3733" b="0"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0"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Thơ</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8" name="TextBox 87">
            <a:extLst>
              <a:ext uri="{FF2B5EF4-FFF2-40B4-BE49-F238E27FC236}">
                <a16:creationId xmlns:a16="http://schemas.microsoft.com/office/drawing/2014/main" id="{544D259C-11E6-4C28-9E24-0B23DE2F5B8D}"/>
              </a:ext>
            </a:extLst>
          </p:cNvPr>
          <p:cNvSpPr txBox="1"/>
          <p:nvPr/>
        </p:nvSpPr>
        <p:spPr>
          <a:xfrm>
            <a:off x="744978" y="5318898"/>
            <a:ext cx="3567510"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Đà</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Lạt</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9" name="TextBox 88">
            <a:extLst>
              <a:ext uri="{FF2B5EF4-FFF2-40B4-BE49-F238E27FC236}">
                <a16:creationId xmlns:a16="http://schemas.microsoft.com/office/drawing/2014/main" id="{98CC3837-2E5A-488F-8F1D-8FD5A454DC02}"/>
              </a:ext>
            </a:extLst>
          </p:cNvPr>
          <p:cNvSpPr txBox="1"/>
          <p:nvPr/>
        </p:nvSpPr>
        <p:spPr>
          <a:xfrm>
            <a:off x="8033904" y="5196476"/>
            <a:ext cx="4029657"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Hải</a:t>
            </a:r>
            <a:r>
              <a:rPr kumimoji="0" lang="en-US" sz="3733" b="0"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0"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Dương</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67" name="TextBox 66">
            <a:extLst>
              <a:ext uri="{FF2B5EF4-FFF2-40B4-BE49-F238E27FC236}">
                <a16:creationId xmlns:a16="http://schemas.microsoft.com/office/drawing/2014/main" id="{98CC3837-2E5A-488F-8F1D-8FD5A454DC02}"/>
              </a:ext>
            </a:extLst>
          </p:cNvPr>
          <p:cNvSpPr txBox="1"/>
          <p:nvPr/>
        </p:nvSpPr>
        <p:spPr>
          <a:xfrm>
            <a:off x="365104" y="3418363"/>
            <a:ext cx="3957658"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Đà</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Nẵng</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68" name="Picture 2" descr="Hand drawn christmas toy collection Free Vector"/>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6148" b="92213" l="0" r="96732"/>
                    </a14:imgEffect>
                  </a14:imgLayer>
                </a14:imgProps>
              </a:ext>
              <a:ext uri="{28A0092B-C50C-407E-A947-70E740481C1C}">
                <a14:useLocalDpi xmlns:a14="http://schemas.microsoft.com/office/drawing/2010/main" val="0"/>
              </a:ext>
            </a:extLst>
          </a:blip>
          <a:srcRect/>
          <a:stretch/>
        </p:blipFill>
        <p:spPr bwMode="auto">
          <a:xfrm>
            <a:off x="570970" y="569093"/>
            <a:ext cx="1460500" cy="2324100"/>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89">
            <a:hlinkClick r:id="rId19" action="ppaction://hlinksldjump"/>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5246750" y="3784405"/>
            <a:ext cx="1762231" cy="2447543"/>
          </a:xfrm>
          <a:prstGeom prst="rect">
            <a:avLst/>
          </a:prstGeom>
        </p:spPr>
      </p:pic>
    </p:spTree>
    <p:custDataLst>
      <p:tags r:id="rId1"/>
    </p:custDataLst>
    <p:extLst>
      <p:ext uri="{BB962C8B-B14F-4D97-AF65-F5344CB8AC3E}">
        <p14:creationId xmlns:p14="http://schemas.microsoft.com/office/powerpoint/2010/main" val="3837471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66"/>
                                        </p:tgtEl>
                                        <p:attrNameLst>
                                          <p:attrName>style.color</p:attrName>
                                        </p:attrNameLst>
                                      </p:cBhvr>
                                      <p:to>
                                        <a:srgbClr val="F1DD4D"/>
                                      </p:to>
                                    </p:animClr>
                                    <p:animClr clrSpc="rgb" dir="cw">
                                      <p:cBhvr>
                                        <p:cTn id="12" dur="500" fill="hold"/>
                                        <p:tgtEl>
                                          <p:spTgt spid="66"/>
                                        </p:tgtEl>
                                        <p:attrNameLst>
                                          <p:attrName>fillcolor</p:attrName>
                                        </p:attrNameLst>
                                      </p:cBhvr>
                                      <p:to>
                                        <a:srgbClr val="F1DD4D"/>
                                      </p:to>
                                    </p:animClr>
                                    <p:set>
                                      <p:cBhvr>
                                        <p:cTn id="13" dur="500" fill="hold"/>
                                        <p:tgtEl>
                                          <p:spTgt spid="66"/>
                                        </p:tgtEl>
                                        <p:attrNameLst>
                                          <p:attrName>fill.type</p:attrName>
                                        </p:attrNameLst>
                                      </p:cBhvr>
                                      <p:to>
                                        <p:strVal val="solid"/>
                                      </p:to>
                                    </p:set>
                                    <p:set>
                                      <p:cBhvr>
                                        <p:cTn id="14" dur="500" fill="hold"/>
                                        <p:tgtEl>
                                          <p:spTgt spid="66"/>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5"/>
              <a:stretch>
                <a:fillRect/>
              </a:stretch>
            </p:blipFill>
            <p:spPr>
              <a:xfrm>
                <a:off x="-1" y="0"/>
                <a:ext cx="19201" cy="10800"/>
              </a:xfrm>
              <a:prstGeom prst="rect">
                <a:avLst/>
              </a:prstGeom>
            </p:spPr>
          </p:pic>
          <p:pic>
            <p:nvPicPr>
              <p:cNvPr id="9" name="图片 8" descr="组 3"/>
              <p:cNvPicPr>
                <a:picLocks noChangeAspect="1"/>
              </p:cNvPicPr>
              <p:nvPr/>
            </p:nvPicPr>
            <p:blipFill>
              <a:blip r:embed="rId6"/>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7"/>
              <a:stretch>
                <a:fillRect/>
              </a:stretch>
            </p:blipFill>
            <p:spPr>
              <a:xfrm>
                <a:off x="-35" y="0"/>
                <a:ext cx="11250" cy="4410"/>
              </a:xfrm>
              <a:prstGeom prst="rect">
                <a:avLst/>
              </a:prstGeom>
            </p:spPr>
          </p:pic>
          <p:pic>
            <p:nvPicPr>
              <p:cNvPr id="50" name="图片 49" descr="组 11"/>
              <p:cNvPicPr>
                <a:picLocks noChangeAspect="1"/>
              </p:cNvPicPr>
              <p:nvPr/>
            </p:nvPicPr>
            <p:blipFill>
              <a:blip r:embed="rId7"/>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grpSp>
        </p:grpSp>
      </p:grpSp>
      <p:pic>
        <p:nvPicPr>
          <p:cNvPr id="5" name="图片 4" descr="图片1"/>
          <p:cNvPicPr>
            <a:picLocks noChangeAspect="1"/>
          </p:cNvPicPr>
          <p:nvPr/>
        </p:nvPicPr>
        <p:blipFill>
          <a:blip r:embed="rId8"/>
          <a:stretch>
            <a:fillRect/>
          </a:stretch>
        </p:blipFill>
        <p:spPr>
          <a:xfrm>
            <a:off x="-545465" y="1675130"/>
            <a:ext cx="13283565" cy="5591175"/>
          </a:xfrm>
          <a:prstGeom prst="rect">
            <a:avLst/>
          </a:prstGeom>
        </p:spPr>
      </p:pic>
      <p:grpSp>
        <p:nvGrpSpPr>
          <p:cNvPr id="20" name="组合 19"/>
          <p:cNvGrpSpPr/>
          <p:nvPr/>
        </p:nvGrpSpPr>
        <p:grpSpPr>
          <a:xfrm>
            <a:off x="-229870" y="-34508"/>
            <a:ext cx="11873865" cy="1953260"/>
            <a:chOff x="-63" y="1057"/>
            <a:chExt cx="18699" cy="3076"/>
          </a:xfrm>
        </p:grpSpPr>
        <p:pic>
          <p:nvPicPr>
            <p:cNvPr id="12" name="图片 11" descr="组 11"/>
            <p:cNvPicPr>
              <a:picLocks noChangeAspect="1"/>
            </p:cNvPicPr>
            <p:nvPr/>
          </p:nvPicPr>
          <p:blipFill>
            <a:blip r:embed="rId7"/>
            <a:stretch>
              <a:fillRect/>
            </a:stretch>
          </p:blipFill>
          <p:spPr>
            <a:xfrm>
              <a:off x="10790" y="1057"/>
              <a:ext cx="7846" cy="3076"/>
            </a:xfrm>
            <a:prstGeom prst="rect">
              <a:avLst/>
            </a:prstGeom>
          </p:spPr>
        </p:pic>
        <p:pic>
          <p:nvPicPr>
            <p:cNvPr id="13" name="图片 12" descr="组 11"/>
            <p:cNvPicPr>
              <a:picLocks noChangeAspect="1"/>
            </p:cNvPicPr>
            <p:nvPr/>
          </p:nvPicPr>
          <p:blipFill>
            <a:blip r:embed="rId7"/>
            <a:stretch>
              <a:fillRect/>
            </a:stretch>
          </p:blipFill>
          <p:spPr>
            <a:xfrm flipH="1">
              <a:off x="-63" y="1057"/>
              <a:ext cx="7846" cy="3076"/>
            </a:xfrm>
            <a:prstGeom prst="rect">
              <a:avLst/>
            </a:prstGeom>
          </p:spPr>
        </p:pic>
      </p:grpSp>
      <p:sp>
        <p:nvSpPr>
          <p:cNvPr id="70" name="Freeform: Shape 58">
            <a:extLst>
              <a:ext uri="{FF2B5EF4-FFF2-40B4-BE49-F238E27FC236}">
                <a16:creationId xmlns:a16="http://schemas.microsoft.com/office/drawing/2014/main" id="{D460C3EE-DC44-4D12-870D-2DE09B68AF9B}"/>
              </a:ext>
            </a:extLst>
          </p:cNvPr>
          <p:cNvSpPr/>
          <p:nvPr/>
        </p:nvSpPr>
        <p:spPr>
          <a:xfrm>
            <a:off x="7479941" y="3343263"/>
            <a:ext cx="4500279"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66" name="Freeform: Shape 58">
            <a:extLst>
              <a:ext uri="{FF2B5EF4-FFF2-40B4-BE49-F238E27FC236}">
                <a16:creationId xmlns:a16="http://schemas.microsoft.com/office/drawing/2014/main" id="{D460C3EE-DC44-4D12-870D-2DE09B68AF9B}"/>
              </a:ext>
            </a:extLst>
          </p:cNvPr>
          <p:cNvSpPr/>
          <p:nvPr/>
        </p:nvSpPr>
        <p:spPr>
          <a:xfrm>
            <a:off x="7599587" y="5137092"/>
            <a:ext cx="444001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4" name="Picture 6" descr="Chủ đề 2 chữ cái hoạt hình ABCD"/>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513" b="97331" l="50100" r="100000">
                        <a14:foregroundMark x1="64300" y1="55544" x2="64800" y2="57700"/>
                        <a14:foregroundMark x1="73400" y1="54825" x2="73400" y2="58214"/>
                        <a14:foregroundMark x1="62200" y1="52361" x2="62500" y2="51335"/>
                        <a14:foregroundMark x1="71800" y1="56366" x2="72100" y2="59548"/>
                        <a14:foregroundMark x1="64300" y1="55339" x2="64800" y2="58830"/>
                        <a14:foregroundMark x1="65900" y1="55339" x2="66100" y2="58522"/>
                        <a14:foregroundMark x1="62200" y1="55339" x2="62200" y2="59856"/>
                      </a14:backgroundRemoval>
                    </a14:imgEffect>
                  </a14:imgLayer>
                </a14:imgProps>
              </a:ext>
              <a:ext uri="{28A0092B-C50C-407E-A947-70E740481C1C}">
                <a14:useLocalDpi xmlns:a14="http://schemas.microsoft.com/office/drawing/2010/main" val="0"/>
              </a:ext>
            </a:extLst>
          </a:blip>
          <a:srcRect l="45891" t="48682"/>
          <a:stretch/>
        </p:blipFill>
        <p:spPr bwMode="auto">
          <a:xfrm>
            <a:off x="7220761" y="5179527"/>
            <a:ext cx="1208101" cy="1116000"/>
          </a:xfrm>
          <a:prstGeom prst="rect">
            <a:avLst/>
          </a:prstGeom>
          <a:noFill/>
          <a:extLst>
            <a:ext uri="{909E8E84-426E-40DD-AFC4-6F175D3DCCD1}">
              <a14:hiddenFill xmlns:a14="http://schemas.microsoft.com/office/drawing/2010/main">
                <a:solidFill>
                  <a:srgbClr val="FFFFFF"/>
                </a:solidFill>
              </a14:hiddenFill>
            </a:ext>
          </a:extLst>
        </p:spPr>
      </p:pic>
      <p:sp>
        <p:nvSpPr>
          <p:cNvPr id="64" name="Freeform: Shape 25">
            <a:extLst>
              <a:ext uri="{FF2B5EF4-FFF2-40B4-BE49-F238E27FC236}">
                <a16:creationId xmlns:a16="http://schemas.microsoft.com/office/drawing/2014/main" id="{DE107CBF-D45A-4821-9AF9-91E811B920BF}"/>
              </a:ext>
            </a:extLst>
          </p:cNvPr>
          <p:cNvSpPr/>
          <p:nvPr/>
        </p:nvSpPr>
        <p:spPr>
          <a:xfrm flipH="1">
            <a:off x="490835" y="5088676"/>
            <a:ext cx="444596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5" name="Picture 8" descr="Chủ đề 2 chữ cái hoạt hình ABCD"/>
          <p:cNvPicPr>
            <a:picLocks noChangeAspect="1" noChangeArrowheads="1"/>
          </p:cNvPicPr>
          <p:nvPr/>
        </p:nvPicPr>
        <p:blipFill rotWithShape="1">
          <a:blip r:embed="rId11" cstate="print">
            <a:extLst>
              <a:ext uri="{BEBA8EAE-BF5A-486C-A8C5-ECC9F3942E4B}">
                <a14:imgProps xmlns:a14="http://schemas.microsoft.com/office/drawing/2010/main">
                  <a14:imgLayer r:embed="rId12">
                    <a14:imgEffect>
                      <a14:backgroundRemoval t="46099" b="99795" l="0" r="52800">
                        <a14:foregroundMark x1="23900" y1="54209" x2="25800" y2="60472"/>
                        <a14:foregroundMark x1="34600" y1="55544" x2="30600" y2="62628"/>
                        <a14:foregroundMark x1="25800" y1="56776" x2="26700" y2="60780"/>
                        <a14:foregroundMark x1="31500" y1="55852" x2="33700" y2="61088"/>
                        <a14:foregroundMark x1="34000" y1="52053" x2="35500" y2="52669"/>
                        <a14:foregroundMark x1="24300" y1="51745" x2="23000" y2="53593"/>
                      </a14:backgroundRemoval>
                    </a14:imgEffect>
                  </a14:imgLayer>
                </a14:imgProps>
              </a:ext>
              <a:ext uri="{28A0092B-C50C-407E-A947-70E740481C1C}">
                <a14:useLocalDpi xmlns:a14="http://schemas.microsoft.com/office/drawing/2010/main" val="0"/>
              </a:ext>
            </a:extLst>
          </a:blip>
          <a:srcRect t="47387" r="44148"/>
          <a:stretch/>
        </p:blipFill>
        <p:spPr bwMode="auto">
          <a:xfrm>
            <a:off x="4134280" y="5101424"/>
            <a:ext cx="1216347" cy="1116000"/>
          </a:xfrm>
          <a:prstGeom prst="rect">
            <a:avLst/>
          </a:prstGeom>
          <a:noFill/>
          <a:extLst>
            <a:ext uri="{909E8E84-426E-40DD-AFC4-6F175D3DCCD1}">
              <a14:hiddenFill xmlns:a14="http://schemas.microsoft.com/office/drawing/2010/main">
                <a:solidFill>
                  <a:srgbClr val="FFFFFF"/>
                </a:solidFill>
              </a14:hiddenFill>
            </a:ext>
          </a:extLst>
        </p:spPr>
      </p:pic>
      <p:grpSp>
        <p:nvGrpSpPr>
          <p:cNvPr id="76" name="Group 75">
            <a:extLst>
              <a:ext uri="{FF2B5EF4-FFF2-40B4-BE49-F238E27FC236}">
                <a16:creationId xmlns:a16="http://schemas.microsoft.com/office/drawing/2014/main" id="{8B0E9E73-367E-487F-9091-914F41C7087E}"/>
              </a:ext>
            </a:extLst>
          </p:cNvPr>
          <p:cNvGrpSpPr/>
          <p:nvPr/>
        </p:nvGrpSpPr>
        <p:grpSpPr>
          <a:xfrm>
            <a:off x="1144342" y="978102"/>
            <a:ext cx="10056488" cy="1716667"/>
            <a:chOff x="1838528" y="661478"/>
            <a:chExt cx="8918642" cy="846309"/>
          </a:xfrm>
          <a:solidFill>
            <a:schemeClr val="accent2">
              <a:lumMod val="50000"/>
            </a:schemeClr>
          </a:solidFill>
        </p:grpSpPr>
        <p:sp>
          <p:nvSpPr>
            <p:cNvPr id="77"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85" name="TextBox 84">
              <a:extLst>
                <a:ext uri="{FF2B5EF4-FFF2-40B4-BE49-F238E27FC236}">
                  <a16:creationId xmlns:a16="http://schemas.microsoft.com/office/drawing/2014/main" id="{F3B2EF6C-B1AB-459B-B768-AA172AECE22E}"/>
                </a:ext>
              </a:extLst>
            </p:cNvPr>
            <p:cNvSpPr txBox="1"/>
            <p:nvPr/>
          </p:nvSpPr>
          <p:spPr>
            <a:xfrm>
              <a:off x="2538780" y="805951"/>
              <a:ext cx="7840494" cy="328722"/>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Trang phục truyền thống của người Kinh là?</a:t>
              </a:r>
              <a:endPar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sp>
        <p:nvSpPr>
          <p:cNvPr id="65" name="Freeform: Shape 29">
            <a:extLst>
              <a:ext uri="{FF2B5EF4-FFF2-40B4-BE49-F238E27FC236}">
                <a16:creationId xmlns:a16="http://schemas.microsoft.com/office/drawing/2014/main" id="{18151A68-8ABC-4A1D-8A5B-E03CCFBD3F59}"/>
              </a:ext>
            </a:extLst>
          </p:cNvPr>
          <p:cNvSpPr/>
          <p:nvPr/>
        </p:nvSpPr>
        <p:spPr>
          <a:xfrm flipH="1">
            <a:off x="444868" y="3345864"/>
            <a:ext cx="428247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71" name="Picture 2" descr="Chủ đề 2 chữ cái hoạt hình ABCD"/>
          <p:cNvPicPr>
            <a:picLocks noChangeAspect="1" noChangeArrowheads="1"/>
          </p:cNvPicPr>
          <p:nvPr/>
        </p:nvPicPr>
        <p:blipFill rotWithShape="1">
          <a:blip r:embed="rId13" cstate="print">
            <a:extLst>
              <a:ext uri="{BEBA8EAE-BF5A-486C-A8C5-ECC9F3942E4B}">
                <a14:imgProps xmlns:a14="http://schemas.microsoft.com/office/drawing/2010/main">
                  <a14:imgLayer r:embed="rId14">
                    <a14:imgEffect>
                      <a14:backgroundRemoval t="3862" b="100000" l="1507" r="96234">
                        <a14:foregroundMark x1="40678" y1="17276" x2="43126" y2="22967"/>
                        <a14:foregroundMark x1="57815" y1="14634" x2="57815" y2="22967"/>
                        <a14:foregroundMark x1="58945" y1="8333" x2="60452" y2="9350"/>
                        <a14:foregroundMark x1="38041" y1="11789" x2="37288" y2="14634"/>
                      </a14:backgroundRemoval>
                    </a14:imgEffect>
                  </a14:imgLayer>
                </a14:imgProps>
              </a:ext>
              <a:ext uri="{28A0092B-C50C-407E-A947-70E740481C1C}">
                <a14:useLocalDpi xmlns:a14="http://schemas.microsoft.com/office/drawing/2010/main" val="0"/>
              </a:ext>
            </a:extLst>
          </a:blip>
          <a:srcRect/>
          <a:stretch/>
        </p:blipFill>
        <p:spPr bwMode="auto">
          <a:xfrm>
            <a:off x="3891629" y="3355958"/>
            <a:ext cx="1204691" cy="1116000"/>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5E97566C-4F6F-4E34-8C7F-AC30529D5A96}"/>
              </a:ext>
            </a:extLst>
          </p:cNvPr>
          <p:cNvSpPr txBox="1"/>
          <p:nvPr/>
        </p:nvSpPr>
        <p:spPr>
          <a:xfrm>
            <a:off x="768750" y="3547793"/>
            <a:ext cx="2860644"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Áo</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bà</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ba</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73" name="Picture 4" descr="Chủ đề 2 chữ cái hoạt hình ABCD"/>
          <p:cNvPicPr>
            <a:picLocks noChangeAspect="1" noChangeArrowheads="1"/>
          </p:cNvPicPr>
          <p:nvPr/>
        </p:nvPicPr>
        <p:blipFill rotWithShape="1">
          <a:blip r:embed="rId15" cstate="print">
            <a:extLst>
              <a:ext uri="{BEBA8EAE-BF5A-486C-A8C5-ECC9F3942E4B}">
                <a14:imgProps xmlns:a14="http://schemas.microsoft.com/office/drawing/2010/main">
                  <a14:imgLayer r:embed="rId16">
                    <a14:imgEffect>
                      <a14:backgroundRemoval t="2045" b="98569" l="0" r="100000">
                        <a14:foregroundMark x1="49897" y1="16564" x2="50515" y2="20245"/>
                        <a14:foregroundMark x1="60000" y1="19223" x2="63918" y2="21268"/>
                        <a14:foregroundMark x1="62268" y1="12270" x2="65361" y2="13906"/>
                        <a14:foregroundMark x1="47835" y1="7975" x2="49278" y2="7975"/>
                        <a14:foregroundMark x1="48247" y1="13906" x2="48247" y2="16973"/>
                      </a14:backgroundRemoval>
                    </a14:imgEffect>
                  </a14:imgLayer>
                </a14:imgProps>
              </a:ext>
              <a:ext uri="{28A0092B-C50C-407E-A947-70E740481C1C}">
                <a14:useLocalDpi xmlns:a14="http://schemas.microsoft.com/office/drawing/2010/main" val="0"/>
              </a:ext>
            </a:extLst>
          </a:blip>
          <a:srcRect/>
          <a:stretch/>
        </p:blipFill>
        <p:spPr bwMode="auto">
          <a:xfrm rot="20569960">
            <a:off x="7158852" y="3312834"/>
            <a:ext cx="1106266" cy="1116000"/>
          </a:xfrm>
          <a:prstGeom prst="rect">
            <a:avLst/>
          </a:prstGeom>
          <a:noFill/>
          <a:extLst>
            <a:ext uri="{909E8E84-426E-40DD-AFC4-6F175D3DCCD1}">
              <a14:hiddenFill xmlns:a14="http://schemas.microsoft.com/office/drawing/2010/main">
                <a:solidFill>
                  <a:srgbClr val="FFFFFF"/>
                </a:solidFill>
              </a14:hiddenFill>
            </a:ext>
          </a:extLst>
        </p:spPr>
      </p:pic>
      <p:sp>
        <p:nvSpPr>
          <p:cNvPr id="87" name="TextBox 86">
            <a:extLst>
              <a:ext uri="{FF2B5EF4-FFF2-40B4-BE49-F238E27FC236}">
                <a16:creationId xmlns:a16="http://schemas.microsoft.com/office/drawing/2014/main" id="{9D98A55B-7750-4935-BBE3-02763D14D46F}"/>
              </a:ext>
            </a:extLst>
          </p:cNvPr>
          <p:cNvSpPr txBox="1"/>
          <p:nvPr/>
        </p:nvSpPr>
        <p:spPr>
          <a:xfrm>
            <a:off x="8147564" y="3360509"/>
            <a:ext cx="3530629" cy="1241237"/>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Áo</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tứ</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thân</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và</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áo</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dài</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the</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8" name="TextBox 87">
            <a:extLst>
              <a:ext uri="{FF2B5EF4-FFF2-40B4-BE49-F238E27FC236}">
                <a16:creationId xmlns:a16="http://schemas.microsoft.com/office/drawing/2014/main" id="{544D259C-11E6-4C28-9E24-0B23DE2F5B8D}"/>
              </a:ext>
            </a:extLst>
          </p:cNvPr>
          <p:cNvSpPr txBox="1"/>
          <p:nvPr/>
        </p:nvSpPr>
        <p:spPr>
          <a:xfrm>
            <a:off x="703881" y="5359994"/>
            <a:ext cx="3557350"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Áo</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lụa</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89" name="TextBox 88">
            <a:extLst>
              <a:ext uri="{FF2B5EF4-FFF2-40B4-BE49-F238E27FC236}">
                <a16:creationId xmlns:a16="http://schemas.microsoft.com/office/drawing/2014/main" id="{98CC3837-2E5A-488F-8F1D-8FD5A454DC02}"/>
              </a:ext>
            </a:extLst>
          </p:cNvPr>
          <p:cNvSpPr txBox="1"/>
          <p:nvPr/>
        </p:nvSpPr>
        <p:spPr>
          <a:xfrm>
            <a:off x="8162343" y="5420879"/>
            <a:ext cx="4029657" cy="666786"/>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Áo</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dài</a:t>
            </a:r>
            <a:r>
              <a:rPr lang="en-US" sz="3733"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3733" dirty="0" err="1">
                <a:solidFill>
                  <a:prstClr val="black"/>
                </a:solidFill>
                <a:latin typeface="Calibri" panose="020F0502020204030204" pitchFamily="34" charset="0"/>
                <a:ea typeface="Cambria" panose="02040503050406030204" pitchFamily="18" charset="0"/>
                <a:cs typeface="Calibri" panose="020F0502020204030204" pitchFamily="34" charset="0"/>
              </a:rPr>
              <a:t>trắng</a:t>
            </a:r>
            <a:endParaRPr kumimoji="0" lang="en-US" sz="3733"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nvGrpSpPr>
          <p:cNvPr id="67" name="Google Shape;125;p1"/>
          <p:cNvGrpSpPr/>
          <p:nvPr/>
        </p:nvGrpSpPr>
        <p:grpSpPr>
          <a:xfrm rot="2255152">
            <a:off x="820133" y="1111646"/>
            <a:ext cx="962176" cy="1164482"/>
            <a:chOff x="5881684" y="3147949"/>
            <a:chExt cx="428090" cy="557286"/>
          </a:xfrm>
        </p:grpSpPr>
        <p:grpSp>
          <p:nvGrpSpPr>
            <p:cNvPr id="68" name="Google Shape;126;p1"/>
            <p:cNvGrpSpPr/>
            <p:nvPr/>
          </p:nvGrpSpPr>
          <p:grpSpPr>
            <a:xfrm>
              <a:off x="5881684" y="3147949"/>
              <a:ext cx="428090" cy="557286"/>
              <a:chOff x="5881684" y="3147949"/>
              <a:chExt cx="428090" cy="557286"/>
            </a:xfrm>
          </p:grpSpPr>
          <p:sp>
            <p:nvSpPr>
              <p:cNvPr id="91" name="Google Shape;127;p1"/>
              <p:cNvSpPr/>
              <p:nvPr/>
            </p:nvSpPr>
            <p:spPr>
              <a:xfrm rot="-2985213">
                <a:off x="5934573" y="3280506"/>
                <a:ext cx="14097" cy="66867"/>
              </a:xfrm>
              <a:custGeom>
                <a:avLst/>
                <a:gdLst/>
                <a:ahLst/>
                <a:cxnLst/>
                <a:rect l="l" t="t" r="r" b="b"/>
                <a:pathLst>
                  <a:path w="14097" h="66867" extrusionOk="0">
                    <a:moveTo>
                      <a:pt x="0" y="0"/>
                    </a:moveTo>
                    <a:lnTo>
                      <a:pt x="14098" y="0"/>
                    </a:lnTo>
                    <a:lnTo>
                      <a:pt x="14098" y="66868"/>
                    </a:lnTo>
                    <a:lnTo>
                      <a:pt x="0" y="66868"/>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2" name="Google Shape;128;p1"/>
              <p:cNvSpPr/>
              <p:nvPr/>
            </p:nvSpPr>
            <p:spPr>
              <a:xfrm rot="1034454">
                <a:off x="6142876" y="3215240"/>
                <a:ext cx="14097" cy="66963"/>
              </a:xfrm>
              <a:custGeom>
                <a:avLst/>
                <a:gdLst/>
                <a:ahLst/>
                <a:cxnLst/>
                <a:rect l="l" t="t" r="r" b="b"/>
                <a:pathLst>
                  <a:path w="14097" h="66963" extrusionOk="0">
                    <a:moveTo>
                      <a:pt x="0" y="0"/>
                    </a:moveTo>
                    <a:lnTo>
                      <a:pt x="14097" y="0"/>
                    </a:lnTo>
                    <a:lnTo>
                      <a:pt x="14097" y="66963"/>
                    </a:lnTo>
                    <a:lnTo>
                      <a:pt x="0" y="66963"/>
                    </a:ln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3" name="Google Shape;129;p1"/>
              <p:cNvSpPr/>
              <p:nvPr/>
            </p:nvSpPr>
            <p:spPr>
              <a:xfrm>
                <a:off x="6239866" y="3559977"/>
                <a:ext cx="67243" cy="60487"/>
              </a:xfrm>
              <a:custGeom>
                <a:avLst/>
                <a:gdLst/>
                <a:ahLst/>
                <a:cxnLst/>
                <a:rect l="l" t="t" r="r" b="b"/>
                <a:pathLst>
                  <a:path w="67243" h="60487" extrusionOk="0">
                    <a:moveTo>
                      <a:pt x="1580" y="8087"/>
                    </a:moveTo>
                    <a:lnTo>
                      <a:pt x="6056" y="2562"/>
                    </a:lnTo>
                    <a:cubicBezTo>
                      <a:pt x="8628" y="-581"/>
                      <a:pt x="13295" y="-867"/>
                      <a:pt x="16153" y="1896"/>
                    </a:cubicBezTo>
                    <a:lnTo>
                      <a:pt x="65111" y="48568"/>
                    </a:lnTo>
                    <a:cubicBezTo>
                      <a:pt x="68921" y="52188"/>
                      <a:pt x="67397" y="58665"/>
                      <a:pt x="62349" y="60189"/>
                    </a:cubicBezTo>
                    <a:lnTo>
                      <a:pt x="62349" y="60189"/>
                    </a:lnTo>
                    <a:cubicBezTo>
                      <a:pt x="60254" y="60855"/>
                      <a:pt x="57872" y="60379"/>
                      <a:pt x="56158" y="59046"/>
                    </a:cubicBezTo>
                    <a:lnTo>
                      <a:pt x="2723" y="17802"/>
                    </a:lnTo>
                    <a:cubicBezTo>
                      <a:pt x="-421" y="15516"/>
                      <a:pt x="-897" y="11040"/>
                      <a:pt x="1580" y="808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4" name="Google Shape;130;p1"/>
              <p:cNvSpPr/>
              <p:nvPr/>
            </p:nvSpPr>
            <p:spPr>
              <a:xfrm>
                <a:off x="6011531" y="3625456"/>
                <a:ext cx="35589" cy="79779"/>
              </a:xfrm>
              <a:custGeom>
                <a:avLst/>
                <a:gdLst/>
                <a:ahLst/>
                <a:cxnLst/>
                <a:rect l="l" t="t" r="r" b="b"/>
                <a:pathLst>
                  <a:path w="35589" h="79779" extrusionOk="0">
                    <a:moveTo>
                      <a:pt x="30747" y="2425"/>
                    </a:moveTo>
                    <a:lnTo>
                      <a:pt x="23984" y="329"/>
                    </a:lnTo>
                    <a:cubicBezTo>
                      <a:pt x="20079" y="-909"/>
                      <a:pt x="16078" y="1472"/>
                      <a:pt x="15221" y="5377"/>
                    </a:cubicBezTo>
                    <a:lnTo>
                      <a:pt x="171" y="71290"/>
                    </a:lnTo>
                    <a:cubicBezTo>
                      <a:pt x="-972" y="76434"/>
                      <a:pt x="3791" y="81006"/>
                      <a:pt x="8839" y="79482"/>
                    </a:cubicBezTo>
                    <a:lnTo>
                      <a:pt x="8839" y="79482"/>
                    </a:lnTo>
                    <a:cubicBezTo>
                      <a:pt x="10935" y="78815"/>
                      <a:pt x="12649" y="77196"/>
                      <a:pt x="13411" y="75100"/>
                    </a:cubicBezTo>
                    <a:lnTo>
                      <a:pt x="35223" y="11283"/>
                    </a:lnTo>
                    <a:cubicBezTo>
                      <a:pt x="36462" y="7663"/>
                      <a:pt x="34461" y="3568"/>
                      <a:pt x="30747" y="242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5" name="Google Shape;131;p1"/>
              <p:cNvSpPr/>
              <p:nvPr/>
            </p:nvSpPr>
            <p:spPr>
              <a:xfrm>
                <a:off x="5913663" y="3147949"/>
                <a:ext cx="250053" cy="157312"/>
              </a:xfrm>
              <a:custGeom>
                <a:avLst/>
                <a:gdLst/>
                <a:ahLst/>
                <a:cxnLst/>
                <a:rect l="l" t="t" r="r" b="b"/>
                <a:pathLst>
                  <a:path w="250053" h="157312" extrusionOk="0">
                    <a:moveTo>
                      <a:pt x="8791" y="157034"/>
                    </a:moveTo>
                    <a:cubicBezTo>
                      <a:pt x="5171" y="158082"/>
                      <a:pt x="1266" y="156082"/>
                      <a:pt x="28" y="152462"/>
                    </a:cubicBezTo>
                    <a:cubicBezTo>
                      <a:pt x="-639" y="150653"/>
                      <a:pt x="10886" y="83311"/>
                      <a:pt x="15458" y="57403"/>
                    </a:cubicBezTo>
                    <a:cubicBezTo>
                      <a:pt x="16506" y="51307"/>
                      <a:pt x="20888" y="46259"/>
                      <a:pt x="26888" y="44449"/>
                    </a:cubicBezTo>
                    <a:lnTo>
                      <a:pt x="172335" y="729"/>
                    </a:lnTo>
                    <a:cubicBezTo>
                      <a:pt x="178145" y="-1081"/>
                      <a:pt x="184527" y="539"/>
                      <a:pt x="188718" y="4920"/>
                    </a:cubicBezTo>
                    <a:lnTo>
                      <a:pt x="247964" y="64928"/>
                    </a:lnTo>
                    <a:cubicBezTo>
                      <a:pt x="251012" y="67976"/>
                      <a:pt x="250726" y="73119"/>
                      <a:pt x="247106" y="75691"/>
                    </a:cubicBezTo>
                    <a:cubicBezTo>
                      <a:pt x="244154" y="77882"/>
                      <a:pt x="239963" y="77120"/>
                      <a:pt x="237391" y="74548"/>
                    </a:cubicBezTo>
                    <a:lnTo>
                      <a:pt x="188242" y="24827"/>
                    </a:lnTo>
                    <a:cubicBezTo>
                      <a:pt x="181765" y="18160"/>
                      <a:pt x="172049" y="15779"/>
                      <a:pt x="163191" y="18446"/>
                    </a:cubicBezTo>
                    <a:lnTo>
                      <a:pt x="44319" y="54164"/>
                    </a:lnTo>
                    <a:cubicBezTo>
                      <a:pt x="35270" y="56927"/>
                      <a:pt x="28603" y="64451"/>
                      <a:pt x="26888" y="73691"/>
                    </a:cubicBezTo>
                    <a:cubicBezTo>
                      <a:pt x="21078" y="105885"/>
                      <a:pt x="14315" y="144176"/>
                      <a:pt x="13934" y="149605"/>
                    </a:cubicBezTo>
                    <a:cubicBezTo>
                      <a:pt x="14125" y="152748"/>
                      <a:pt x="12315" y="155796"/>
                      <a:pt x="9172" y="156844"/>
                    </a:cubicBezTo>
                    <a:cubicBezTo>
                      <a:pt x="8981" y="156939"/>
                      <a:pt x="8886" y="156939"/>
                      <a:pt x="8791" y="157034"/>
                    </a:cubicBezTo>
                    <a:close/>
                    <a:moveTo>
                      <a:pt x="13553" y="147795"/>
                    </a:moveTo>
                    <a:lnTo>
                      <a:pt x="13553" y="147795"/>
                    </a:lnTo>
                    <a:lnTo>
                      <a:pt x="13553" y="147795"/>
                    </a:lnTo>
                    <a:close/>
                    <a:moveTo>
                      <a:pt x="13553" y="147795"/>
                    </a:moveTo>
                    <a:lnTo>
                      <a:pt x="13553" y="147795"/>
                    </a:lnTo>
                    <a:lnTo>
                      <a:pt x="13553" y="147795"/>
                    </a:lnTo>
                    <a:close/>
                  </a:path>
                </a:pathLst>
              </a:custGeom>
              <a:solidFill>
                <a:schemeClr val="dk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6" name="Google Shape;132;p1"/>
              <p:cNvSpPr/>
              <p:nvPr/>
            </p:nvSpPr>
            <p:spPr>
              <a:xfrm>
                <a:off x="5899017" y="3272083"/>
                <a:ext cx="24428" cy="24033"/>
              </a:xfrm>
              <a:custGeom>
                <a:avLst/>
                <a:gdLst/>
                <a:ahLst/>
                <a:cxnLst/>
                <a:rect l="l" t="t" r="r" b="b"/>
                <a:pathLst>
                  <a:path w="24428" h="24033" extrusionOk="0">
                    <a:moveTo>
                      <a:pt x="22294" y="21566"/>
                    </a:moveTo>
                    <a:lnTo>
                      <a:pt x="22294" y="21566"/>
                    </a:lnTo>
                    <a:cubicBezTo>
                      <a:pt x="19246" y="24709"/>
                      <a:pt x="14293" y="24899"/>
                      <a:pt x="11054" y="21851"/>
                    </a:cubicBezTo>
                    <a:lnTo>
                      <a:pt x="2482" y="13755"/>
                    </a:lnTo>
                    <a:cubicBezTo>
                      <a:pt x="-662" y="10707"/>
                      <a:pt x="-852" y="5754"/>
                      <a:pt x="2101" y="2516"/>
                    </a:cubicBezTo>
                    <a:lnTo>
                      <a:pt x="2101" y="2516"/>
                    </a:lnTo>
                    <a:cubicBezTo>
                      <a:pt x="5149" y="-723"/>
                      <a:pt x="10197" y="-818"/>
                      <a:pt x="13340" y="2135"/>
                    </a:cubicBezTo>
                    <a:lnTo>
                      <a:pt x="21913" y="10231"/>
                    </a:lnTo>
                    <a:cubicBezTo>
                      <a:pt x="25151" y="13279"/>
                      <a:pt x="25246" y="18327"/>
                      <a:pt x="22294" y="21566"/>
                    </a:cubicBezTo>
                    <a:close/>
                  </a:path>
                </a:pathLst>
              </a:custGeom>
              <a:solidFill>
                <a:srgbClr val="CCCCC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7" name="Google Shape;133;p1"/>
              <p:cNvSpPr/>
              <p:nvPr/>
            </p:nvSpPr>
            <p:spPr>
              <a:xfrm>
                <a:off x="5898477" y="3251384"/>
                <a:ext cx="411297" cy="411331"/>
              </a:xfrm>
              <a:custGeom>
                <a:avLst/>
                <a:gdLst/>
                <a:ahLst/>
                <a:cxnLst/>
                <a:rect l="l" t="t" r="r" b="b"/>
                <a:pathLst>
                  <a:path w="411297" h="411331" extrusionOk="0">
                    <a:moveTo>
                      <a:pt x="264864" y="402595"/>
                    </a:moveTo>
                    <a:cubicBezTo>
                      <a:pt x="156279" y="435266"/>
                      <a:pt x="41407" y="373449"/>
                      <a:pt x="8737" y="264864"/>
                    </a:cubicBezTo>
                    <a:cubicBezTo>
                      <a:pt x="-23934" y="156279"/>
                      <a:pt x="37883" y="41407"/>
                      <a:pt x="146468" y="8737"/>
                    </a:cubicBezTo>
                    <a:cubicBezTo>
                      <a:pt x="255053" y="-23934"/>
                      <a:pt x="369925" y="37883"/>
                      <a:pt x="402595" y="146468"/>
                    </a:cubicBezTo>
                    <a:cubicBezTo>
                      <a:pt x="435171" y="255053"/>
                      <a:pt x="373449" y="369925"/>
                      <a:pt x="264864" y="402595"/>
                    </a:cubicBezTo>
                    <a:close/>
                  </a:path>
                </a:pathLst>
              </a:custGeom>
              <a:solidFill>
                <a:srgbClr val="F2833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8" name="Google Shape;134;p1"/>
              <p:cNvSpPr/>
              <p:nvPr/>
            </p:nvSpPr>
            <p:spPr>
              <a:xfrm>
                <a:off x="5912990" y="3265932"/>
                <a:ext cx="382263" cy="382271"/>
              </a:xfrm>
              <a:custGeom>
                <a:avLst/>
                <a:gdLst/>
                <a:ahLst/>
                <a:cxnLst/>
                <a:rect l="l" t="t" r="r" b="b"/>
                <a:pathLst>
                  <a:path w="382263" h="382271" extrusionOk="0">
                    <a:moveTo>
                      <a:pt x="246160" y="374141"/>
                    </a:moveTo>
                    <a:cubicBezTo>
                      <a:pt x="145290" y="404526"/>
                      <a:pt x="38515" y="347090"/>
                      <a:pt x="8130" y="246125"/>
                    </a:cubicBezTo>
                    <a:cubicBezTo>
                      <a:pt x="-22254" y="145256"/>
                      <a:pt x="35181" y="38480"/>
                      <a:pt x="136146" y="8096"/>
                    </a:cubicBezTo>
                    <a:cubicBezTo>
                      <a:pt x="237016" y="-22194"/>
                      <a:pt x="343791" y="35147"/>
                      <a:pt x="374176" y="136112"/>
                    </a:cubicBezTo>
                    <a:cubicBezTo>
                      <a:pt x="404466" y="236981"/>
                      <a:pt x="347030" y="343757"/>
                      <a:pt x="246160" y="374141"/>
                    </a:cubicBezTo>
                    <a:close/>
                  </a:path>
                </a:pathLst>
              </a:custGeom>
              <a:solidFill>
                <a:srgbClr val="F9B933">
                  <a:alpha val="6000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99" name="Google Shape;135;p1"/>
              <p:cNvSpPr/>
              <p:nvPr/>
            </p:nvSpPr>
            <p:spPr>
              <a:xfrm>
                <a:off x="5951292" y="3304294"/>
                <a:ext cx="305572" cy="305511"/>
              </a:xfrm>
              <a:custGeom>
                <a:avLst/>
                <a:gdLst/>
                <a:ahLst/>
                <a:cxnLst/>
                <a:rect l="l" t="t" r="r" b="b"/>
                <a:pathLst>
                  <a:path w="305572" h="305511" extrusionOk="0">
                    <a:moveTo>
                      <a:pt x="196809" y="299012"/>
                    </a:moveTo>
                    <a:cubicBezTo>
                      <a:pt x="116132" y="323301"/>
                      <a:pt x="30788" y="277391"/>
                      <a:pt x="6500" y="196714"/>
                    </a:cubicBezTo>
                    <a:cubicBezTo>
                      <a:pt x="-17789" y="116132"/>
                      <a:pt x="28121" y="30693"/>
                      <a:pt x="108798" y="6500"/>
                    </a:cubicBezTo>
                    <a:cubicBezTo>
                      <a:pt x="189475" y="-17789"/>
                      <a:pt x="274819" y="28121"/>
                      <a:pt x="299108" y="108798"/>
                    </a:cubicBezTo>
                    <a:cubicBezTo>
                      <a:pt x="323301" y="189475"/>
                      <a:pt x="277486" y="274819"/>
                      <a:pt x="196809" y="29901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0" name="Google Shape;136;p1"/>
              <p:cNvSpPr/>
              <p:nvPr/>
            </p:nvSpPr>
            <p:spPr>
              <a:xfrm>
                <a:off x="6075044" y="3304352"/>
                <a:ext cx="181824" cy="287048"/>
              </a:xfrm>
              <a:custGeom>
                <a:avLst/>
                <a:gdLst/>
                <a:ahLst/>
                <a:cxnLst/>
                <a:rect l="l" t="t" r="r" b="b"/>
                <a:pathLst>
                  <a:path w="181824" h="287048" extrusionOk="0">
                    <a:moveTo>
                      <a:pt x="175355" y="108740"/>
                    </a:moveTo>
                    <a:cubicBezTo>
                      <a:pt x="152591" y="33017"/>
                      <a:pt x="76010" y="-12037"/>
                      <a:pt x="0" y="2822"/>
                    </a:cubicBezTo>
                    <a:cubicBezTo>
                      <a:pt x="87344" y="21301"/>
                      <a:pt x="139732" y="85880"/>
                      <a:pt x="140875" y="175034"/>
                    </a:cubicBezTo>
                    <a:cubicBezTo>
                      <a:pt x="142970" y="220183"/>
                      <a:pt x="128111" y="257521"/>
                      <a:pt x="101822" y="287048"/>
                    </a:cubicBezTo>
                    <a:cubicBezTo>
                      <a:pt x="164211" y="253235"/>
                      <a:pt x="196501" y="179225"/>
                      <a:pt x="175355" y="108740"/>
                    </a:cubicBezTo>
                    <a:close/>
                  </a:path>
                </a:pathLst>
              </a:custGeom>
              <a:solidFill>
                <a:srgbClr val="C8C8C8">
                  <a:alpha val="2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nvGrpSpPr>
              <p:cNvPr id="101" name="Google Shape;137;p1"/>
              <p:cNvGrpSpPr/>
              <p:nvPr/>
            </p:nvGrpSpPr>
            <p:grpSpPr>
              <a:xfrm>
                <a:off x="5881684" y="3256226"/>
                <a:ext cx="96300" cy="100097"/>
                <a:chOff x="5881684" y="3256226"/>
                <a:chExt cx="96300" cy="100097"/>
              </a:xfrm>
            </p:grpSpPr>
            <p:sp>
              <p:nvSpPr>
                <p:cNvPr id="140" name="Google Shape;138;p1"/>
                <p:cNvSpPr/>
                <p:nvPr/>
              </p:nvSpPr>
              <p:spPr>
                <a:xfrm>
                  <a:off x="5881684" y="3256226"/>
                  <a:ext cx="96300" cy="100097"/>
                </a:xfrm>
                <a:custGeom>
                  <a:avLst/>
                  <a:gdLst/>
                  <a:ahLst/>
                  <a:cxnLst/>
                  <a:rect l="l" t="t" r="r" b="b"/>
                  <a:pathLst>
                    <a:path w="96300" h="100097" extrusionOk="0">
                      <a:moveTo>
                        <a:pt x="96300" y="15991"/>
                      </a:moveTo>
                      <a:cubicBezTo>
                        <a:pt x="96300" y="15991"/>
                        <a:pt x="72202" y="-9631"/>
                        <a:pt x="49437" y="3990"/>
                      </a:cubicBezTo>
                      <a:cubicBezTo>
                        <a:pt x="26672" y="17611"/>
                        <a:pt x="3431" y="50662"/>
                        <a:pt x="860" y="60283"/>
                      </a:cubicBezTo>
                      <a:cubicBezTo>
                        <a:pt x="-2474" y="72951"/>
                        <a:pt x="3812" y="90382"/>
                        <a:pt x="21053" y="100097"/>
                      </a:cubicBezTo>
                      <a:cubicBezTo>
                        <a:pt x="28958" y="92001"/>
                        <a:pt x="96300" y="15991"/>
                        <a:pt x="96300" y="15991"/>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41" name="Google Shape;139;p1"/>
                <p:cNvSpPr/>
                <p:nvPr/>
              </p:nvSpPr>
              <p:spPr>
                <a:xfrm>
                  <a:off x="5917786" y="3259830"/>
                  <a:ext cx="53610" cy="26580"/>
                </a:xfrm>
                <a:custGeom>
                  <a:avLst/>
                  <a:gdLst/>
                  <a:ahLst/>
                  <a:cxnLst/>
                  <a:rect l="l" t="t" r="r" b="b"/>
                  <a:pathLst>
                    <a:path w="53610" h="26580" extrusionOk="0">
                      <a:moveTo>
                        <a:pt x="14002" y="3434"/>
                      </a:moveTo>
                      <a:cubicBezTo>
                        <a:pt x="9239" y="6292"/>
                        <a:pt x="4572" y="10197"/>
                        <a:pt x="0" y="14483"/>
                      </a:cubicBezTo>
                      <a:cubicBezTo>
                        <a:pt x="17812" y="7530"/>
                        <a:pt x="36576" y="13626"/>
                        <a:pt x="42863" y="26580"/>
                      </a:cubicBezTo>
                      <a:cubicBezTo>
                        <a:pt x="49911" y="19913"/>
                        <a:pt x="55054" y="16674"/>
                        <a:pt x="53245" y="13626"/>
                      </a:cubicBezTo>
                      <a:cubicBezTo>
                        <a:pt x="51435" y="10673"/>
                        <a:pt x="32290" y="-7424"/>
                        <a:pt x="14002" y="3434"/>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sp>
            <p:nvSpPr>
              <p:cNvPr id="102" name="Google Shape;140;p1"/>
              <p:cNvSpPr/>
              <p:nvPr/>
            </p:nvSpPr>
            <p:spPr>
              <a:xfrm>
                <a:off x="6151603" y="3190349"/>
                <a:ext cx="18930" cy="28863"/>
              </a:xfrm>
              <a:custGeom>
                <a:avLst/>
                <a:gdLst/>
                <a:ahLst/>
                <a:cxnLst/>
                <a:rect l="l" t="t" r="r" b="b"/>
                <a:pathLst>
                  <a:path w="18930" h="28863" extrusionOk="0">
                    <a:moveTo>
                      <a:pt x="6880" y="28719"/>
                    </a:moveTo>
                    <a:lnTo>
                      <a:pt x="6880" y="28719"/>
                    </a:lnTo>
                    <a:cubicBezTo>
                      <a:pt x="11452" y="29577"/>
                      <a:pt x="15738" y="26529"/>
                      <a:pt x="16595" y="21957"/>
                    </a:cubicBezTo>
                    <a:lnTo>
                      <a:pt x="18786" y="9860"/>
                    </a:lnTo>
                    <a:cubicBezTo>
                      <a:pt x="19643" y="5288"/>
                      <a:pt x="16595" y="1002"/>
                      <a:pt x="12023" y="144"/>
                    </a:cubicBezTo>
                    <a:lnTo>
                      <a:pt x="12023" y="144"/>
                    </a:lnTo>
                    <a:cubicBezTo>
                      <a:pt x="7451" y="-713"/>
                      <a:pt x="3165" y="2335"/>
                      <a:pt x="2308" y="6907"/>
                    </a:cubicBezTo>
                    <a:lnTo>
                      <a:pt x="117" y="19004"/>
                    </a:lnTo>
                    <a:cubicBezTo>
                      <a:pt x="-645" y="23576"/>
                      <a:pt x="2403" y="27957"/>
                      <a:pt x="6880" y="28719"/>
                    </a:cubicBezTo>
                    <a:close/>
                  </a:path>
                </a:pathLst>
              </a:custGeom>
              <a:solidFill>
                <a:srgbClr val="E2E2E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4" name="Google Shape;141;p1"/>
              <p:cNvSpPr/>
              <p:nvPr/>
            </p:nvSpPr>
            <p:spPr>
              <a:xfrm rot="-1015751">
                <a:off x="6060082" y="3310337"/>
                <a:ext cx="6096" cy="21146"/>
              </a:xfrm>
              <a:custGeom>
                <a:avLst/>
                <a:gdLst/>
                <a:ahLst/>
                <a:cxnLst/>
                <a:rect l="l" t="t" r="r" b="b"/>
                <a:pathLst>
                  <a:path w="6096" h="21146" extrusionOk="0">
                    <a:moveTo>
                      <a:pt x="0" y="0"/>
                    </a:moveTo>
                    <a:lnTo>
                      <a:pt x="6096" y="0"/>
                    </a:lnTo>
                    <a:lnTo>
                      <a:pt x="6096" y="21146"/>
                    </a:lnTo>
                    <a:lnTo>
                      <a:pt x="0" y="21146"/>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5" name="Google Shape;142;p1"/>
              <p:cNvSpPr/>
              <p:nvPr/>
            </p:nvSpPr>
            <p:spPr>
              <a:xfrm rot="-1004655">
                <a:off x="6137628" y="3552713"/>
                <a:ext cx="6095" cy="51720"/>
              </a:xfrm>
              <a:custGeom>
                <a:avLst/>
                <a:gdLst/>
                <a:ahLst/>
                <a:cxnLst/>
                <a:rect l="l" t="t" r="r" b="b"/>
                <a:pathLst>
                  <a:path w="6095" h="51720" extrusionOk="0">
                    <a:moveTo>
                      <a:pt x="0" y="0"/>
                    </a:moveTo>
                    <a:lnTo>
                      <a:pt x="6096" y="0"/>
                    </a:lnTo>
                    <a:lnTo>
                      <a:pt x="6096" y="51721"/>
                    </a:lnTo>
                    <a:lnTo>
                      <a:pt x="0" y="5172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6" name="Google Shape;143;p1"/>
              <p:cNvSpPr/>
              <p:nvPr/>
            </p:nvSpPr>
            <p:spPr>
              <a:xfrm>
                <a:off x="5956934" y="3484149"/>
                <a:ext cx="48386" cy="19811"/>
              </a:xfrm>
              <a:custGeom>
                <a:avLst/>
                <a:gdLst/>
                <a:ahLst/>
                <a:cxnLst/>
                <a:rect l="l" t="t" r="r" b="b"/>
                <a:pathLst>
                  <a:path w="48386" h="19811" extrusionOk="0">
                    <a:moveTo>
                      <a:pt x="46577" y="0"/>
                    </a:moveTo>
                    <a:lnTo>
                      <a:pt x="48387" y="5810"/>
                    </a:lnTo>
                    <a:lnTo>
                      <a:pt x="1714" y="19812"/>
                    </a:lnTo>
                    <a:lnTo>
                      <a:pt x="0" y="14002"/>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8" name="Google Shape;144;p1"/>
              <p:cNvSpPr/>
              <p:nvPr/>
            </p:nvSpPr>
            <p:spPr>
              <a:xfrm rot="-6411075">
                <a:off x="6221071" y="3393512"/>
                <a:ext cx="6096" cy="54771"/>
              </a:xfrm>
              <a:custGeom>
                <a:avLst/>
                <a:gdLst/>
                <a:ahLst/>
                <a:cxnLst/>
                <a:rect l="l" t="t" r="r" b="b"/>
                <a:pathLst>
                  <a:path w="6096" h="54771" extrusionOk="0">
                    <a:moveTo>
                      <a:pt x="0" y="0"/>
                    </a:moveTo>
                    <a:lnTo>
                      <a:pt x="6096" y="0"/>
                    </a:lnTo>
                    <a:lnTo>
                      <a:pt x="6096" y="54771"/>
                    </a:lnTo>
                    <a:lnTo>
                      <a:pt x="0" y="5477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09" name="Google Shape;145;p1"/>
              <p:cNvSpPr/>
              <p:nvPr/>
            </p:nvSpPr>
            <p:spPr>
              <a:xfrm rot="-3707380">
                <a:off x="5982838" y="3374974"/>
                <a:ext cx="6095" cy="37051"/>
              </a:xfrm>
              <a:custGeom>
                <a:avLst/>
                <a:gdLst/>
                <a:ahLst/>
                <a:cxnLst/>
                <a:rect l="l" t="t" r="r" b="b"/>
                <a:pathLst>
                  <a:path w="6095" h="37051" extrusionOk="0">
                    <a:moveTo>
                      <a:pt x="0" y="0"/>
                    </a:moveTo>
                    <a:lnTo>
                      <a:pt x="6096" y="0"/>
                    </a:lnTo>
                    <a:lnTo>
                      <a:pt x="6096" y="37051"/>
                    </a:lnTo>
                    <a:lnTo>
                      <a:pt x="0" y="37051"/>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1" name="Google Shape;146;p1"/>
              <p:cNvSpPr/>
              <p:nvPr/>
            </p:nvSpPr>
            <p:spPr>
              <a:xfrm rot="-3688311">
                <a:off x="6219917" y="3503223"/>
                <a:ext cx="6096" cy="35528"/>
              </a:xfrm>
              <a:custGeom>
                <a:avLst/>
                <a:gdLst/>
                <a:ahLst/>
                <a:cxnLst/>
                <a:rect l="l" t="t" r="r" b="b"/>
                <a:pathLst>
                  <a:path w="6096" h="35528" extrusionOk="0">
                    <a:moveTo>
                      <a:pt x="0" y="0"/>
                    </a:moveTo>
                    <a:lnTo>
                      <a:pt x="6096" y="0"/>
                    </a:lnTo>
                    <a:lnTo>
                      <a:pt x="6096" y="35529"/>
                    </a:lnTo>
                    <a:lnTo>
                      <a:pt x="0" y="35529"/>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3" name="Google Shape;147;p1"/>
              <p:cNvSpPr/>
              <p:nvPr/>
            </p:nvSpPr>
            <p:spPr>
              <a:xfrm>
                <a:off x="6029133" y="3556253"/>
                <a:ext cx="23526" cy="36766"/>
              </a:xfrm>
              <a:custGeom>
                <a:avLst/>
                <a:gdLst/>
                <a:ahLst/>
                <a:cxnLst/>
                <a:rect l="l" t="t" r="r" b="b"/>
                <a:pathLst>
                  <a:path w="23526" h="36766" extrusionOk="0">
                    <a:moveTo>
                      <a:pt x="18193" y="0"/>
                    </a:moveTo>
                    <a:lnTo>
                      <a:pt x="23527" y="2857"/>
                    </a:lnTo>
                    <a:lnTo>
                      <a:pt x="5334" y="36767"/>
                    </a:lnTo>
                    <a:lnTo>
                      <a:pt x="0" y="33909"/>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5" name="Google Shape;148;p1"/>
              <p:cNvSpPr/>
              <p:nvPr/>
            </p:nvSpPr>
            <p:spPr>
              <a:xfrm rot="-9104307">
                <a:off x="6165045" y="3320415"/>
                <a:ext cx="6096" cy="35242"/>
              </a:xfrm>
              <a:custGeom>
                <a:avLst/>
                <a:gdLst/>
                <a:ahLst/>
                <a:cxnLst/>
                <a:rect l="l" t="t" r="r" b="b"/>
                <a:pathLst>
                  <a:path w="6096" h="35242" extrusionOk="0">
                    <a:moveTo>
                      <a:pt x="0" y="0"/>
                    </a:moveTo>
                    <a:lnTo>
                      <a:pt x="6096" y="0"/>
                    </a:lnTo>
                    <a:lnTo>
                      <a:pt x="6096" y="35243"/>
                    </a:lnTo>
                    <a:lnTo>
                      <a:pt x="0" y="35243"/>
                    </a:lnTo>
                    <a:close/>
                  </a:path>
                </a:pathLst>
              </a:custGeom>
              <a:solidFill>
                <a:srgbClr val="C8C8C8"/>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6" name="Google Shape;149;p1"/>
              <p:cNvSpPr/>
              <p:nvPr/>
            </p:nvSpPr>
            <p:spPr>
              <a:xfrm>
                <a:off x="6096013" y="3442441"/>
                <a:ext cx="33813" cy="100107"/>
              </a:xfrm>
              <a:custGeom>
                <a:avLst/>
                <a:gdLst/>
                <a:ahLst/>
                <a:cxnLst/>
                <a:rect l="l" t="t" r="r" b="b"/>
                <a:pathLst>
                  <a:path w="33813" h="100107" extrusionOk="0">
                    <a:moveTo>
                      <a:pt x="2857" y="0"/>
                    </a:moveTo>
                    <a:lnTo>
                      <a:pt x="0" y="47625"/>
                    </a:lnTo>
                    <a:lnTo>
                      <a:pt x="33814" y="100108"/>
                    </a:lnTo>
                    <a:lnTo>
                      <a:pt x="30956" y="36481"/>
                    </a:ln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17" name="Google Shape;150;p1"/>
              <p:cNvSpPr/>
              <p:nvPr/>
            </p:nvSpPr>
            <p:spPr>
              <a:xfrm>
                <a:off x="6104095" y="3418331"/>
                <a:ext cx="127063" cy="38957"/>
              </a:xfrm>
              <a:custGeom>
                <a:avLst/>
                <a:gdLst/>
                <a:ahLst/>
                <a:cxnLst/>
                <a:rect l="l" t="t" r="r" b="b"/>
                <a:pathLst>
                  <a:path w="127063" h="38957" extrusionOk="0">
                    <a:moveTo>
                      <a:pt x="127063" y="0"/>
                    </a:moveTo>
                    <a:lnTo>
                      <a:pt x="51530" y="12192"/>
                    </a:lnTo>
                    <a:lnTo>
                      <a:pt x="0" y="38957"/>
                    </a:lnTo>
                    <a:lnTo>
                      <a:pt x="59150" y="32576"/>
                    </a:ln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nvGrpSpPr>
              <p:cNvPr id="118" name="Google Shape;151;p1"/>
              <p:cNvGrpSpPr/>
              <p:nvPr/>
            </p:nvGrpSpPr>
            <p:grpSpPr>
              <a:xfrm>
                <a:off x="6089575" y="3442542"/>
                <a:ext cx="29041" cy="29075"/>
                <a:chOff x="6089575" y="3442542"/>
                <a:chExt cx="29041" cy="29075"/>
              </a:xfrm>
            </p:grpSpPr>
            <p:sp>
              <p:nvSpPr>
                <p:cNvPr id="138" name="Google Shape;152;p1"/>
                <p:cNvSpPr/>
                <p:nvPr/>
              </p:nvSpPr>
              <p:spPr>
                <a:xfrm>
                  <a:off x="6089575" y="3442542"/>
                  <a:ext cx="29041" cy="29075"/>
                </a:xfrm>
                <a:custGeom>
                  <a:avLst/>
                  <a:gdLst/>
                  <a:ahLst/>
                  <a:cxnLst/>
                  <a:rect l="l" t="t" r="r" b="b"/>
                  <a:pathLst>
                    <a:path w="29041" h="29075" extrusionOk="0">
                      <a:moveTo>
                        <a:pt x="28427" y="10364"/>
                      </a:moveTo>
                      <a:cubicBezTo>
                        <a:pt x="30713" y="18080"/>
                        <a:pt x="26427" y="26176"/>
                        <a:pt x="18712" y="28462"/>
                      </a:cubicBezTo>
                      <a:cubicBezTo>
                        <a:pt x="10996" y="30748"/>
                        <a:pt x="2995" y="26462"/>
                        <a:pt x="614" y="18746"/>
                      </a:cubicBezTo>
                      <a:cubicBezTo>
                        <a:pt x="-1672" y="11031"/>
                        <a:pt x="2614" y="2935"/>
                        <a:pt x="10330" y="649"/>
                      </a:cubicBezTo>
                      <a:cubicBezTo>
                        <a:pt x="18045" y="-1732"/>
                        <a:pt x="26141" y="2649"/>
                        <a:pt x="28427" y="10364"/>
                      </a:cubicBezTo>
                      <a:close/>
                    </a:path>
                  </a:pathLst>
                </a:custGeom>
                <a:solidFill>
                  <a:srgbClr val="D7590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39" name="Google Shape;153;p1"/>
                <p:cNvSpPr/>
                <p:nvPr/>
              </p:nvSpPr>
              <p:spPr>
                <a:xfrm>
                  <a:off x="6091001" y="3449573"/>
                  <a:ext cx="6808" cy="19145"/>
                </a:xfrm>
                <a:custGeom>
                  <a:avLst/>
                  <a:gdLst/>
                  <a:ahLst/>
                  <a:cxnLst/>
                  <a:rect l="l" t="t" r="r" b="b"/>
                  <a:pathLst>
                    <a:path w="6808" h="19145" extrusionOk="0">
                      <a:moveTo>
                        <a:pt x="2617" y="0"/>
                      </a:moveTo>
                      <a:cubicBezTo>
                        <a:pt x="2617" y="0"/>
                        <a:pt x="-5479" y="10382"/>
                        <a:pt x="6808" y="19145"/>
                      </a:cubicBezTo>
                      <a:cubicBezTo>
                        <a:pt x="6046" y="17240"/>
                        <a:pt x="1284" y="6668"/>
                        <a:pt x="2617" y="0"/>
                      </a:cubicBezTo>
                      <a:close/>
                    </a:path>
                  </a:pathLst>
                </a:custGeom>
                <a:solidFill>
                  <a:srgbClr val="FFFFFF">
                    <a:alpha val="2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nvGrpSpPr>
              <p:cNvPr id="119" name="Google Shape;154;p1"/>
              <p:cNvGrpSpPr/>
              <p:nvPr/>
            </p:nvGrpSpPr>
            <p:grpSpPr>
              <a:xfrm>
                <a:off x="6097142" y="3196401"/>
                <a:ext cx="112446" cy="63243"/>
                <a:chOff x="6097142" y="3196401"/>
                <a:chExt cx="112446" cy="63243"/>
              </a:xfrm>
            </p:grpSpPr>
            <p:sp>
              <p:nvSpPr>
                <p:cNvPr id="136" name="Google Shape;155;p1"/>
                <p:cNvSpPr/>
                <p:nvPr/>
              </p:nvSpPr>
              <p:spPr>
                <a:xfrm>
                  <a:off x="6097142" y="3196401"/>
                  <a:ext cx="112446" cy="63243"/>
                </a:xfrm>
                <a:custGeom>
                  <a:avLst/>
                  <a:gdLst/>
                  <a:ahLst/>
                  <a:cxnLst/>
                  <a:rect l="l" t="t" r="r" b="b"/>
                  <a:pathLst>
                    <a:path w="112446" h="63243" extrusionOk="0">
                      <a:moveTo>
                        <a:pt x="109823" y="63243"/>
                      </a:moveTo>
                      <a:cubicBezTo>
                        <a:pt x="109823" y="63243"/>
                        <a:pt x="120777" y="29811"/>
                        <a:pt x="97917" y="16285"/>
                      </a:cubicBezTo>
                      <a:cubicBezTo>
                        <a:pt x="75057" y="2760"/>
                        <a:pt x="34957" y="-1717"/>
                        <a:pt x="25241" y="569"/>
                      </a:cubicBezTo>
                      <a:cubicBezTo>
                        <a:pt x="12478" y="3712"/>
                        <a:pt x="286" y="17619"/>
                        <a:pt x="0" y="37335"/>
                      </a:cubicBezTo>
                      <a:cubicBezTo>
                        <a:pt x="10858" y="40479"/>
                        <a:pt x="109823" y="63243"/>
                        <a:pt x="109823" y="63243"/>
                      </a:cubicBezTo>
                      <a:close/>
                    </a:path>
                  </a:pathLst>
                </a:custGeom>
                <a:solidFill>
                  <a:srgbClr val="F9B93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sp>
              <p:nvSpPr>
                <p:cNvPr id="137" name="Google Shape;156;p1"/>
                <p:cNvSpPr/>
                <p:nvPr/>
              </p:nvSpPr>
              <p:spPr>
                <a:xfrm>
                  <a:off x="6176295" y="3207829"/>
                  <a:ext cx="28905" cy="47556"/>
                </a:xfrm>
                <a:custGeom>
                  <a:avLst/>
                  <a:gdLst/>
                  <a:ahLst/>
                  <a:cxnLst/>
                  <a:rect l="l" t="t" r="r" b="b"/>
                  <a:pathLst>
                    <a:path w="28905" h="47556" extrusionOk="0">
                      <a:moveTo>
                        <a:pt x="16383" y="6953"/>
                      </a:moveTo>
                      <a:cubicBezTo>
                        <a:pt x="11621" y="4191"/>
                        <a:pt x="6001" y="1810"/>
                        <a:pt x="0" y="0"/>
                      </a:cubicBezTo>
                      <a:cubicBezTo>
                        <a:pt x="14669" y="12382"/>
                        <a:pt x="18288" y="31718"/>
                        <a:pt x="9906" y="43339"/>
                      </a:cubicBezTo>
                      <a:cubicBezTo>
                        <a:pt x="19145" y="46292"/>
                        <a:pt x="24384" y="49340"/>
                        <a:pt x="26194" y="46292"/>
                      </a:cubicBezTo>
                      <a:cubicBezTo>
                        <a:pt x="28003" y="43243"/>
                        <a:pt x="34766" y="17812"/>
                        <a:pt x="16383" y="6953"/>
                      </a:cubicBezTo>
                      <a:close/>
                    </a:path>
                  </a:pathLst>
                </a:custGeom>
                <a:solidFill>
                  <a:srgbClr val="FFD76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grpSp>
        <p:sp>
          <p:nvSpPr>
            <p:cNvPr id="90" name="Google Shape;157;p1"/>
            <p:cNvSpPr/>
            <p:nvPr/>
          </p:nvSpPr>
          <p:spPr>
            <a:xfrm>
              <a:off x="5970306" y="3348608"/>
              <a:ext cx="87497" cy="232124"/>
            </a:xfrm>
            <a:custGeom>
              <a:avLst/>
              <a:gdLst/>
              <a:ahLst/>
              <a:cxnLst/>
              <a:rect l="l" t="t" r="r" b="b"/>
              <a:pathLst>
                <a:path w="87497" h="232124" extrusionOk="0">
                  <a:moveTo>
                    <a:pt x="55684" y="0"/>
                  </a:moveTo>
                  <a:cubicBezTo>
                    <a:pt x="55684" y="0"/>
                    <a:pt x="-9181" y="48197"/>
                    <a:pt x="1106" y="125063"/>
                  </a:cubicBezTo>
                  <a:cubicBezTo>
                    <a:pt x="6249" y="163735"/>
                    <a:pt x="34539" y="206121"/>
                    <a:pt x="87498" y="232124"/>
                  </a:cubicBezTo>
                  <a:cubicBezTo>
                    <a:pt x="66352" y="203168"/>
                    <a:pt x="38920" y="162782"/>
                    <a:pt x="31872" y="120491"/>
                  </a:cubicBezTo>
                  <a:cubicBezTo>
                    <a:pt x="25680" y="83249"/>
                    <a:pt x="32157" y="43434"/>
                    <a:pt x="55684" y="0"/>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panose="020F0502020204030204" pitchFamily="34" charset="0"/>
                <a:ea typeface="Calibri"/>
                <a:cs typeface="Calibri" panose="020F0502020204030204" pitchFamily="34" charset="0"/>
                <a:sym typeface="Calibri"/>
              </a:endParaRPr>
            </a:p>
          </p:txBody>
        </p:sp>
      </p:grpSp>
      <p:pic>
        <p:nvPicPr>
          <p:cNvPr id="142" name="Picture 141">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5246750" y="3784405"/>
            <a:ext cx="1762231" cy="2447543"/>
          </a:xfrm>
          <a:prstGeom prst="rect">
            <a:avLst/>
          </a:prstGeom>
        </p:spPr>
      </p:pic>
    </p:spTree>
    <p:custDataLst>
      <p:tags r:id="rId1"/>
    </p:custDataLst>
    <p:extLst>
      <p:ext uri="{BB962C8B-B14F-4D97-AF65-F5344CB8AC3E}">
        <p14:creationId xmlns:p14="http://schemas.microsoft.com/office/powerpoint/2010/main" val="2813944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70"/>
                                        </p:tgtEl>
                                        <p:attrNameLst>
                                          <p:attrName>style.color</p:attrName>
                                        </p:attrNameLst>
                                      </p:cBhvr>
                                      <p:to>
                                        <a:srgbClr val="F1DD4D"/>
                                      </p:to>
                                    </p:animClr>
                                    <p:animClr clrSpc="rgb" dir="cw">
                                      <p:cBhvr>
                                        <p:cTn id="12" dur="500" fill="hold"/>
                                        <p:tgtEl>
                                          <p:spTgt spid="70"/>
                                        </p:tgtEl>
                                        <p:attrNameLst>
                                          <p:attrName>fillcolor</p:attrName>
                                        </p:attrNameLst>
                                      </p:cBhvr>
                                      <p:to>
                                        <a:srgbClr val="F1DD4D"/>
                                      </p:to>
                                    </p:animClr>
                                    <p:set>
                                      <p:cBhvr>
                                        <p:cTn id="13" dur="500" fill="hold"/>
                                        <p:tgtEl>
                                          <p:spTgt spid="70"/>
                                        </p:tgtEl>
                                        <p:attrNameLst>
                                          <p:attrName>fill.type</p:attrName>
                                        </p:attrNameLst>
                                      </p:cBhvr>
                                      <p:to>
                                        <p:strVal val="solid"/>
                                      </p:to>
                                    </p:set>
                                    <p:set>
                                      <p:cBhvr>
                                        <p:cTn id="14" dur="500" fill="hold"/>
                                        <p:tgtEl>
                                          <p:spTgt spid="70"/>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组合 71"/>
          <p:cNvGrpSpPr/>
          <p:nvPr/>
        </p:nvGrpSpPr>
        <p:grpSpPr>
          <a:xfrm>
            <a:off x="-635" y="0"/>
            <a:ext cx="12192000" cy="6858000"/>
            <a:chOff x="-1" y="0"/>
            <a:chExt cx="19200" cy="10800"/>
          </a:xfrm>
        </p:grpSpPr>
        <p:grpSp>
          <p:nvGrpSpPr>
            <p:cNvPr id="46" name="组合 45"/>
            <p:cNvGrpSpPr/>
            <p:nvPr/>
          </p:nvGrpSpPr>
          <p:grpSpPr>
            <a:xfrm>
              <a:off x="-1" y="0"/>
              <a:ext cx="19201" cy="10800"/>
              <a:chOff x="-1" y="0"/>
              <a:chExt cx="19201" cy="10800"/>
            </a:xfrm>
          </p:grpSpPr>
          <p:pic>
            <p:nvPicPr>
              <p:cNvPr id="10" name="图片 9" descr="背景"/>
              <p:cNvPicPr>
                <a:picLocks noChangeAspect="1"/>
              </p:cNvPicPr>
              <p:nvPr/>
            </p:nvPicPr>
            <p:blipFill>
              <a:blip r:embed="rId5"/>
              <a:stretch>
                <a:fillRect/>
              </a:stretch>
            </p:blipFill>
            <p:spPr>
              <a:xfrm>
                <a:off x="-1" y="0"/>
                <a:ext cx="19201" cy="10800"/>
              </a:xfrm>
              <a:prstGeom prst="rect">
                <a:avLst/>
              </a:prstGeom>
            </p:spPr>
          </p:pic>
          <p:pic>
            <p:nvPicPr>
              <p:cNvPr id="9" name="图片 8" descr="组 3"/>
              <p:cNvPicPr>
                <a:picLocks noChangeAspect="1"/>
              </p:cNvPicPr>
              <p:nvPr/>
            </p:nvPicPr>
            <p:blipFill>
              <a:blip r:embed="rId6"/>
              <a:srcRect t="62491"/>
              <a:stretch>
                <a:fillRect/>
              </a:stretch>
            </p:blipFill>
            <p:spPr>
              <a:xfrm>
                <a:off x="0" y="0"/>
                <a:ext cx="19201" cy="10800"/>
              </a:xfrm>
              <a:prstGeom prst="rect">
                <a:avLst/>
              </a:prstGeom>
            </p:spPr>
          </p:pic>
        </p:grpSp>
        <p:grpSp>
          <p:nvGrpSpPr>
            <p:cNvPr id="48" name="组合 47"/>
            <p:cNvGrpSpPr/>
            <p:nvPr/>
          </p:nvGrpSpPr>
          <p:grpSpPr>
            <a:xfrm>
              <a:off x="1" y="0"/>
              <a:ext cx="19199" cy="3585"/>
              <a:chOff x="-35" y="0"/>
              <a:chExt cx="23497" cy="4410"/>
            </a:xfrm>
          </p:grpSpPr>
          <p:pic>
            <p:nvPicPr>
              <p:cNvPr id="49" name="图片 48" descr="组 11"/>
              <p:cNvPicPr>
                <a:picLocks noChangeAspect="1"/>
              </p:cNvPicPr>
              <p:nvPr/>
            </p:nvPicPr>
            <p:blipFill>
              <a:blip r:embed="rId7"/>
              <a:stretch>
                <a:fillRect/>
              </a:stretch>
            </p:blipFill>
            <p:spPr>
              <a:xfrm>
                <a:off x="-35" y="0"/>
                <a:ext cx="11250" cy="4410"/>
              </a:xfrm>
              <a:prstGeom prst="rect">
                <a:avLst/>
              </a:prstGeom>
            </p:spPr>
          </p:pic>
          <p:pic>
            <p:nvPicPr>
              <p:cNvPr id="50" name="图片 49" descr="组 11"/>
              <p:cNvPicPr>
                <a:picLocks noChangeAspect="1"/>
              </p:cNvPicPr>
              <p:nvPr/>
            </p:nvPicPr>
            <p:blipFill>
              <a:blip r:embed="rId7"/>
              <a:stretch>
                <a:fillRect/>
              </a:stretch>
            </p:blipFill>
            <p:spPr>
              <a:xfrm>
                <a:off x="12212" y="0"/>
                <a:ext cx="11250" cy="4410"/>
              </a:xfrm>
              <a:prstGeom prst="rect">
                <a:avLst/>
              </a:prstGeom>
            </p:spPr>
          </p:pic>
        </p:grpSp>
      </p:grpSp>
      <p:grpSp>
        <p:nvGrpSpPr>
          <p:cNvPr id="135" name="组合 134"/>
          <p:cNvGrpSpPr/>
          <p:nvPr/>
        </p:nvGrpSpPr>
        <p:grpSpPr>
          <a:xfrm rot="5400000">
            <a:off x="2647950" y="-2672080"/>
            <a:ext cx="6896100" cy="11475085"/>
            <a:chOff x="1383" y="-3789"/>
            <a:chExt cx="10860" cy="18071"/>
          </a:xfrm>
        </p:grpSpPr>
        <p:grpSp>
          <p:nvGrpSpPr>
            <p:cNvPr id="31" name="组合 30"/>
            <p:cNvGrpSpPr/>
            <p:nvPr/>
          </p:nvGrpSpPr>
          <p:grpSpPr>
            <a:xfrm flipH="1">
              <a:off x="2451" y="2690"/>
              <a:ext cx="576" cy="5526"/>
              <a:chOff x="1072" y="2416"/>
              <a:chExt cx="576" cy="5526"/>
            </a:xfrm>
          </p:grpSpPr>
          <p:sp>
            <p:nvSpPr>
              <p:cNvPr id="33" name="椭圆 32"/>
              <p:cNvSpPr/>
              <p:nvPr/>
            </p:nvSpPr>
            <p:spPr>
              <a:xfrm>
                <a:off x="1072" y="2416"/>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6" name="椭圆 35"/>
              <p:cNvSpPr/>
              <p:nvPr/>
            </p:nvSpPr>
            <p:spPr>
              <a:xfrm>
                <a:off x="1073" y="3407"/>
                <a:ext cx="571"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9" name="椭圆 38"/>
              <p:cNvSpPr/>
              <p:nvPr/>
            </p:nvSpPr>
            <p:spPr>
              <a:xfrm>
                <a:off x="1073" y="4398"/>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2" name="椭圆 41"/>
              <p:cNvSpPr/>
              <p:nvPr/>
            </p:nvSpPr>
            <p:spPr>
              <a:xfrm>
                <a:off x="1074" y="5389"/>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45" name="椭圆 44"/>
              <p:cNvSpPr/>
              <p:nvPr/>
            </p:nvSpPr>
            <p:spPr>
              <a:xfrm>
                <a:off x="1075" y="6380"/>
                <a:ext cx="572"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 name="椭圆 1"/>
              <p:cNvSpPr/>
              <p:nvPr/>
            </p:nvSpPr>
            <p:spPr>
              <a:xfrm>
                <a:off x="1075" y="7371"/>
                <a:ext cx="573" cy="571"/>
              </a:xfrm>
              <a:prstGeom prst="ellipse">
                <a:avLst/>
              </a:prstGeom>
              <a:solidFill>
                <a:srgbClr val="679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圆角矩形 2"/>
            <p:cNvSpPr/>
            <p:nvPr/>
          </p:nvSpPr>
          <p:spPr>
            <a:xfrm>
              <a:off x="2281" y="-3789"/>
              <a:ext cx="9962" cy="1807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nvGrpSpPr>
            <p:cNvPr id="78" name="组合 77"/>
            <p:cNvGrpSpPr/>
            <p:nvPr/>
          </p:nvGrpSpPr>
          <p:grpSpPr>
            <a:xfrm>
              <a:off x="1383" y="2706"/>
              <a:ext cx="1825" cy="5526"/>
              <a:chOff x="1324" y="2706"/>
              <a:chExt cx="1825" cy="5526"/>
            </a:xfrm>
          </p:grpSpPr>
          <p:grpSp>
            <p:nvGrpSpPr>
              <p:cNvPr id="79" name="组合 78"/>
              <p:cNvGrpSpPr/>
              <p:nvPr/>
            </p:nvGrpSpPr>
            <p:grpSpPr>
              <a:xfrm>
                <a:off x="1607" y="2706"/>
                <a:ext cx="1542" cy="5511"/>
                <a:chOff x="1631" y="2706"/>
                <a:chExt cx="1542" cy="5511"/>
              </a:xfrm>
            </p:grpSpPr>
            <p:sp>
              <p:nvSpPr>
                <p:cNvPr id="80" name="椭圆 79"/>
                <p:cNvSpPr/>
                <p:nvPr/>
              </p:nvSpPr>
              <p:spPr>
                <a:xfrm>
                  <a:off x="2601" y="270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1" name="圆角矩形 80"/>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2" name="椭圆 81"/>
                <p:cNvSpPr/>
                <p:nvPr/>
              </p:nvSpPr>
              <p:spPr>
                <a:xfrm>
                  <a:off x="2602" y="3709"/>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3" name="圆角矩形 82"/>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4" name="椭圆 83"/>
                <p:cNvSpPr/>
                <p:nvPr/>
              </p:nvSpPr>
              <p:spPr>
                <a:xfrm>
                  <a:off x="2602" y="4698"/>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3" name="圆角矩形 102"/>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7" name="椭圆 106"/>
                <p:cNvSpPr/>
                <p:nvPr/>
              </p:nvSpPr>
              <p:spPr>
                <a:xfrm>
                  <a:off x="2602" y="568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10" name="圆角矩形 10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12" name="椭圆 111"/>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14" name="圆角矩形 113"/>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0" name="椭圆 119"/>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1" name="圆角矩形 120"/>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nvGrpSpPr>
              <p:cNvPr id="122" name="组合 121"/>
              <p:cNvGrpSpPr/>
              <p:nvPr/>
            </p:nvGrpSpPr>
            <p:grpSpPr>
              <a:xfrm flipH="1">
                <a:off x="1324" y="2707"/>
                <a:ext cx="1540" cy="5525"/>
                <a:chOff x="1631" y="2691"/>
                <a:chExt cx="1540" cy="5525"/>
              </a:xfrm>
            </p:grpSpPr>
            <p:sp>
              <p:nvSpPr>
                <p:cNvPr id="123" name="椭圆 122"/>
                <p:cNvSpPr/>
                <p:nvPr/>
              </p:nvSpPr>
              <p:spPr>
                <a:xfrm>
                  <a:off x="2601" y="2691"/>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4" name="圆角矩形 123"/>
                <p:cNvSpPr/>
                <p:nvPr/>
              </p:nvSpPr>
              <p:spPr>
                <a:xfrm>
                  <a:off x="1631" y="2870"/>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5" name="椭圆 124"/>
                <p:cNvSpPr/>
                <p:nvPr/>
              </p:nvSpPr>
              <p:spPr>
                <a:xfrm>
                  <a:off x="2601" y="3682"/>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6" name="圆角矩形 125"/>
                <p:cNvSpPr/>
                <p:nvPr/>
              </p:nvSpPr>
              <p:spPr>
                <a:xfrm>
                  <a:off x="1631" y="3861"/>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7" name="椭圆 126"/>
                <p:cNvSpPr/>
                <p:nvPr/>
              </p:nvSpPr>
              <p:spPr>
                <a:xfrm>
                  <a:off x="2601" y="4673"/>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8" name="圆角矩形 127"/>
                <p:cNvSpPr/>
                <p:nvPr/>
              </p:nvSpPr>
              <p:spPr>
                <a:xfrm>
                  <a:off x="1631" y="4852"/>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29" name="椭圆 128"/>
                <p:cNvSpPr/>
                <p:nvPr/>
              </p:nvSpPr>
              <p:spPr>
                <a:xfrm>
                  <a:off x="2601" y="5664"/>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0" name="圆角矩形 129"/>
                <p:cNvSpPr/>
                <p:nvPr/>
              </p:nvSpPr>
              <p:spPr>
                <a:xfrm>
                  <a:off x="1631" y="5843"/>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1" name="椭圆 130"/>
                <p:cNvSpPr/>
                <p:nvPr/>
              </p:nvSpPr>
              <p:spPr>
                <a:xfrm>
                  <a:off x="2601" y="6655"/>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2" name="圆角矩形 131"/>
                <p:cNvSpPr/>
                <p:nvPr/>
              </p:nvSpPr>
              <p:spPr>
                <a:xfrm>
                  <a:off x="1631" y="6834"/>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3" name="椭圆 132"/>
                <p:cNvSpPr/>
                <p:nvPr/>
              </p:nvSpPr>
              <p:spPr>
                <a:xfrm>
                  <a:off x="2601" y="7646"/>
                  <a:ext cx="571" cy="571"/>
                </a:xfrm>
                <a:prstGeom prst="ellipse">
                  <a:avLst/>
                </a:prstGeom>
                <a:solidFill>
                  <a:srgbClr val="36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34" name="圆角矩形 133"/>
                <p:cNvSpPr/>
                <p:nvPr/>
              </p:nvSpPr>
              <p:spPr>
                <a:xfrm>
                  <a:off x="1631" y="7825"/>
                  <a:ext cx="1331" cy="214"/>
                </a:xfrm>
                <a:prstGeom prst="roundRect">
                  <a:avLst>
                    <a:gd name="adj" fmla="val 50000"/>
                  </a:avLst>
                </a:prstGeom>
                <a:solidFill>
                  <a:srgbClr val="F6C4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grpSp>
      </p:grpSp>
      <p:pic>
        <p:nvPicPr>
          <p:cNvPr id="5" name="图片 4" descr="图片1"/>
          <p:cNvPicPr>
            <a:picLocks noChangeAspect="1"/>
          </p:cNvPicPr>
          <p:nvPr/>
        </p:nvPicPr>
        <p:blipFill>
          <a:blip r:embed="rId8"/>
          <a:stretch>
            <a:fillRect/>
          </a:stretch>
        </p:blipFill>
        <p:spPr>
          <a:xfrm>
            <a:off x="-545465" y="1675130"/>
            <a:ext cx="13283565" cy="5591175"/>
          </a:xfrm>
          <a:prstGeom prst="rect">
            <a:avLst/>
          </a:prstGeom>
        </p:spPr>
      </p:pic>
      <p:grpSp>
        <p:nvGrpSpPr>
          <p:cNvPr id="20" name="组合 19"/>
          <p:cNvGrpSpPr/>
          <p:nvPr/>
        </p:nvGrpSpPr>
        <p:grpSpPr>
          <a:xfrm>
            <a:off x="-229870" y="-34508"/>
            <a:ext cx="11873865" cy="1953260"/>
            <a:chOff x="-63" y="1057"/>
            <a:chExt cx="18699" cy="3076"/>
          </a:xfrm>
        </p:grpSpPr>
        <p:pic>
          <p:nvPicPr>
            <p:cNvPr id="12" name="图片 11" descr="组 11"/>
            <p:cNvPicPr>
              <a:picLocks noChangeAspect="1"/>
            </p:cNvPicPr>
            <p:nvPr/>
          </p:nvPicPr>
          <p:blipFill>
            <a:blip r:embed="rId7"/>
            <a:stretch>
              <a:fillRect/>
            </a:stretch>
          </p:blipFill>
          <p:spPr>
            <a:xfrm>
              <a:off x="10790" y="1057"/>
              <a:ext cx="7846" cy="3076"/>
            </a:xfrm>
            <a:prstGeom prst="rect">
              <a:avLst/>
            </a:prstGeom>
          </p:spPr>
        </p:pic>
        <p:pic>
          <p:nvPicPr>
            <p:cNvPr id="13" name="图片 12" descr="组 11"/>
            <p:cNvPicPr>
              <a:picLocks noChangeAspect="1"/>
            </p:cNvPicPr>
            <p:nvPr/>
          </p:nvPicPr>
          <p:blipFill>
            <a:blip r:embed="rId7"/>
            <a:stretch>
              <a:fillRect/>
            </a:stretch>
          </p:blipFill>
          <p:spPr>
            <a:xfrm flipH="1">
              <a:off x="-63" y="1057"/>
              <a:ext cx="7846" cy="3076"/>
            </a:xfrm>
            <a:prstGeom prst="rect">
              <a:avLst/>
            </a:prstGeom>
          </p:spPr>
        </p:pic>
      </p:grpSp>
      <p:grpSp>
        <p:nvGrpSpPr>
          <p:cNvPr id="76" name="Group 75">
            <a:extLst>
              <a:ext uri="{FF2B5EF4-FFF2-40B4-BE49-F238E27FC236}">
                <a16:creationId xmlns:a16="http://schemas.microsoft.com/office/drawing/2014/main" id="{8B0E9E73-367E-487F-9091-914F41C7087E}"/>
              </a:ext>
            </a:extLst>
          </p:cNvPr>
          <p:cNvGrpSpPr/>
          <p:nvPr/>
        </p:nvGrpSpPr>
        <p:grpSpPr>
          <a:xfrm>
            <a:off x="1144342" y="978102"/>
            <a:ext cx="10056488" cy="1716667"/>
            <a:chOff x="1838528" y="661478"/>
            <a:chExt cx="8918642" cy="846309"/>
          </a:xfrm>
          <a:solidFill>
            <a:schemeClr val="accent2">
              <a:lumMod val="50000"/>
            </a:schemeClr>
          </a:solidFill>
        </p:grpSpPr>
        <p:sp>
          <p:nvSpPr>
            <p:cNvPr id="77" name="Rectangle: Rounded Corners 3">
              <a:extLst>
                <a:ext uri="{FF2B5EF4-FFF2-40B4-BE49-F238E27FC236}">
                  <a16:creationId xmlns:a16="http://schemas.microsoft.com/office/drawing/2014/main" id="{1E9400C6-200F-4458-A55E-07DCDEA366A2}"/>
                </a:ext>
              </a:extLst>
            </p:cNvPr>
            <p:cNvSpPr/>
            <p:nvPr/>
          </p:nvSpPr>
          <p:spPr>
            <a:xfrm>
              <a:off x="1838528" y="661478"/>
              <a:ext cx="8918642" cy="846309"/>
            </a:xfrm>
            <a:custGeom>
              <a:avLst/>
              <a:gdLst>
                <a:gd name="connsiteX0" fmla="*/ 0 w 8918642"/>
                <a:gd name="connsiteY0" fmla="*/ 110283 h 846309"/>
                <a:gd name="connsiteX1" fmla="*/ 110283 w 8918642"/>
                <a:gd name="connsiteY1" fmla="*/ 0 h 846309"/>
                <a:gd name="connsiteX2" fmla="*/ 516193 w 8918642"/>
                <a:gd name="connsiteY2" fmla="*/ 0 h 846309"/>
                <a:gd name="connsiteX3" fmla="*/ 1270026 w 8918642"/>
                <a:gd name="connsiteY3" fmla="*/ 0 h 846309"/>
                <a:gd name="connsiteX4" fmla="*/ 1936879 w 8918642"/>
                <a:gd name="connsiteY4" fmla="*/ 0 h 846309"/>
                <a:gd name="connsiteX5" fmla="*/ 2255808 w 8918642"/>
                <a:gd name="connsiteY5" fmla="*/ 0 h 846309"/>
                <a:gd name="connsiteX6" fmla="*/ 2574738 w 8918642"/>
                <a:gd name="connsiteY6" fmla="*/ 0 h 846309"/>
                <a:gd name="connsiteX7" fmla="*/ 2893667 w 8918642"/>
                <a:gd name="connsiteY7" fmla="*/ 0 h 846309"/>
                <a:gd name="connsiteX8" fmla="*/ 3386558 w 8918642"/>
                <a:gd name="connsiteY8" fmla="*/ 0 h 846309"/>
                <a:gd name="connsiteX9" fmla="*/ 4053411 w 8918642"/>
                <a:gd name="connsiteY9" fmla="*/ 0 h 846309"/>
                <a:gd name="connsiteX10" fmla="*/ 4372340 w 8918642"/>
                <a:gd name="connsiteY10" fmla="*/ 0 h 846309"/>
                <a:gd name="connsiteX11" fmla="*/ 5039193 w 8918642"/>
                <a:gd name="connsiteY11" fmla="*/ 0 h 846309"/>
                <a:gd name="connsiteX12" fmla="*/ 5706045 w 8918642"/>
                <a:gd name="connsiteY12" fmla="*/ 0 h 846309"/>
                <a:gd name="connsiteX13" fmla="*/ 6111955 w 8918642"/>
                <a:gd name="connsiteY13" fmla="*/ 0 h 846309"/>
                <a:gd name="connsiteX14" fmla="*/ 6691827 w 8918642"/>
                <a:gd name="connsiteY14" fmla="*/ 0 h 846309"/>
                <a:gd name="connsiteX15" fmla="*/ 7358680 w 8918642"/>
                <a:gd name="connsiteY15" fmla="*/ 0 h 846309"/>
                <a:gd name="connsiteX16" fmla="*/ 7851571 w 8918642"/>
                <a:gd name="connsiteY16" fmla="*/ 0 h 846309"/>
                <a:gd name="connsiteX17" fmla="*/ 8808359 w 8918642"/>
                <a:gd name="connsiteY17" fmla="*/ 0 h 846309"/>
                <a:gd name="connsiteX18" fmla="*/ 8918642 w 8918642"/>
                <a:gd name="connsiteY18" fmla="*/ 110283 h 846309"/>
                <a:gd name="connsiteX19" fmla="*/ 8918642 w 8918642"/>
                <a:gd name="connsiteY19" fmla="*/ 416897 h 846309"/>
                <a:gd name="connsiteX20" fmla="*/ 8918642 w 8918642"/>
                <a:gd name="connsiteY20" fmla="*/ 736026 h 846309"/>
                <a:gd name="connsiteX21" fmla="*/ 8808359 w 8918642"/>
                <a:gd name="connsiteY21" fmla="*/ 846309 h 846309"/>
                <a:gd name="connsiteX22" fmla="*/ 8228487 w 8918642"/>
                <a:gd name="connsiteY22" fmla="*/ 846309 h 846309"/>
                <a:gd name="connsiteX23" fmla="*/ 7648616 w 8918642"/>
                <a:gd name="connsiteY23" fmla="*/ 846309 h 846309"/>
                <a:gd name="connsiteX24" fmla="*/ 7155725 w 8918642"/>
                <a:gd name="connsiteY24" fmla="*/ 846309 h 846309"/>
                <a:gd name="connsiteX25" fmla="*/ 6401891 w 8918642"/>
                <a:gd name="connsiteY25" fmla="*/ 846309 h 846309"/>
                <a:gd name="connsiteX26" fmla="*/ 5909000 w 8918642"/>
                <a:gd name="connsiteY26" fmla="*/ 846309 h 846309"/>
                <a:gd name="connsiteX27" fmla="*/ 5416109 w 8918642"/>
                <a:gd name="connsiteY27" fmla="*/ 846309 h 846309"/>
                <a:gd name="connsiteX28" fmla="*/ 4836238 w 8918642"/>
                <a:gd name="connsiteY28" fmla="*/ 846309 h 846309"/>
                <a:gd name="connsiteX29" fmla="*/ 4343347 w 8918642"/>
                <a:gd name="connsiteY29" fmla="*/ 846309 h 846309"/>
                <a:gd name="connsiteX30" fmla="*/ 3850456 w 8918642"/>
                <a:gd name="connsiteY30" fmla="*/ 846309 h 846309"/>
                <a:gd name="connsiteX31" fmla="*/ 3183603 w 8918642"/>
                <a:gd name="connsiteY31" fmla="*/ 846309 h 846309"/>
                <a:gd name="connsiteX32" fmla="*/ 2777693 w 8918642"/>
                <a:gd name="connsiteY32" fmla="*/ 846309 h 846309"/>
                <a:gd name="connsiteX33" fmla="*/ 2458764 w 8918642"/>
                <a:gd name="connsiteY33" fmla="*/ 846309 h 846309"/>
                <a:gd name="connsiteX34" fmla="*/ 2139834 w 8918642"/>
                <a:gd name="connsiteY34" fmla="*/ 846309 h 846309"/>
                <a:gd name="connsiteX35" fmla="*/ 1646943 w 8918642"/>
                <a:gd name="connsiteY35" fmla="*/ 846309 h 846309"/>
                <a:gd name="connsiteX36" fmla="*/ 1241033 w 8918642"/>
                <a:gd name="connsiteY36" fmla="*/ 846309 h 846309"/>
                <a:gd name="connsiteX37" fmla="*/ 748142 w 8918642"/>
                <a:gd name="connsiteY37" fmla="*/ 846309 h 846309"/>
                <a:gd name="connsiteX38" fmla="*/ 110283 w 8918642"/>
                <a:gd name="connsiteY38" fmla="*/ 846309 h 846309"/>
                <a:gd name="connsiteX39" fmla="*/ 0 w 8918642"/>
                <a:gd name="connsiteY39" fmla="*/ 736026 h 846309"/>
                <a:gd name="connsiteX40" fmla="*/ 0 w 8918642"/>
                <a:gd name="connsiteY40" fmla="*/ 416897 h 846309"/>
                <a:gd name="connsiteX41" fmla="*/ 0 w 8918642"/>
                <a:gd name="connsiteY41" fmla="*/ 110283 h 84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8918642" h="846309" fill="none" extrusionOk="0">
                  <a:moveTo>
                    <a:pt x="0" y="110283"/>
                  </a:moveTo>
                  <a:cubicBezTo>
                    <a:pt x="-6689" y="50037"/>
                    <a:pt x="40416" y="3483"/>
                    <a:pt x="110283" y="0"/>
                  </a:cubicBezTo>
                  <a:cubicBezTo>
                    <a:pt x="204426" y="-34773"/>
                    <a:pt x="351602" y="48660"/>
                    <a:pt x="516193" y="0"/>
                  </a:cubicBezTo>
                  <a:cubicBezTo>
                    <a:pt x="680784" y="-48660"/>
                    <a:pt x="1057718" y="4217"/>
                    <a:pt x="1270026" y="0"/>
                  </a:cubicBezTo>
                  <a:cubicBezTo>
                    <a:pt x="1482334" y="-4217"/>
                    <a:pt x="1643287" y="70776"/>
                    <a:pt x="1936879" y="0"/>
                  </a:cubicBezTo>
                  <a:cubicBezTo>
                    <a:pt x="2230471" y="-70776"/>
                    <a:pt x="2156878" y="33349"/>
                    <a:pt x="2255808" y="0"/>
                  </a:cubicBezTo>
                  <a:cubicBezTo>
                    <a:pt x="2354738" y="-33349"/>
                    <a:pt x="2475557" y="9184"/>
                    <a:pt x="2574738" y="0"/>
                  </a:cubicBezTo>
                  <a:cubicBezTo>
                    <a:pt x="2673919" y="-9184"/>
                    <a:pt x="2777278" y="35985"/>
                    <a:pt x="2893667" y="0"/>
                  </a:cubicBezTo>
                  <a:cubicBezTo>
                    <a:pt x="3010056" y="-35985"/>
                    <a:pt x="3234269" y="18691"/>
                    <a:pt x="3386558" y="0"/>
                  </a:cubicBezTo>
                  <a:cubicBezTo>
                    <a:pt x="3538847" y="-18691"/>
                    <a:pt x="3799928" y="77686"/>
                    <a:pt x="4053411" y="0"/>
                  </a:cubicBezTo>
                  <a:cubicBezTo>
                    <a:pt x="4306894" y="-77686"/>
                    <a:pt x="4229312" y="10531"/>
                    <a:pt x="4372340" y="0"/>
                  </a:cubicBezTo>
                  <a:cubicBezTo>
                    <a:pt x="4515368" y="-10531"/>
                    <a:pt x="4842617" y="15889"/>
                    <a:pt x="5039193" y="0"/>
                  </a:cubicBezTo>
                  <a:cubicBezTo>
                    <a:pt x="5235769" y="-15889"/>
                    <a:pt x="5546185" y="40537"/>
                    <a:pt x="5706045" y="0"/>
                  </a:cubicBezTo>
                  <a:cubicBezTo>
                    <a:pt x="5865905" y="-40537"/>
                    <a:pt x="5955729" y="5792"/>
                    <a:pt x="6111955" y="0"/>
                  </a:cubicBezTo>
                  <a:cubicBezTo>
                    <a:pt x="6268181" y="-5792"/>
                    <a:pt x="6528921" y="60335"/>
                    <a:pt x="6691827" y="0"/>
                  </a:cubicBezTo>
                  <a:cubicBezTo>
                    <a:pt x="6854733" y="-60335"/>
                    <a:pt x="7142912" y="62966"/>
                    <a:pt x="7358680" y="0"/>
                  </a:cubicBezTo>
                  <a:cubicBezTo>
                    <a:pt x="7574448" y="-62966"/>
                    <a:pt x="7662343" y="27408"/>
                    <a:pt x="7851571" y="0"/>
                  </a:cubicBezTo>
                  <a:cubicBezTo>
                    <a:pt x="8040799" y="-27408"/>
                    <a:pt x="8540054" y="12521"/>
                    <a:pt x="8808359" y="0"/>
                  </a:cubicBezTo>
                  <a:cubicBezTo>
                    <a:pt x="8875642" y="-13055"/>
                    <a:pt x="8920939" y="47095"/>
                    <a:pt x="8918642" y="110283"/>
                  </a:cubicBezTo>
                  <a:cubicBezTo>
                    <a:pt x="8920996" y="246883"/>
                    <a:pt x="8883304" y="298941"/>
                    <a:pt x="8918642" y="416897"/>
                  </a:cubicBezTo>
                  <a:cubicBezTo>
                    <a:pt x="8953980" y="534853"/>
                    <a:pt x="8910920" y="669098"/>
                    <a:pt x="8918642" y="736026"/>
                  </a:cubicBezTo>
                  <a:cubicBezTo>
                    <a:pt x="8930969" y="788135"/>
                    <a:pt x="8863709" y="839480"/>
                    <a:pt x="8808359" y="846309"/>
                  </a:cubicBezTo>
                  <a:cubicBezTo>
                    <a:pt x="8665544" y="879326"/>
                    <a:pt x="8504231" y="837420"/>
                    <a:pt x="8228487" y="846309"/>
                  </a:cubicBezTo>
                  <a:cubicBezTo>
                    <a:pt x="7952743" y="855198"/>
                    <a:pt x="7831521" y="788786"/>
                    <a:pt x="7648616" y="846309"/>
                  </a:cubicBezTo>
                  <a:cubicBezTo>
                    <a:pt x="7465711" y="903832"/>
                    <a:pt x="7287667" y="799470"/>
                    <a:pt x="7155725" y="846309"/>
                  </a:cubicBezTo>
                  <a:cubicBezTo>
                    <a:pt x="7023783" y="893148"/>
                    <a:pt x="6642341" y="804774"/>
                    <a:pt x="6401891" y="846309"/>
                  </a:cubicBezTo>
                  <a:cubicBezTo>
                    <a:pt x="6161441" y="887844"/>
                    <a:pt x="6030756" y="842929"/>
                    <a:pt x="5909000" y="846309"/>
                  </a:cubicBezTo>
                  <a:cubicBezTo>
                    <a:pt x="5787244" y="849689"/>
                    <a:pt x="5552619" y="803047"/>
                    <a:pt x="5416109" y="846309"/>
                  </a:cubicBezTo>
                  <a:cubicBezTo>
                    <a:pt x="5279599" y="889571"/>
                    <a:pt x="4989619" y="795547"/>
                    <a:pt x="4836238" y="846309"/>
                  </a:cubicBezTo>
                  <a:cubicBezTo>
                    <a:pt x="4682857" y="897071"/>
                    <a:pt x="4443844" y="824948"/>
                    <a:pt x="4343347" y="846309"/>
                  </a:cubicBezTo>
                  <a:cubicBezTo>
                    <a:pt x="4242850" y="867670"/>
                    <a:pt x="4004813" y="844511"/>
                    <a:pt x="3850456" y="846309"/>
                  </a:cubicBezTo>
                  <a:cubicBezTo>
                    <a:pt x="3696099" y="848107"/>
                    <a:pt x="3397086" y="784107"/>
                    <a:pt x="3183603" y="846309"/>
                  </a:cubicBezTo>
                  <a:cubicBezTo>
                    <a:pt x="2970120" y="908511"/>
                    <a:pt x="2944111" y="844453"/>
                    <a:pt x="2777693" y="846309"/>
                  </a:cubicBezTo>
                  <a:cubicBezTo>
                    <a:pt x="2611275" y="848165"/>
                    <a:pt x="2585976" y="814375"/>
                    <a:pt x="2458764" y="846309"/>
                  </a:cubicBezTo>
                  <a:cubicBezTo>
                    <a:pt x="2331552" y="878243"/>
                    <a:pt x="2221251" y="840598"/>
                    <a:pt x="2139834" y="846309"/>
                  </a:cubicBezTo>
                  <a:cubicBezTo>
                    <a:pt x="2058417" y="852020"/>
                    <a:pt x="1782208" y="829763"/>
                    <a:pt x="1646943" y="846309"/>
                  </a:cubicBezTo>
                  <a:cubicBezTo>
                    <a:pt x="1511678" y="862855"/>
                    <a:pt x="1436614" y="800523"/>
                    <a:pt x="1241033" y="846309"/>
                  </a:cubicBezTo>
                  <a:cubicBezTo>
                    <a:pt x="1045452" y="892095"/>
                    <a:pt x="898980" y="795004"/>
                    <a:pt x="748142" y="846309"/>
                  </a:cubicBezTo>
                  <a:cubicBezTo>
                    <a:pt x="597304" y="897614"/>
                    <a:pt x="286426" y="770922"/>
                    <a:pt x="110283" y="846309"/>
                  </a:cubicBezTo>
                  <a:cubicBezTo>
                    <a:pt x="60608" y="855457"/>
                    <a:pt x="7131" y="780175"/>
                    <a:pt x="0" y="736026"/>
                  </a:cubicBezTo>
                  <a:cubicBezTo>
                    <a:pt x="-31198" y="626140"/>
                    <a:pt x="4778" y="538824"/>
                    <a:pt x="0" y="416897"/>
                  </a:cubicBezTo>
                  <a:cubicBezTo>
                    <a:pt x="-4778" y="294970"/>
                    <a:pt x="1694" y="190782"/>
                    <a:pt x="0" y="110283"/>
                  </a:cubicBezTo>
                  <a:close/>
                </a:path>
                <a:path w="8918642" h="846309" stroke="0" extrusionOk="0">
                  <a:moveTo>
                    <a:pt x="0" y="110283"/>
                  </a:moveTo>
                  <a:cubicBezTo>
                    <a:pt x="12126" y="60431"/>
                    <a:pt x="50010" y="-4815"/>
                    <a:pt x="110283" y="0"/>
                  </a:cubicBezTo>
                  <a:cubicBezTo>
                    <a:pt x="217430" y="-32354"/>
                    <a:pt x="397215" y="10003"/>
                    <a:pt x="516193" y="0"/>
                  </a:cubicBezTo>
                  <a:cubicBezTo>
                    <a:pt x="635171" y="-10003"/>
                    <a:pt x="777245" y="34975"/>
                    <a:pt x="922103" y="0"/>
                  </a:cubicBezTo>
                  <a:cubicBezTo>
                    <a:pt x="1066961" y="-34975"/>
                    <a:pt x="1182727" y="2454"/>
                    <a:pt x="1328014" y="0"/>
                  </a:cubicBezTo>
                  <a:cubicBezTo>
                    <a:pt x="1473301" y="-2454"/>
                    <a:pt x="1768413" y="6386"/>
                    <a:pt x="2081847" y="0"/>
                  </a:cubicBezTo>
                  <a:cubicBezTo>
                    <a:pt x="2395281" y="-6386"/>
                    <a:pt x="2313890" y="40043"/>
                    <a:pt x="2487757" y="0"/>
                  </a:cubicBezTo>
                  <a:cubicBezTo>
                    <a:pt x="2661624" y="-40043"/>
                    <a:pt x="2947799" y="85078"/>
                    <a:pt x="3241590" y="0"/>
                  </a:cubicBezTo>
                  <a:cubicBezTo>
                    <a:pt x="3535381" y="-85078"/>
                    <a:pt x="3599947" y="43883"/>
                    <a:pt x="3821462" y="0"/>
                  </a:cubicBezTo>
                  <a:cubicBezTo>
                    <a:pt x="4042977" y="-43883"/>
                    <a:pt x="4077113" y="26676"/>
                    <a:pt x="4227372" y="0"/>
                  </a:cubicBezTo>
                  <a:cubicBezTo>
                    <a:pt x="4377631" y="-26676"/>
                    <a:pt x="4684927" y="13145"/>
                    <a:pt x="4807244" y="0"/>
                  </a:cubicBezTo>
                  <a:cubicBezTo>
                    <a:pt x="4929561" y="-13145"/>
                    <a:pt x="5021959" y="11163"/>
                    <a:pt x="5213154" y="0"/>
                  </a:cubicBezTo>
                  <a:cubicBezTo>
                    <a:pt x="5404349" y="-11163"/>
                    <a:pt x="5504904" y="30028"/>
                    <a:pt x="5793026" y="0"/>
                  </a:cubicBezTo>
                  <a:cubicBezTo>
                    <a:pt x="6081148" y="-30028"/>
                    <a:pt x="6224931" y="20130"/>
                    <a:pt x="6372898" y="0"/>
                  </a:cubicBezTo>
                  <a:cubicBezTo>
                    <a:pt x="6520865" y="-20130"/>
                    <a:pt x="6629369" y="47787"/>
                    <a:pt x="6865789" y="0"/>
                  </a:cubicBezTo>
                  <a:cubicBezTo>
                    <a:pt x="7102209" y="-47787"/>
                    <a:pt x="7183638" y="47194"/>
                    <a:pt x="7358680" y="0"/>
                  </a:cubicBezTo>
                  <a:cubicBezTo>
                    <a:pt x="7533722" y="-47194"/>
                    <a:pt x="7801814" y="56100"/>
                    <a:pt x="7938551" y="0"/>
                  </a:cubicBezTo>
                  <a:cubicBezTo>
                    <a:pt x="8075288" y="-56100"/>
                    <a:pt x="8374574" y="56256"/>
                    <a:pt x="8808359" y="0"/>
                  </a:cubicBezTo>
                  <a:cubicBezTo>
                    <a:pt x="8876807" y="-1206"/>
                    <a:pt x="8912965" y="50692"/>
                    <a:pt x="8918642" y="110283"/>
                  </a:cubicBezTo>
                  <a:cubicBezTo>
                    <a:pt x="8947640" y="199847"/>
                    <a:pt x="8896737" y="291780"/>
                    <a:pt x="8918642" y="429412"/>
                  </a:cubicBezTo>
                  <a:cubicBezTo>
                    <a:pt x="8940547" y="567044"/>
                    <a:pt x="8894330" y="603875"/>
                    <a:pt x="8918642" y="736026"/>
                  </a:cubicBezTo>
                  <a:cubicBezTo>
                    <a:pt x="8913819" y="802471"/>
                    <a:pt x="8882026" y="854947"/>
                    <a:pt x="8808359" y="846309"/>
                  </a:cubicBezTo>
                  <a:cubicBezTo>
                    <a:pt x="8477565" y="881065"/>
                    <a:pt x="8227937" y="831020"/>
                    <a:pt x="8054526" y="846309"/>
                  </a:cubicBezTo>
                  <a:cubicBezTo>
                    <a:pt x="7881115" y="861598"/>
                    <a:pt x="7634598" y="781826"/>
                    <a:pt x="7387673" y="846309"/>
                  </a:cubicBezTo>
                  <a:cubicBezTo>
                    <a:pt x="7140748" y="910792"/>
                    <a:pt x="7102481" y="824943"/>
                    <a:pt x="6894782" y="846309"/>
                  </a:cubicBezTo>
                  <a:cubicBezTo>
                    <a:pt x="6687083" y="867675"/>
                    <a:pt x="6514472" y="782642"/>
                    <a:pt x="6314911" y="846309"/>
                  </a:cubicBezTo>
                  <a:cubicBezTo>
                    <a:pt x="6115350" y="909976"/>
                    <a:pt x="6003537" y="820489"/>
                    <a:pt x="5822020" y="846309"/>
                  </a:cubicBezTo>
                  <a:cubicBezTo>
                    <a:pt x="5640503" y="872129"/>
                    <a:pt x="5401603" y="826688"/>
                    <a:pt x="5068186" y="846309"/>
                  </a:cubicBezTo>
                  <a:cubicBezTo>
                    <a:pt x="4734769" y="865930"/>
                    <a:pt x="4682078" y="789134"/>
                    <a:pt x="4488315" y="846309"/>
                  </a:cubicBezTo>
                  <a:cubicBezTo>
                    <a:pt x="4294552" y="903484"/>
                    <a:pt x="4041288" y="786695"/>
                    <a:pt x="3908443" y="846309"/>
                  </a:cubicBezTo>
                  <a:cubicBezTo>
                    <a:pt x="3775598" y="905923"/>
                    <a:pt x="3666394" y="829434"/>
                    <a:pt x="3589513" y="846309"/>
                  </a:cubicBezTo>
                  <a:cubicBezTo>
                    <a:pt x="3512632" y="863184"/>
                    <a:pt x="3347219" y="836424"/>
                    <a:pt x="3270584" y="846309"/>
                  </a:cubicBezTo>
                  <a:cubicBezTo>
                    <a:pt x="3193949" y="856194"/>
                    <a:pt x="2874699" y="842310"/>
                    <a:pt x="2690712" y="846309"/>
                  </a:cubicBezTo>
                  <a:cubicBezTo>
                    <a:pt x="2506725" y="850308"/>
                    <a:pt x="2192345" y="842017"/>
                    <a:pt x="2023860" y="846309"/>
                  </a:cubicBezTo>
                  <a:cubicBezTo>
                    <a:pt x="1855375" y="850601"/>
                    <a:pt x="1636321" y="819126"/>
                    <a:pt x="1443988" y="846309"/>
                  </a:cubicBezTo>
                  <a:cubicBezTo>
                    <a:pt x="1251655" y="873492"/>
                    <a:pt x="1185525" y="845952"/>
                    <a:pt x="1038078" y="846309"/>
                  </a:cubicBezTo>
                  <a:cubicBezTo>
                    <a:pt x="890631" y="846666"/>
                    <a:pt x="729016" y="799404"/>
                    <a:pt x="632168" y="846309"/>
                  </a:cubicBezTo>
                  <a:cubicBezTo>
                    <a:pt x="535320" y="893214"/>
                    <a:pt x="281608" y="792840"/>
                    <a:pt x="110283" y="846309"/>
                  </a:cubicBezTo>
                  <a:cubicBezTo>
                    <a:pt x="48274" y="845006"/>
                    <a:pt x="-5343" y="805934"/>
                    <a:pt x="0" y="736026"/>
                  </a:cubicBezTo>
                  <a:cubicBezTo>
                    <a:pt x="-18238" y="597982"/>
                    <a:pt x="25807" y="578110"/>
                    <a:pt x="0" y="435669"/>
                  </a:cubicBezTo>
                  <a:cubicBezTo>
                    <a:pt x="-25807" y="293228"/>
                    <a:pt x="7015" y="264731"/>
                    <a:pt x="0" y="110283"/>
                  </a:cubicBezTo>
                  <a:close/>
                </a:path>
              </a:pathLst>
            </a:custGeom>
            <a:grpFill/>
            <a:ln>
              <a:solidFill>
                <a:schemeClr val="tx1"/>
              </a:solidFill>
              <a:extLst>
                <a:ext uri="{C807C97D-BFC1-408E-A445-0C87EB9F89A2}">
                  <ask:lineSketchStyleProps xmlns:ask="http://schemas.microsoft.com/office/drawing/2018/sketchyshapes" sd="439973471">
                    <a:prstGeom prst="roundRect">
                      <a:avLst>
                        <a:gd name="adj" fmla="val 13031"/>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aloo 2" pitchFamily="2" charset="0"/>
                <a:ea typeface="微软雅黑"/>
                <a:cs typeface="Baloo 2" pitchFamily="2" charset="0"/>
              </a:endParaRPr>
            </a:p>
          </p:txBody>
        </p:sp>
        <p:sp>
          <p:nvSpPr>
            <p:cNvPr id="85" name="TextBox 84">
              <a:extLst>
                <a:ext uri="{FF2B5EF4-FFF2-40B4-BE49-F238E27FC236}">
                  <a16:creationId xmlns:a16="http://schemas.microsoft.com/office/drawing/2014/main" id="{F3B2EF6C-B1AB-459B-B768-AA172AECE22E}"/>
                </a:ext>
              </a:extLst>
            </p:cNvPr>
            <p:cNvSpPr txBox="1"/>
            <p:nvPr/>
          </p:nvSpPr>
          <p:spPr>
            <a:xfrm>
              <a:off x="2505906" y="832394"/>
              <a:ext cx="7840494" cy="611924"/>
            </a:xfrm>
            <a:prstGeom prst="rect">
              <a:avLst/>
            </a:prstGeom>
            <a:grp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Tỉnh</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nào</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có</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mật</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độ</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dân</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3733" b="1" i="0" u="none" strike="noStrike" kern="1200" cap="none" spc="0" normalizeH="0" baseline="0" noProof="0" dirty="0" err="1">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số</a:t>
              </a:r>
              <a:r>
                <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 </a:t>
              </a:r>
              <a:r>
                <a:rPr lang="en-US" sz="3733" b="1" dirty="0">
                  <a:solidFill>
                    <a:prstClr val="white"/>
                  </a:solidFill>
                  <a:latin typeface="Calibri" panose="020F0502020204030204" pitchFamily="34" charset="0"/>
                  <a:ea typeface="Cambria" panose="02040503050406030204" pitchFamily="18" charset="0"/>
                  <a:cs typeface="Calibri" panose="020F0502020204030204" pitchFamily="34" charset="0"/>
                </a:rPr>
                <a:t>t</a:t>
              </a:r>
              <a:r>
                <a:rPr kumimoji="0" lang="vi-VN"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rPr>
                <a:t>ừ 1501 người/ km² trở lên</a:t>
              </a:r>
              <a:endParaRPr kumimoji="0" lang="en-US" sz="3733" b="1" i="0" u="none" strike="noStrike" kern="1200" cap="none" spc="0" normalizeH="0" baseline="0" noProof="0" dirty="0">
                <a:ln>
                  <a:noFill/>
                </a:ln>
                <a:solidFill>
                  <a:prstClr val="white"/>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grpSp>
      <p:grpSp>
        <p:nvGrpSpPr>
          <p:cNvPr id="90" name="Google Shape;3857;p16"/>
          <p:cNvGrpSpPr/>
          <p:nvPr/>
        </p:nvGrpSpPr>
        <p:grpSpPr>
          <a:xfrm rot="781000">
            <a:off x="817135" y="590122"/>
            <a:ext cx="1196561" cy="2078622"/>
            <a:chOff x="5095909" y="2071631"/>
            <a:chExt cx="1998582" cy="2758414"/>
          </a:xfrm>
        </p:grpSpPr>
        <p:sp>
          <p:nvSpPr>
            <p:cNvPr id="91" name="Google Shape;3858;p16"/>
            <p:cNvSpPr/>
            <p:nvPr/>
          </p:nvSpPr>
          <p:spPr>
            <a:xfrm>
              <a:off x="5162355" y="4477266"/>
              <a:ext cx="1860320" cy="352779"/>
            </a:xfrm>
            <a:custGeom>
              <a:avLst/>
              <a:gdLst/>
              <a:ahLst/>
              <a:cxnLst/>
              <a:rect l="l" t="t" r="r" b="b"/>
              <a:pathLst>
                <a:path w="1636395" h="267462" extrusionOk="0">
                  <a:moveTo>
                    <a:pt x="1636395" y="133731"/>
                  </a:moveTo>
                  <a:cubicBezTo>
                    <a:pt x="1636395" y="207589"/>
                    <a:pt x="1270076" y="267462"/>
                    <a:pt x="818198" y="267462"/>
                  </a:cubicBezTo>
                  <a:cubicBezTo>
                    <a:pt x="366320" y="267462"/>
                    <a:pt x="0" y="207589"/>
                    <a:pt x="0" y="133731"/>
                  </a:cubicBezTo>
                  <a:cubicBezTo>
                    <a:pt x="0" y="59873"/>
                    <a:pt x="366320" y="0"/>
                    <a:pt x="818198" y="0"/>
                  </a:cubicBezTo>
                  <a:cubicBezTo>
                    <a:pt x="1270076" y="0"/>
                    <a:pt x="1636395" y="59873"/>
                    <a:pt x="1636395" y="133731"/>
                  </a:cubicBezTo>
                  <a:close/>
                </a:path>
              </a:pathLst>
            </a:custGeom>
            <a:solidFill>
              <a:srgbClr val="1995B7">
                <a:alpha val="70980"/>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92" name="Google Shape;3859;p16"/>
            <p:cNvGrpSpPr/>
            <p:nvPr/>
          </p:nvGrpSpPr>
          <p:grpSpPr>
            <a:xfrm>
              <a:off x="5095909" y="2071631"/>
              <a:ext cx="1998582" cy="2630111"/>
              <a:chOff x="5095909" y="2071631"/>
              <a:chExt cx="1998582" cy="2630111"/>
            </a:xfrm>
          </p:grpSpPr>
          <p:sp>
            <p:nvSpPr>
              <p:cNvPr id="93" name="Google Shape;3860;p16"/>
              <p:cNvSpPr/>
              <p:nvPr/>
            </p:nvSpPr>
            <p:spPr>
              <a:xfrm>
                <a:off x="5142869" y="3767924"/>
                <a:ext cx="405252" cy="862150"/>
              </a:xfrm>
              <a:custGeom>
                <a:avLst/>
                <a:gdLst/>
                <a:ahLst/>
                <a:cxnLst/>
                <a:rect l="l" t="t" r="r" b="b"/>
                <a:pathLst>
                  <a:path w="405252" h="862150" extrusionOk="0">
                    <a:moveTo>
                      <a:pt x="268378" y="40360"/>
                    </a:moveTo>
                    <a:cubicBezTo>
                      <a:pt x="268378" y="40360"/>
                      <a:pt x="182367" y="-29744"/>
                      <a:pt x="102738" y="14833"/>
                    </a:cubicBezTo>
                    <a:cubicBezTo>
                      <a:pt x="23109" y="59410"/>
                      <a:pt x="-21468" y="352495"/>
                      <a:pt x="10346" y="508514"/>
                    </a:cubicBezTo>
                    <a:cubicBezTo>
                      <a:pt x="42159" y="664629"/>
                      <a:pt x="99500" y="734638"/>
                      <a:pt x="191892" y="801503"/>
                    </a:cubicBezTo>
                    <a:cubicBezTo>
                      <a:pt x="284285" y="868369"/>
                      <a:pt x="405252" y="861987"/>
                      <a:pt x="405252" y="861987"/>
                    </a:cubicBezTo>
                    <a:cubicBezTo>
                      <a:pt x="405252" y="861987"/>
                      <a:pt x="312860" y="597573"/>
                      <a:pt x="303335" y="396976"/>
                    </a:cubicBezTo>
                    <a:cubicBezTo>
                      <a:pt x="293905" y="196475"/>
                      <a:pt x="268378" y="40360"/>
                      <a:pt x="268378" y="40360"/>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4" name="Google Shape;3861;p16"/>
              <p:cNvSpPr/>
              <p:nvPr/>
            </p:nvSpPr>
            <p:spPr>
              <a:xfrm>
                <a:off x="5142965" y="3768019"/>
                <a:ext cx="290475" cy="510704"/>
              </a:xfrm>
              <a:custGeom>
                <a:avLst/>
                <a:gdLst/>
                <a:ahLst/>
                <a:cxnLst/>
                <a:rect l="l" t="t" r="r" b="b"/>
                <a:pathLst>
                  <a:path w="290475" h="510704" extrusionOk="0">
                    <a:moveTo>
                      <a:pt x="273045" y="250958"/>
                    </a:moveTo>
                    <a:cubicBezTo>
                      <a:pt x="232945" y="320967"/>
                      <a:pt x="182939" y="386785"/>
                      <a:pt x="122360" y="440220"/>
                    </a:cubicBezTo>
                    <a:cubicBezTo>
                      <a:pt x="88355" y="470224"/>
                      <a:pt x="51398" y="494893"/>
                      <a:pt x="10822" y="510705"/>
                    </a:cubicBezTo>
                    <a:cubicBezTo>
                      <a:pt x="10631" y="509943"/>
                      <a:pt x="10536" y="509276"/>
                      <a:pt x="10346" y="508514"/>
                    </a:cubicBezTo>
                    <a:cubicBezTo>
                      <a:pt x="-21468" y="352399"/>
                      <a:pt x="23109" y="59410"/>
                      <a:pt x="102738" y="14833"/>
                    </a:cubicBezTo>
                    <a:cubicBezTo>
                      <a:pt x="182367" y="-29744"/>
                      <a:pt x="268378" y="40360"/>
                      <a:pt x="268378" y="40360"/>
                    </a:cubicBezTo>
                    <a:cubicBezTo>
                      <a:pt x="268378" y="40360"/>
                      <a:pt x="279998" y="111322"/>
                      <a:pt x="290476" y="219049"/>
                    </a:cubicBezTo>
                    <a:cubicBezTo>
                      <a:pt x="284856" y="229813"/>
                      <a:pt x="279046" y="240481"/>
                      <a:pt x="273045" y="250958"/>
                    </a:cubicBezTo>
                    <a:close/>
                  </a:path>
                </a:pathLst>
              </a:custGeom>
              <a:solidFill>
                <a:srgbClr val="D9DC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5" name="Google Shape;3862;p16"/>
              <p:cNvSpPr/>
              <p:nvPr/>
            </p:nvSpPr>
            <p:spPr>
              <a:xfrm>
                <a:off x="5095970" y="3755569"/>
                <a:ext cx="347772" cy="421681"/>
              </a:xfrm>
              <a:custGeom>
                <a:avLst/>
                <a:gdLst/>
                <a:ahLst/>
                <a:cxnLst/>
                <a:rect l="l" t="t" r="r" b="b"/>
                <a:pathLst>
                  <a:path w="347772" h="421681" extrusionOk="0">
                    <a:moveTo>
                      <a:pt x="305753" y="24045"/>
                    </a:moveTo>
                    <a:cubicBezTo>
                      <a:pt x="305753" y="24045"/>
                      <a:pt x="187928" y="-30057"/>
                      <a:pt x="108299" y="24045"/>
                    </a:cubicBezTo>
                    <a:cubicBezTo>
                      <a:pt x="28670" y="78243"/>
                      <a:pt x="6382" y="189685"/>
                      <a:pt x="3143" y="272553"/>
                    </a:cubicBezTo>
                    <a:cubicBezTo>
                      <a:pt x="0" y="355325"/>
                      <a:pt x="0" y="409522"/>
                      <a:pt x="0" y="409522"/>
                    </a:cubicBezTo>
                    <a:cubicBezTo>
                      <a:pt x="0" y="409522"/>
                      <a:pt x="66866" y="450956"/>
                      <a:pt x="168783" y="380852"/>
                    </a:cubicBezTo>
                    <a:cubicBezTo>
                      <a:pt x="270701" y="310748"/>
                      <a:pt x="340805" y="215212"/>
                      <a:pt x="347186" y="157872"/>
                    </a:cubicBezTo>
                    <a:cubicBezTo>
                      <a:pt x="353568" y="100531"/>
                      <a:pt x="305753" y="24045"/>
                      <a:pt x="305753" y="24045"/>
                    </a:cubicBezTo>
                    <a:close/>
                  </a:path>
                </a:pathLst>
              </a:custGeom>
              <a:solidFill>
                <a:srgbClr val="F4984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6" name="Google Shape;3863;p16"/>
              <p:cNvSpPr/>
              <p:nvPr/>
            </p:nvSpPr>
            <p:spPr>
              <a:xfrm>
                <a:off x="5095970" y="3755569"/>
                <a:ext cx="347772" cy="421681"/>
              </a:xfrm>
              <a:custGeom>
                <a:avLst/>
                <a:gdLst/>
                <a:ahLst/>
                <a:cxnLst/>
                <a:rect l="l" t="t" r="r" b="b"/>
                <a:pathLst>
                  <a:path w="347772" h="421681" extrusionOk="0">
                    <a:moveTo>
                      <a:pt x="305753" y="24045"/>
                    </a:moveTo>
                    <a:cubicBezTo>
                      <a:pt x="305753" y="24045"/>
                      <a:pt x="187928" y="-30057"/>
                      <a:pt x="108299" y="24045"/>
                    </a:cubicBezTo>
                    <a:cubicBezTo>
                      <a:pt x="28670" y="78243"/>
                      <a:pt x="6382" y="189685"/>
                      <a:pt x="3143" y="272553"/>
                    </a:cubicBezTo>
                    <a:cubicBezTo>
                      <a:pt x="0" y="355325"/>
                      <a:pt x="0" y="409522"/>
                      <a:pt x="0" y="409522"/>
                    </a:cubicBezTo>
                    <a:cubicBezTo>
                      <a:pt x="0" y="409522"/>
                      <a:pt x="66866" y="450956"/>
                      <a:pt x="168783" y="380852"/>
                    </a:cubicBezTo>
                    <a:cubicBezTo>
                      <a:pt x="270701" y="310748"/>
                      <a:pt x="340805" y="215212"/>
                      <a:pt x="347186" y="157872"/>
                    </a:cubicBezTo>
                    <a:cubicBezTo>
                      <a:pt x="353568" y="100531"/>
                      <a:pt x="305753" y="24045"/>
                      <a:pt x="305753" y="24045"/>
                    </a:cubicBez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7" name="Google Shape;3864;p16"/>
              <p:cNvSpPr/>
              <p:nvPr/>
            </p:nvSpPr>
            <p:spPr>
              <a:xfrm>
                <a:off x="5095909" y="4026397"/>
                <a:ext cx="291978" cy="155301"/>
              </a:xfrm>
              <a:custGeom>
                <a:avLst/>
                <a:gdLst/>
                <a:ahLst/>
                <a:cxnLst/>
                <a:rect l="l" t="t" r="r" b="b"/>
                <a:pathLst>
                  <a:path w="291978" h="155301" extrusionOk="0">
                    <a:moveTo>
                      <a:pt x="1204" y="141551"/>
                    </a:moveTo>
                    <a:cubicBezTo>
                      <a:pt x="52067" y="168221"/>
                      <a:pt x="112837" y="152505"/>
                      <a:pt x="159890" y="124978"/>
                    </a:cubicBezTo>
                    <a:cubicBezTo>
                      <a:pt x="184369" y="110595"/>
                      <a:pt x="206658" y="92688"/>
                      <a:pt x="227803" y="73924"/>
                    </a:cubicBezTo>
                    <a:cubicBezTo>
                      <a:pt x="239710" y="63351"/>
                      <a:pt x="251235" y="52397"/>
                      <a:pt x="262379" y="41062"/>
                    </a:cubicBezTo>
                    <a:cubicBezTo>
                      <a:pt x="272190" y="31061"/>
                      <a:pt x="285715" y="20107"/>
                      <a:pt x="291526" y="7249"/>
                    </a:cubicBezTo>
                    <a:cubicBezTo>
                      <a:pt x="293335" y="3248"/>
                      <a:pt x="289430" y="-1991"/>
                      <a:pt x="285049" y="772"/>
                    </a:cubicBezTo>
                    <a:cubicBezTo>
                      <a:pt x="274571" y="7344"/>
                      <a:pt x="266856" y="18869"/>
                      <a:pt x="258283" y="27728"/>
                    </a:cubicBezTo>
                    <a:cubicBezTo>
                      <a:pt x="248758" y="37633"/>
                      <a:pt x="238948" y="47254"/>
                      <a:pt x="228851" y="56588"/>
                    </a:cubicBezTo>
                    <a:cubicBezTo>
                      <a:pt x="208182" y="75733"/>
                      <a:pt x="186370" y="94021"/>
                      <a:pt x="162557" y="109166"/>
                    </a:cubicBezTo>
                    <a:cubicBezTo>
                      <a:pt x="114551" y="139837"/>
                      <a:pt x="58735" y="154220"/>
                      <a:pt x="3013" y="137074"/>
                    </a:cubicBezTo>
                    <a:cubicBezTo>
                      <a:pt x="442" y="136217"/>
                      <a:pt x="-1273" y="140218"/>
                      <a:pt x="1204" y="141551"/>
                    </a:cubicBezTo>
                    <a:lnTo>
                      <a:pt x="1204" y="141551"/>
                    </a:lnTo>
                    <a:close/>
                  </a:path>
                </a:pathLst>
              </a:custGeom>
              <a:solidFill>
                <a:srgbClr val="FAF3A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8" name="Google Shape;3865;p16"/>
              <p:cNvSpPr/>
              <p:nvPr/>
            </p:nvSpPr>
            <p:spPr>
              <a:xfrm>
                <a:off x="5109495" y="3763686"/>
                <a:ext cx="305181" cy="202998"/>
              </a:xfrm>
              <a:custGeom>
                <a:avLst/>
                <a:gdLst/>
                <a:ahLst/>
                <a:cxnLst/>
                <a:rect l="l" t="t" r="r" b="b"/>
                <a:pathLst>
                  <a:path w="305181" h="202998" extrusionOk="0">
                    <a:moveTo>
                      <a:pt x="95822" y="56028"/>
                    </a:moveTo>
                    <a:cubicBezTo>
                      <a:pt x="171926" y="4307"/>
                      <a:pt x="280130" y="43550"/>
                      <a:pt x="305181" y="53742"/>
                    </a:cubicBezTo>
                    <a:cubicBezTo>
                      <a:pt x="296513" y="35645"/>
                      <a:pt x="288989" y="23453"/>
                      <a:pt x="288989" y="23453"/>
                    </a:cubicBezTo>
                    <a:cubicBezTo>
                      <a:pt x="288989" y="23453"/>
                      <a:pt x="174117" y="-29316"/>
                      <a:pt x="96393" y="23453"/>
                    </a:cubicBezTo>
                    <a:cubicBezTo>
                      <a:pt x="37624" y="63458"/>
                      <a:pt x="10954" y="135371"/>
                      <a:pt x="0" y="202999"/>
                    </a:cubicBezTo>
                    <a:cubicBezTo>
                      <a:pt x="16383" y="145277"/>
                      <a:pt x="45625" y="90223"/>
                      <a:pt x="95822" y="56028"/>
                    </a:cubicBezTo>
                    <a:close/>
                  </a:path>
                </a:pathLst>
              </a:custGeom>
              <a:solidFill>
                <a:srgbClr val="FAF3A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99" name="Google Shape;3866;p16"/>
              <p:cNvSpPr/>
              <p:nvPr/>
            </p:nvSpPr>
            <p:spPr>
              <a:xfrm>
                <a:off x="6637496" y="3767924"/>
                <a:ext cx="405252" cy="862150"/>
              </a:xfrm>
              <a:custGeom>
                <a:avLst/>
                <a:gdLst/>
                <a:ahLst/>
                <a:cxnLst/>
                <a:rect l="l" t="t" r="r" b="b"/>
                <a:pathLst>
                  <a:path w="405252" h="862150" extrusionOk="0">
                    <a:moveTo>
                      <a:pt x="136874" y="40360"/>
                    </a:moveTo>
                    <a:cubicBezTo>
                      <a:pt x="136874" y="40360"/>
                      <a:pt x="222885" y="-29744"/>
                      <a:pt x="302514" y="14833"/>
                    </a:cubicBezTo>
                    <a:cubicBezTo>
                      <a:pt x="382143" y="59410"/>
                      <a:pt x="426720" y="352495"/>
                      <a:pt x="394906" y="508514"/>
                    </a:cubicBezTo>
                    <a:cubicBezTo>
                      <a:pt x="363093" y="664629"/>
                      <a:pt x="305752" y="734638"/>
                      <a:pt x="213360" y="801503"/>
                    </a:cubicBezTo>
                    <a:cubicBezTo>
                      <a:pt x="120967" y="868369"/>
                      <a:pt x="0" y="861987"/>
                      <a:pt x="0" y="861987"/>
                    </a:cubicBezTo>
                    <a:cubicBezTo>
                      <a:pt x="0" y="861987"/>
                      <a:pt x="92392" y="597573"/>
                      <a:pt x="101917" y="396976"/>
                    </a:cubicBezTo>
                    <a:cubicBezTo>
                      <a:pt x="111347" y="196475"/>
                      <a:pt x="136874" y="40360"/>
                      <a:pt x="136874" y="40360"/>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0" name="Google Shape;3867;p16"/>
              <p:cNvSpPr/>
              <p:nvPr/>
            </p:nvSpPr>
            <p:spPr>
              <a:xfrm>
                <a:off x="6752177" y="3768019"/>
                <a:ext cx="290475" cy="510704"/>
              </a:xfrm>
              <a:custGeom>
                <a:avLst/>
                <a:gdLst/>
                <a:ahLst/>
                <a:cxnLst/>
                <a:rect l="l" t="t" r="r" b="b"/>
                <a:pathLst>
                  <a:path w="290475" h="510704" extrusionOk="0">
                    <a:moveTo>
                      <a:pt x="17431" y="250958"/>
                    </a:moveTo>
                    <a:cubicBezTo>
                      <a:pt x="57531" y="320967"/>
                      <a:pt x="107537" y="386785"/>
                      <a:pt x="168116" y="440220"/>
                    </a:cubicBezTo>
                    <a:cubicBezTo>
                      <a:pt x="202121" y="470224"/>
                      <a:pt x="239078" y="494893"/>
                      <a:pt x="279654" y="510705"/>
                    </a:cubicBezTo>
                    <a:cubicBezTo>
                      <a:pt x="279845" y="509943"/>
                      <a:pt x="279940" y="509276"/>
                      <a:pt x="280130" y="508514"/>
                    </a:cubicBezTo>
                    <a:cubicBezTo>
                      <a:pt x="311944" y="352399"/>
                      <a:pt x="267367" y="59410"/>
                      <a:pt x="187738" y="14833"/>
                    </a:cubicBezTo>
                    <a:cubicBezTo>
                      <a:pt x="108109" y="-29744"/>
                      <a:pt x="22098" y="40360"/>
                      <a:pt x="22098" y="40360"/>
                    </a:cubicBezTo>
                    <a:cubicBezTo>
                      <a:pt x="22098" y="40360"/>
                      <a:pt x="10478" y="111322"/>
                      <a:pt x="0" y="219049"/>
                    </a:cubicBezTo>
                    <a:cubicBezTo>
                      <a:pt x="5620" y="229813"/>
                      <a:pt x="11430" y="240481"/>
                      <a:pt x="17431" y="250958"/>
                    </a:cubicBezTo>
                    <a:close/>
                  </a:path>
                </a:pathLst>
              </a:custGeom>
              <a:solidFill>
                <a:srgbClr val="D9DC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1" name="Google Shape;3868;p16"/>
              <p:cNvSpPr/>
              <p:nvPr/>
            </p:nvSpPr>
            <p:spPr>
              <a:xfrm>
                <a:off x="6741875" y="3755569"/>
                <a:ext cx="347772" cy="421585"/>
              </a:xfrm>
              <a:custGeom>
                <a:avLst/>
                <a:gdLst/>
                <a:ahLst/>
                <a:cxnLst/>
                <a:rect l="l" t="t" r="r" b="b"/>
                <a:pathLst>
                  <a:path w="347772" h="421585" extrusionOk="0">
                    <a:moveTo>
                      <a:pt x="42020" y="24045"/>
                    </a:moveTo>
                    <a:cubicBezTo>
                      <a:pt x="42020" y="24045"/>
                      <a:pt x="159844" y="-30057"/>
                      <a:pt x="239473" y="24045"/>
                    </a:cubicBezTo>
                    <a:cubicBezTo>
                      <a:pt x="319102" y="78147"/>
                      <a:pt x="341391" y="189685"/>
                      <a:pt x="344629" y="272457"/>
                    </a:cubicBezTo>
                    <a:cubicBezTo>
                      <a:pt x="347773" y="355230"/>
                      <a:pt x="347773" y="409427"/>
                      <a:pt x="347773" y="409427"/>
                    </a:cubicBezTo>
                    <a:cubicBezTo>
                      <a:pt x="347773" y="409427"/>
                      <a:pt x="280907" y="450861"/>
                      <a:pt x="178990" y="380757"/>
                    </a:cubicBezTo>
                    <a:cubicBezTo>
                      <a:pt x="77072" y="310653"/>
                      <a:pt x="6968" y="215117"/>
                      <a:pt x="586" y="157776"/>
                    </a:cubicBezTo>
                    <a:cubicBezTo>
                      <a:pt x="-5795" y="100531"/>
                      <a:pt x="42020" y="24045"/>
                      <a:pt x="42020" y="24045"/>
                    </a:cubicBezTo>
                    <a:close/>
                  </a:path>
                </a:pathLst>
              </a:custGeom>
              <a:solidFill>
                <a:srgbClr val="F4984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2" name="Google Shape;3869;p16"/>
              <p:cNvSpPr/>
              <p:nvPr/>
            </p:nvSpPr>
            <p:spPr>
              <a:xfrm>
                <a:off x="6741875" y="3755569"/>
                <a:ext cx="347772" cy="421585"/>
              </a:xfrm>
              <a:custGeom>
                <a:avLst/>
                <a:gdLst/>
                <a:ahLst/>
                <a:cxnLst/>
                <a:rect l="l" t="t" r="r" b="b"/>
                <a:pathLst>
                  <a:path w="347772" h="421585" extrusionOk="0">
                    <a:moveTo>
                      <a:pt x="42020" y="24045"/>
                    </a:moveTo>
                    <a:cubicBezTo>
                      <a:pt x="42020" y="24045"/>
                      <a:pt x="159844" y="-30057"/>
                      <a:pt x="239473" y="24045"/>
                    </a:cubicBezTo>
                    <a:cubicBezTo>
                      <a:pt x="319102" y="78147"/>
                      <a:pt x="341391" y="189685"/>
                      <a:pt x="344629" y="272457"/>
                    </a:cubicBezTo>
                    <a:cubicBezTo>
                      <a:pt x="347773" y="355230"/>
                      <a:pt x="347773" y="409427"/>
                      <a:pt x="347773" y="409427"/>
                    </a:cubicBezTo>
                    <a:cubicBezTo>
                      <a:pt x="347773" y="409427"/>
                      <a:pt x="280907" y="450861"/>
                      <a:pt x="178990" y="380757"/>
                    </a:cubicBezTo>
                    <a:cubicBezTo>
                      <a:pt x="77072" y="310653"/>
                      <a:pt x="6968" y="215117"/>
                      <a:pt x="586" y="157776"/>
                    </a:cubicBezTo>
                    <a:cubicBezTo>
                      <a:pt x="-5795" y="100531"/>
                      <a:pt x="42020" y="24045"/>
                      <a:pt x="42020" y="24045"/>
                    </a:cubicBez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4" name="Google Shape;3870;p16"/>
              <p:cNvSpPr/>
              <p:nvPr/>
            </p:nvSpPr>
            <p:spPr>
              <a:xfrm>
                <a:off x="6799828" y="4029696"/>
                <a:ext cx="294663" cy="153316"/>
              </a:xfrm>
              <a:custGeom>
                <a:avLst/>
                <a:gdLst/>
                <a:ahLst/>
                <a:cxnLst/>
                <a:rect l="l" t="t" r="r" b="b"/>
                <a:pathLst>
                  <a:path w="294663" h="153316" extrusionOk="0">
                    <a:moveTo>
                      <a:pt x="450" y="4045"/>
                    </a:moveTo>
                    <a:cubicBezTo>
                      <a:pt x="35217" y="51194"/>
                      <a:pt x="79698" y="92437"/>
                      <a:pt x="130371" y="121965"/>
                    </a:cubicBezTo>
                    <a:cubicBezTo>
                      <a:pt x="155136" y="136443"/>
                      <a:pt x="182283" y="147777"/>
                      <a:pt x="210858" y="151683"/>
                    </a:cubicBezTo>
                    <a:cubicBezTo>
                      <a:pt x="236956" y="155207"/>
                      <a:pt x="269055" y="153873"/>
                      <a:pt x="292011" y="139205"/>
                    </a:cubicBezTo>
                    <a:cubicBezTo>
                      <a:pt x="297345" y="135776"/>
                      <a:pt x="294011" y="126346"/>
                      <a:pt x="287534" y="128537"/>
                    </a:cubicBezTo>
                    <a:cubicBezTo>
                      <a:pt x="274008" y="133109"/>
                      <a:pt x="261435" y="138157"/>
                      <a:pt x="247053" y="139681"/>
                    </a:cubicBezTo>
                    <a:cubicBezTo>
                      <a:pt x="233622" y="141015"/>
                      <a:pt x="219906" y="140539"/>
                      <a:pt x="206667" y="138252"/>
                    </a:cubicBezTo>
                    <a:cubicBezTo>
                      <a:pt x="179044" y="133490"/>
                      <a:pt x="153231" y="121584"/>
                      <a:pt x="129419" y="107106"/>
                    </a:cubicBezTo>
                    <a:cubicBezTo>
                      <a:pt x="82461" y="78531"/>
                      <a:pt x="41027" y="41860"/>
                      <a:pt x="4737" y="807"/>
                    </a:cubicBezTo>
                    <a:cubicBezTo>
                      <a:pt x="2736" y="-1479"/>
                      <a:pt x="-1359" y="1569"/>
                      <a:pt x="450" y="4045"/>
                    </a:cubicBezTo>
                    <a:lnTo>
                      <a:pt x="450" y="4045"/>
                    </a:lnTo>
                    <a:close/>
                  </a:path>
                </a:pathLst>
              </a:custGeom>
              <a:solidFill>
                <a:srgbClr val="FAF3A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05" name="Google Shape;3871;p16"/>
              <p:cNvSpPr/>
              <p:nvPr/>
            </p:nvSpPr>
            <p:spPr>
              <a:xfrm>
                <a:off x="6767226" y="3763686"/>
                <a:ext cx="305180" cy="202998"/>
              </a:xfrm>
              <a:custGeom>
                <a:avLst/>
                <a:gdLst/>
                <a:ahLst/>
                <a:cxnLst/>
                <a:rect l="l" t="t" r="r" b="b"/>
                <a:pathLst>
                  <a:path w="305180" h="202998" extrusionOk="0">
                    <a:moveTo>
                      <a:pt x="209359" y="56028"/>
                    </a:moveTo>
                    <a:cubicBezTo>
                      <a:pt x="133255" y="4307"/>
                      <a:pt x="25051" y="43550"/>
                      <a:pt x="0" y="53742"/>
                    </a:cubicBezTo>
                    <a:cubicBezTo>
                      <a:pt x="8668" y="35645"/>
                      <a:pt x="16192" y="23453"/>
                      <a:pt x="16192" y="23453"/>
                    </a:cubicBezTo>
                    <a:cubicBezTo>
                      <a:pt x="16192" y="23453"/>
                      <a:pt x="131064" y="-29316"/>
                      <a:pt x="208788" y="23453"/>
                    </a:cubicBezTo>
                    <a:cubicBezTo>
                      <a:pt x="267557" y="63458"/>
                      <a:pt x="294227" y="135371"/>
                      <a:pt x="305181" y="202999"/>
                    </a:cubicBezTo>
                    <a:cubicBezTo>
                      <a:pt x="288703" y="145277"/>
                      <a:pt x="259556" y="90223"/>
                      <a:pt x="209359" y="56028"/>
                    </a:cubicBezTo>
                    <a:close/>
                  </a:path>
                </a:pathLst>
              </a:custGeom>
              <a:solidFill>
                <a:srgbClr val="FAF3A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06" name="Google Shape;3872;p16"/>
              <p:cNvGrpSpPr/>
              <p:nvPr/>
            </p:nvGrpSpPr>
            <p:grpSpPr>
              <a:xfrm>
                <a:off x="5263800" y="3765612"/>
                <a:ext cx="1669256" cy="864748"/>
                <a:chOff x="5263800" y="3765612"/>
                <a:chExt cx="1669256" cy="864748"/>
              </a:xfrm>
            </p:grpSpPr>
            <p:sp>
              <p:nvSpPr>
                <p:cNvPr id="310" name="Google Shape;3873;p16"/>
                <p:cNvSpPr/>
                <p:nvPr/>
              </p:nvSpPr>
              <p:spPr>
                <a:xfrm>
                  <a:off x="5263800" y="3768946"/>
                  <a:ext cx="284226" cy="861414"/>
                </a:xfrm>
                <a:custGeom>
                  <a:avLst/>
                  <a:gdLst/>
                  <a:ahLst/>
                  <a:cxnLst/>
                  <a:rect l="l" t="t" r="r" b="b"/>
                  <a:pathLst>
                    <a:path w="284226" h="861414" extrusionOk="0">
                      <a:moveTo>
                        <a:pt x="182499" y="396145"/>
                      </a:moveTo>
                      <a:cubicBezTo>
                        <a:pt x="178784" y="317183"/>
                        <a:pt x="172498" y="245269"/>
                        <a:pt x="166307" y="186880"/>
                      </a:cubicBezTo>
                      <a:cubicBezTo>
                        <a:pt x="173450" y="171355"/>
                        <a:pt x="177832" y="157067"/>
                        <a:pt x="179261" y="144494"/>
                      </a:cubicBezTo>
                      <a:cubicBezTo>
                        <a:pt x="185642" y="87154"/>
                        <a:pt x="137827" y="10763"/>
                        <a:pt x="137827" y="10763"/>
                      </a:cubicBezTo>
                      <a:cubicBezTo>
                        <a:pt x="137827" y="10763"/>
                        <a:pt x="126492" y="5525"/>
                        <a:pt x="108490" y="0"/>
                      </a:cubicBezTo>
                      <a:cubicBezTo>
                        <a:pt x="106013" y="12859"/>
                        <a:pt x="105537" y="26575"/>
                        <a:pt x="104870" y="37243"/>
                      </a:cubicBezTo>
                      <a:cubicBezTo>
                        <a:pt x="103156" y="63246"/>
                        <a:pt x="102584" y="89440"/>
                        <a:pt x="101441" y="115538"/>
                      </a:cubicBezTo>
                      <a:cubicBezTo>
                        <a:pt x="95536" y="251365"/>
                        <a:pt x="83249" y="387763"/>
                        <a:pt x="58484" y="521684"/>
                      </a:cubicBezTo>
                      <a:cubicBezTo>
                        <a:pt x="46387" y="587407"/>
                        <a:pt x="29528" y="651986"/>
                        <a:pt x="8477" y="715423"/>
                      </a:cubicBezTo>
                      <a:cubicBezTo>
                        <a:pt x="5715" y="723709"/>
                        <a:pt x="2858" y="732092"/>
                        <a:pt x="0" y="740569"/>
                      </a:cubicBezTo>
                      <a:cubicBezTo>
                        <a:pt x="20955" y="762190"/>
                        <a:pt x="44482" y="781622"/>
                        <a:pt x="70866" y="800767"/>
                      </a:cubicBezTo>
                      <a:cubicBezTo>
                        <a:pt x="163259" y="867632"/>
                        <a:pt x="284226" y="861250"/>
                        <a:pt x="284226" y="861250"/>
                      </a:cubicBezTo>
                      <a:cubicBezTo>
                        <a:pt x="284226" y="861250"/>
                        <a:pt x="192024" y="596741"/>
                        <a:pt x="182499" y="396145"/>
                      </a:cubicBezTo>
                      <a:close/>
                    </a:path>
                  </a:pathLst>
                </a:custGeom>
                <a:solidFill>
                  <a:srgbClr val="56707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11" name="Google Shape;3874;p16"/>
                <p:cNvSpPr/>
                <p:nvPr/>
              </p:nvSpPr>
              <p:spPr>
                <a:xfrm>
                  <a:off x="6637305" y="3765612"/>
                  <a:ext cx="295751" cy="864653"/>
                </a:xfrm>
                <a:custGeom>
                  <a:avLst/>
                  <a:gdLst/>
                  <a:ahLst/>
                  <a:cxnLst/>
                  <a:rect l="l" t="t" r="r" b="b"/>
                  <a:pathLst>
                    <a:path w="295751" h="864653" extrusionOk="0">
                      <a:moveTo>
                        <a:pt x="285083" y="706565"/>
                      </a:moveTo>
                      <a:cubicBezTo>
                        <a:pt x="237172" y="595217"/>
                        <a:pt x="230696" y="471107"/>
                        <a:pt x="219932" y="351949"/>
                      </a:cubicBezTo>
                      <a:cubicBezTo>
                        <a:pt x="209455" y="234601"/>
                        <a:pt x="198310" y="117253"/>
                        <a:pt x="187262" y="0"/>
                      </a:cubicBezTo>
                      <a:cubicBezTo>
                        <a:pt x="162782" y="6572"/>
                        <a:pt x="146590" y="14097"/>
                        <a:pt x="146590" y="14097"/>
                      </a:cubicBezTo>
                      <a:cubicBezTo>
                        <a:pt x="146590" y="14097"/>
                        <a:pt x="98774" y="90583"/>
                        <a:pt x="105156" y="147828"/>
                      </a:cubicBezTo>
                      <a:cubicBezTo>
                        <a:pt x="106585" y="160306"/>
                        <a:pt x="110966" y="174688"/>
                        <a:pt x="118110" y="190214"/>
                      </a:cubicBezTo>
                      <a:cubicBezTo>
                        <a:pt x="111919" y="248603"/>
                        <a:pt x="105727" y="320516"/>
                        <a:pt x="101917" y="399479"/>
                      </a:cubicBezTo>
                      <a:cubicBezTo>
                        <a:pt x="92392" y="600170"/>
                        <a:pt x="0" y="864489"/>
                        <a:pt x="0" y="864489"/>
                      </a:cubicBezTo>
                      <a:cubicBezTo>
                        <a:pt x="0" y="864489"/>
                        <a:pt x="121063" y="870871"/>
                        <a:pt x="213360" y="804005"/>
                      </a:cubicBezTo>
                      <a:cubicBezTo>
                        <a:pt x="244792" y="781240"/>
                        <a:pt x="272129" y="758190"/>
                        <a:pt x="295751" y="731425"/>
                      </a:cubicBezTo>
                      <a:cubicBezTo>
                        <a:pt x="292227" y="723138"/>
                        <a:pt x="288703" y="714851"/>
                        <a:pt x="285083" y="706565"/>
                      </a:cubicBezTo>
                      <a:close/>
                    </a:path>
                  </a:pathLst>
                </a:custGeom>
                <a:solidFill>
                  <a:srgbClr val="56707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08" name="Google Shape;3875;p16"/>
              <p:cNvGrpSpPr/>
              <p:nvPr/>
            </p:nvGrpSpPr>
            <p:grpSpPr>
              <a:xfrm>
                <a:off x="6437280" y="2608176"/>
                <a:ext cx="554239" cy="873591"/>
                <a:chOff x="6437280" y="2608176"/>
                <a:chExt cx="554239" cy="873591"/>
              </a:xfrm>
            </p:grpSpPr>
            <p:sp>
              <p:nvSpPr>
                <p:cNvPr id="307" name="Google Shape;3876;p16"/>
                <p:cNvSpPr/>
                <p:nvPr/>
              </p:nvSpPr>
              <p:spPr>
                <a:xfrm>
                  <a:off x="6706457" y="2674232"/>
                  <a:ext cx="285062" cy="807535"/>
                </a:xfrm>
                <a:custGeom>
                  <a:avLst/>
                  <a:gdLst/>
                  <a:ahLst/>
                  <a:cxnLst/>
                  <a:rect l="l" t="t" r="r" b="b"/>
                  <a:pathLst>
                    <a:path w="285062" h="807535" extrusionOk="0">
                      <a:moveTo>
                        <a:pt x="272320" y="110020"/>
                      </a:moveTo>
                      <a:cubicBezTo>
                        <a:pt x="272320" y="110020"/>
                        <a:pt x="300990" y="221463"/>
                        <a:pt x="272320" y="348907"/>
                      </a:cubicBezTo>
                      <a:cubicBezTo>
                        <a:pt x="243650" y="476352"/>
                        <a:pt x="170402" y="616464"/>
                        <a:pt x="133731" y="678567"/>
                      </a:cubicBezTo>
                      <a:cubicBezTo>
                        <a:pt x="97060" y="740670"/>
                        <a:pt x="50959" y="807536"/>
                        <a:pt x="50959" y="807536"/>
                      </a:cubicBezTo>
                      <a:lnTo>
                        <a:pt x="0" y="613226"/>
                      </a:lnTo>
                      <a:cubicBezTo>
                        <a:pt x="0" y="613226"/>
                        <a:pt x="111442" y="492163"/>
                        <a:pt x="168783" y="380721"/>
                      </a:cubicBezTo>
                      <a:cubicBezTo>
                        <a:pt x="226124" y="269278"/>
                        <a:pt x="237935" y="184696"/>
                        <a:pt x="218408" y="133928"/>
                      </a:cubicBezTo>
                      <a:cubicBezTo>
                        <a:pt x="199930" y="86017"/>
                        <a:pt x="168783" y="49441"/>
                        <a:pt x="111442" y="68586"/>
                      </a:cubicBezTo>
                      <a:cubicBezTo>
                        <a:pt x="54102" y="87732"/>
                        <a:pt x="31813" y="86112"/>
                        <a:pt x="31813" y="86112"/>
                      </a:cubicBezTo>
                      <a:lnTo>
                        <a:pt x="97155" y="102"/>
                      </a:lnTo>
                      <a:cubicBezTo>
                        <a:pt x="97155" y="102"/>
                        <a:pt x="192691" y="-3042"/>
                        <a:pt x="216599" y="25629"/>
                      </a:cubicBezTo>
                      <a:cubicBezTo>
                        <a:pt x="240506" y="54299"/>
                        <a:pt x="272320" y="110020"/>
                        <a:pt x="272320" y="110020"/>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8" name="Google Shape;3877;p16"/>
                <p:cNvSpPr/>
                <p:nvPr/>
              </p:nvSpPr>
              <p:spPr>
                <a:xfrm>
                  <a:off x="6706457" y="2674232"/>
                  <a:ext cx="285062" cy="807535"/>
                </a:xfrm>
                <a:custGeom>
                  <a:avLst/>
                  <a:gdLst/>
                  <a:ahLst/>
                  <a:cxnLst/>
                  <a:rect l="l" t="t" r="r" b="b"/>
                  <a:pathLst>
                    <a:path w="285062" h="807535" extrusionOk="0">
                      <a:moveTo>
                        <a:pt x="272320" y="110020"/>
                      </a:moveTo>
                      <a:cubicBezTo>
                        <a:pt x="272320" y="110020"/>
                        <a:pt x="300990" y="221463"/>
                        <a:pt x="272320" y="348907"/>
                      </a:cubicBezTo>
                      <a:cubicBezTo>
                        <a:pt x="243650" y="476352"/>
                        <a:pt x="170402" y="616464"/>
                        <a:pt x="133731" y="678567"/>
                      </a:cubicBezTo>
                      <a:cubicBezTo>
                        <a:pt x="97060" y="740670"/>
                        <a:pt x="50959" y="807536"/>
                        <a:pt x="50959" y="807536"/>
                      </a:cubicBezTo>
                      <a:lnTo>
                        <a:pt x="0" y="613226"/>
                      </a:lnTo>
                      <a:cubicBezTo>
                        <a:pt x="0" y="613226"/>
                        <a:pt x="111442" y="492163"/>
                        <a:pt x="168783" y="380721"/>
                      </a:cubicBezTo>
                      <a:cubicBezTo>
                        <a:pt x="226124" y="269278"/>
                        <a:pt x="237935" y="184696"/>
                        <a:pt x="218408" y="133928"/>
                      </a:cubicBezTo>
                      <a:cubicBezTo>
                        <a:pt x="199930" y="86017"/>
                        <a:pt x="168783" y="49441"/>
                        <a:pt x="111442" y="68586"/>
                      </a:cubicBezTo>
                      <a:cubicBezTo>
                        <a:pt x="54102" y="87732"/>
                        <a:pt x="31813" y="86112"/>
                        <a:pt x="31813" y="86112"/>
                      </a:cubicBezTo>
                      <a:lnTo>
                        <a:pt x="97155" y="102"/>
                      </a:lnTo>
                      <a:cubicBezTo>
                        <a:pt x="97155" y="102"/>
                        <a:pt x="192691" y="-3042"/>
                        <a:pt x="216599" y="25629"/>
                      </a:cubicBezTo>
                      <a:cubicBezTo>
                        <a:pt x="240506" y="54299"/>
                        <a:pt x="272320" y="110020"/>
                        <a:pt x="272320" y="110020"/>
                      </a:cubicBezTo>
                      <a:close/>
                    </a:path>
                  </a:pathLst>
                </a:custGeom>
                <a:solidFill>
                  <a:srgbClr val="7F7F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9" name="Google Shape;3878;p16"/>
                <p:cNvSpPr/>
                <p:nvPr/>
              </p:nvSpPr>
              <p:spPr>
                <a:xfrm>
                  <a:off x="6437280" y="2608176"/>
                  <a:ext cx="553921" cy="400675"/>
                </a:xfrm>
                <a:custGeom>
                  <a:avLst/>
                  <a:gdLst/>
                  <a:ahLst/>
                  <a:cxnLst/>
                  <a:rect l="l" t="t" r="r" b="b"/>
                  <a:pathLst>
                    <a:path w="553921" h="400675" extrusionOk="0">
                      <a:moveTo>
                        <a:pt x="152876" y="400675"/>
                      </a:moveTo>
                      <a:cubicBezTo>
                        <a:pt x="160020" y="393532"/>
                        <a:pt x="346710" y="143024"/>
                        <a:pt x="414433" y="128356"/>
                      </a:cubicBezTo>
                      <a:cubicBezTo>
                        <a:pt x="513588" y="106829"/>
                        <a:pt x="553784" y="275231"/>
                        <a:pt x="553784" y="275231"/>
                      </a:cubicBezTo>
                      <a:cubicBezTo>
                        <a:pt x="553784" y="275231"/>
                        <a:pt x="563689" y="82921"/>
                        <a:pt x="415671" y="18437"/>
                      </a:cubicBezTo>
                      <a:cubicBezTo>
                        <a:pt x="267652" y="-46047"/>
                        <a:pt x="152876" y="75778"/>
                        <a:pt x="117062" y="121117"/>
                      </a:cubicBezTo>
                      <a:cubicBezTo>
                        <a:pt x="81248" y="166551"/>
                        <a:pt x="0" y="271612"/>
                        <a:pt x="0" y="271612"/>
                      </a:cubicBezTo>
                      <a:lnTo>
                        <a:pt x="152876" y="400675"/>
                      </a:ln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09" name="Google Shape;3879;p16"/>
              <p:cNvGrpSpPr/>
              <p:nvPr/>
            </p:nvGrpSpPr>
            <p:grpSpPr>
              <a:xfrm>
                <a:off x="5207624" y="2608176"/>
                <a:ext cx="554143" cy="873591"/>
                <a:chOff x="5207624" y="2608176"/>
                <a:chExt cx="554143" cy="873591"/>
              </a:xfrm>
            </p:grpSpPr>
            <p:sp>
              <p:nvSpPr>
                <p:cNvPr id="304" name="Google Shape;3880;p16"/>
                <p:cNvSpPr/>
                <p:nvPr/>
              </p:nvSpPr>
              <p:spPr>
                <a:xfrm>
                  <a:off x="5207624" y="2674232"/>
                  <a:ext cx="285062" cy="807535"/>
                </a:xfrm>
                <a:custGeom>
                  <a:avLst/>
                  <a:gdLst/>
                  <a:ahLst/>
                  <a:cxnLst/>
                  <a:rect l="l" t="t" r="r" b="b"/>
                  <a:pathLst>
                    <a:path w="285062" h="807535" extrusionOk="0">
                      <a:moveTo>
                        <a:pt x="12742" y="110020"/>
                      </a:moveTo>
                      <a:cubicBezTo>
                        <a:pt x="12742" y="110020"/>
                        <a:pt x="-15928" y="221463"/>
                        <a:pt x="12742" y="348907"/>
                      </a:cubicBezTo>
                      <a:cubicBezTo>
                        <a:pt x="41413" y="476352"/>
                        <a:pt x="114660" y="616464"/>
                        <a:pt x="151331" y="678567"/>
                      </a:cubicBezTo>
                      <a:cubicBezTo>
                        <a:pt x="188002" y="740670"/>
                        <a:pt x="234103" y="807536"/>
                        <a:pt x="234103" y="807536"/>
                      </a:cubicBezTo>
                      <a:lnTo>
                        <a:pt x="285062" y="613226"/>
                      </a:lnTo>
                      <a:cubicBezTo>
                        <a:pt x="285062" y="613226"/>
                        <a:pt x="173620" y="492163"/>
                        <a:pt x="116279" y="380721"/>
                      </a:cubicBezTo>
                      <a:cubicBezTo>
                        <a:pt x="58939" y="269278"/>
                        <a:pt x="47128" y="184696"/>
                        <a:pt x="66654" y="133928"/>
                      </a:cubicBezTo>
                      <a:cubicBezTo>
                        <a:pt x="85132" y="86017"/>
                        <a:pt x="116279" y="49441"/>
                        <a:pt x="173620" y="68586"/>
                      </a:cubicBezTo>
                      <a:cubicBezTo>
                        <a:pt x="230960" y="87732"/>
                        <a:pt x="253249" y="86112"/>
                        <a:pt x="253249" y="86112"/>
                      </a:cubicBezTo>
                      <a:lnTo>
                        <a:pt x="187907" y="102"/>
                      </a:lnTo>
                      <a:cubicBezTo>
                        <a:pt x="187907" y="102"/>
                        <a:pt x="92371" y="-3042"/>
                        <a:pt x="68464" y="25629"/>
                      </a:cubicBezTo>
                      <a:cubicBezTo>
                        <a:pt x="44556" y="54299"/>
                        <a:pt x="12742" y="110020"/>
                        <a:pt x="12742" y="110020"/>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5" name="Google Shape;3881;p16"/>
                <p:cNvSpPr/>
                <p:nvPr/>
              </p:nvSpPr>
              <p:spPr>
                <a:xfrm>
                  <a:off x="5207624" y="2674232"/>
                  <a:ext cx="285062" cy="807535"/>
                </a:xfrm>
                <a:custGeom>
                  <a:avLst/>
                  <a:gdLst/>
                  <a:ahLst/>
                  <a:cxnLst/>
                  <a:rect l="l" t="t" r="r" b="b"/>
                  <a:pathLst>
                    <a:path w="285062" h="807535" extrusionOk="0">
                      <a:moveTo>
                        <a:pt x="12742" y="110020"/>
                      </a:moveTo>
                      <a:cubicBezTo>
                        <a:pt x="12742" y="110020"/>
                        <a:pt x="-15928" y="221463"/>
                        <a:pt x="12742" y="348907"/>
                      </a:cubicBezTo>
                      <a:cubicBezTo>
                        <a:pt x="41413" y="476352"/>
                        <a:pt x="114660" y="616464"/>
                        <a:pt x="151331" y="678567"/>
                      </a:cubicBezTo>
                      <a:cubicBezTo>
                        <a:pt x="188002" y="740670"/>
                        <a:pt x="234103" y="807536"/>
                        <a:pt x="234103" y="807536"/>
                      </a:cubicBezTo>
                      <a:lnTo>
                        <a:pt x="285062" y="613226"/>
                      </a:lnTo>
                      <a:cubicBezTo>
                        <a:pt x="285062" y="613226"/>
                        <a:pt x="173620" y="492163"/>
                        <a:pt x="116279" y="380721"/>
                      </a:cubicBezTo>
                      <a:cubicBezTo>
                        <a:pt x="58939" y="269278"/>
                        <a:pt x="47128" y="184696"/>
                        <a:pt x="66654" y="133928"/>
                      </a:cubicBezTo>
                      <a:cubicBezTo>
                        <a:pt x="85132" y="86017"/>
                        <a:pt x="116279" y="49441"/>
                        <a:pt x="173620" y="68586"/>
                      </a:cubicBezTo>
                      <a:cubicBezTo>
                        <a:pt x="230960" y="87732"/>
                        <a:pt x="253249" y="86112"/>
                        <a:pt x="253249" y="86112"/>
                      </a:cubicBezTo>
                      <a:lnTo>
                        <a:pt x="187907" y="102"/>
                      </a:lnTo>
                      <a:cubicBezTo>
                        <a:pt x="187907" y="102"/>
                        <a:pt x="92371" y="-3042"/>
                        <a:pt x="68464" y="25629"/>
                      </a:cubicBezTo>
                      <a:cubicBezTo>
                        <a:pt x="44556" y="54299"/>
                        <a:pt x="12742" y="110020"/>
                        <a:pt x="12742" y="110020"/>
                      </a:cubicBezTo>
                      <a:close/>
                    </a:path>
                  </a:pathLst>
                </a:custGeom>
                <a:solidFill>
                  <a:srgbClr val="7F7F7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6" name="Google Shape;3882;p16"/>
                <p:cNvSpPr/>
                <p:nvPr/>
              </p:nvSpPr>
              <p:spPr>
                <a:xfrm>
                  <a:off x="5207842" y="2608176"/>
                  <a:ext cx="553925" cy="400675"/>
                </a:xfrm>
                <a:custGeom>
                  <a:avLst/>
                  <a:gdLst/>
                  <a:ahLst/>
                  <a:cxnLst/>
                  <a:rect l="l" t="t" r="r" b="b"/>
                  <a:pathLst>
                    <a:path w="553925" h="400675" extrusionOk="0">
                      <a:moveTo>
                        <a:pt x="401144" y="400675"/>
                      </a:moveTo>
                      <a:cubicBezTo>
                        <a:pt x="393905" y="393532"/>
                        <a:pt x="207215" y="143024"/>
                        <a:pt x="139492" y="128356"/>
                      </a:cubicBezTo>
                      <a:cubicBezTo>
                        <a:pt x="40432" y="106829"/>
                        <a:pt x="142" y="275231"/>
                        <a:pt x="142" y="275231"/>
                      </a:cubicBezTo>
                      <a:cubicBezTo>
                        <a:pt x="142" y="275231"/>
                        <a:pt x="-9860" y="82921"/>
                        <a:pt x="138254" y="18437"/>
                      </a:cubicBezTo>
                      <a:cubicBezTo>
                        <a:pt x="286368" y="-46047"/>
                        <a:pt x="401049" y="75778"/>
                        <a:pt x="436863" y="121117"/>
                      </a:cubicBezTo>
                      <a:cubicBezTo>
                        <a:pt x="472677" y="166551"/>
                        <a:pt x="553925" y="271612"/>
                        <a:pt x="553925" y="271612"/>
                      </a:cubicBezTo>
                      <a:lnTo>
                        <a:pt x="401144" y="400675"/>
                      </a:ln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111" name="Google Shape;3883;p16"/>
              <p:cNvSpPr/>
              <p:nvPr/>
            </p:nvSpPr>
            <p:spPr>
              <a:xfrm>
                <a:off x="5368334" y="2813342"/>
                <a:ext cx="1460138" cy="1888400"/>
              </a:xfrm>
              <a:custGeom>
                <a:avLst/>
                <a:gdLst/>
                <a:ahLst/>
                <a:cxnLst/>
                <a:rect l="l" t="t" r="r" b="b"/>
                <a:pathLst>
                  <a:path w="1460138" h="1888400" extrusionOk="0">
                    <a:moveTo>
                      <a:pt x="699472" y="4438"/>
                    </a:moveTo>
                    <a:cubicBezTo>
                      <a:pt x="699472" y="4438"/>
                      <a:pt x="358667" y="26727"/>
                      <a:pt x="247225" y="99974"/>
                    </a:cubicBezTo>
                    <a:cubicBezTo>
                      <a:pt x="135782" y="173221"/>
                      <a:pt x="87967" y="354768"/>
                      <a:pt x="65678" y="523646"/>
                    </a:cubicBezTo>
                    <a:cubicBezTo>
                      <a:pt x="43390" y="692429"/>
                      <a:pt x="11576" y="1259452"/>
                      <a:pt x="5195" y="1421854"/>
                    </a:cubicBezTo>
                    <a:cubicBezTo>
                      <a:pt x="-1187" y="1584255"/>
                      <a:pt x="-36239" y="1807235"/>
                      <a:pt x="218555" y="1861432"/>
                    </a:cubicBezTo>
                    <a:cubicBezTo>
                      <a:pt x="473348" y="1915534"/>
                      <a:pt x="715474" y="1870957"/>
                      <a:pt x="849205" y="1874196"/>
                    </a:cubicBezTo>
                    <a:cubicBezTo>
                      <a:pt x="982936" y="1877339"/>
                      <a:pt x="1240968" y="1915630"/>
                      <a:pt x="1365174" y="1775422"/>
                    </a:cubicBezTo>
                    <a:cubicBezTo>
                      <a:pt x="1489380" y="1635309"/>
                      <a:pt x="1463949" y="1370895"/>
                      <a:pt x="1441660" y="1090574"/>
                    </a:cubicBezTo>
                    <a:cubicBezTo>
                      <a:pt x="1419371" y="810253"/>
                      <a:pt x="1425753" y="447160"/>
                      <a:pt x="1326979" y="278377"/>
                    </a:cubicBezTo>
                    <a:cubicBezTo>
                      <a:pt x="1228205" y="109594"/>
                      <a:pt x="1119905" y="45872"/>
                      <a:pt x="992556" y="17202"/>
                    </a:cubicBezTo>
                    <a:cubicBezTo>
                      <a:pt x="865112" y="-11564"/>
                      <a:pt x="699472" y="4438"/>
                      <a:pt x="699472" y="4438"/>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3" name="Google Shape;3884;p16"/>
              <p:cNvSpPr/>
              <p:nvPr/>
            </p:nvSpPr>
            <p:spPr>
              <a:xfrm>
                <a:off x="5143309" y="2813379"/>
                <a:ext cx="1899189" cy="1888267"/>
              </a:xfrm>
              <a:custGeom>
                <a:avLst/>
                <a:gdLst/>
                <a:ahLst/>
                <a:cxnLst/>
                <a:rect l="l" t="t" r="r" b="b"/>
                <a:pathLst>
                  <a:path w="1899189" h="1888267" extrusionOk="0">
                    <a:moveTo>
                      <a:pt x="1777556" y="1323042"/>
                    </a:moveTo>
                    <a:cubicBezTo>
                      <a:pt x="1739265" y="1296753"/>
                      <a:pt x="1705546" y="1266844"/>
                      <a:pt x="1677924" y="1236745"/>
                    </a:cubicBezTo>
                    <a:cubicBezTo>
                      <a:pt x="1674590" y="1188930"/>
                      <a:pt x="1670590" y="1139971"/>
                      <a:pt x="1666685" y="1090537"/>
                    </a:cubicBezTo>
                    <a:cubicBezTo>
                      <a:pt x="1663732" y="1053865"/>
                      <a:pt x="1661351" y="1015765"/>
                      <a:pt x="1659160" y="976903"/>
                    </a:cubicBezTo>
                    <a:cubicBezTo>
                      <a:pt x="1659160" y="976903"/>
                      <a:pt x="1659160" y="976903"/>
                      <a:pt x="1659160" y="976903"/>
                    </a:cubicBezTo>
                    <a:cubicBezTo>
                      <a:pt x="1658874" y="972712"/>
                      <a:pt x="1658684" y="968426"/>
                      <a:pt x="1658398" y="964235"/>
                    </a:cubicBezTo>
                    <a:cubicBezTo>
                      <a:pt x="1658303" y="962616"/>
                      <a:pt x="1658207" y="961092"/>
                      <a:pt x="1658112" y="959473"/>
                    </a:cubicBezTo>
                    <a:cubicBezTo>
                      <a:pt x="1658112" y="959473"/>
                      <a:pt x="1658112" y="959473"/>
                      <a:pt x="1658112" y="959473"/>
                    </a:cubicBezTo>
                    <a:cubicBezTo>
                      <a:pt x="1643920" y="705441"/>
                      <a:pt x="1635919" y="421786"/>
                      <a:pt x="1552004" y="278340"/>
                    </a:cubicBezTo>
                    <a:cubicBezTo>
                      <a:pt x="1453229" y="109557"/>
                      <a:pt x="1344930" y="45834"/>
                      <a:pt x="1217581" y="17164"/>
                    </a:cubicBezTo>
                    <a:cubicBezTo>
                      <a:pt x="1090136" y="-11506"/>
                      <a:pt x="924592" y="4401"/>
                      <a:pt x="924592" y="4401"/>
                    </a:cubicBezTo>
                    <a:cubicBezTo>
                      <a:pt x="924592" y="4401"/>
                      <a:pt x="583787" y="26689"/>
                      <a:pt x="472345" y="99936"/>
                    </a:cubicBezTo>
                    <a:cubicBezTo>
                      <a:pt x="360902" y="173184"/>
                      <a:pt x="313087" y="354730"/>
                      <a:pt x="290798" y="523608"/>
                    </a:cubicBezTo>
                    <a:cubicBezTo>
                      <a:pt x="279845" y="606571"/>
                      <a:pt x="266605" y="785546"/>
                      <a:pt x="255175" y="965473"/>
                    </a:cubicBezTo>
                    <a:cubicBezTo>
                      <a:pt x="249746" y="1051770"/>
                      <a:pt x="244697" y="1138257"/>
                      <a:pt x="240506" y="1214457"/>
                    </a:cubicBezTo>
                    <a:cubicBezTo>
                      <a:pt x="210026" y="1251890"/>
                      <a:pt x="169259" y="1290276"/>
                      <a:pt x="121634" y="1323042"/>
                    </a:cubicBezTo>
                    <a:cubicBezTo>
                      <a:pt x="71247" y="1357713"/>
                      <a:pt x="29432" y="1365047"/>
                      <a:pt x="0" y="1363713"/>
                    </a:cubicBezTo>
                    <a:cubicBezTo>
                      <a:pt x="857" y="1400004"/>
                      <a:pt x="4191" y="1434008"/>
                      <a:pt x="10096" y="1463250"/>
                    </a:cubicBezTo>
                    <a:cubicBezTo>
                      <a:pt x="41910" y="1619365"/>
                      <a:pt x="99251" y="1689373"/>
                      <a:pt x="191643" y="1756239"/>
                    </a:cubicBezTo>
                    <a:cubicBezTo>
                      <a:pt x="233839" y="1786814"/>
                      <a:pt x="282035" y="1802054"/>
                      <a:pt x="321945" y="1809579"/>
                    </a:cubicBezTo>
                    <a:cubicBezTo>
                      <a:pt x="352425" y="1832439"/>
                      <a:pt x="392144" y="1850346"/>
                      <a:pt x="443675" y="1861300"/>
                    </a:cubicBezTo>
                    <a:cubicBezTo>
                      <a:pt x="698468" y="1915401"/>
                      <a:pt x="940594" y="1870825"/>
                      <a:pt x="1074325" y="1874063"/>
                    </a:cubicBezTo>
                    <a:cubicBezTo>
                      <a:pt x="1193768" y="1876921"/>
                      <a:pt x="1412272" y="1907591"/>
                      <a:pt x="1546098" y="1814341"/>
                    </a:cubicBezTo>
                    <a:cubicBezTo>
                      <a:pt x="1589818" y="1809388"/>
                      <a:pt x="1653540" y="1795386"/>
                      <a:pt x="1707547" y="1756239"/>
                    </a:cubicBezTo>
                    <a:cubicBezTo>
                      <a:pt x="1799939" y="1689373"/>
                      <a:pt x="1857280" y="1619269"/>
                      <a:pt x="1889093" y="1463250"/>
                    </a:cubicBezTo>
                    <a:cubicBezTo>
                      <a:pt x="1895094" y="1434008"/>
                      <a:pt x="1898333" y="1400004"/>
                      <a:pt x="1899190" y="1363713"/>
                    </a:cubicBezTo>
                    <a:cubicBezTo>
                      <a:pt x="1869758" y="1365047"/>
                      <a:pt x="1827943" y="1357617"/>
                      <a:pt x="1777556" y="1323042"/>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5" name="Google Shape;3885;p16"/>
              <p:cNvSpPr/>
              <p:nvPr/>
            </p:nvSpPr>
            <p:spPr>
              <a:xfrm>
                <a:off x="5537652" y="2856044"/>
                <a:ext cx="1111019" cy="714485"/>
              </a:xfrm>
              <a:custGeom>
                <a:avLst/>
                <a:gdLst/>
                <a:ahLst/>
                <a:cxnLst/>
                <a:rect l="l" t="t" r="r" b="b"/>
                <a:pathLst>
                  <a:path w="1111019" h="714485" extrusionOk="0">
                    <a:moveTo>
                      <a:pt x="147153" y="97848"/>
                    </a:moveTo>
                    <a:cubicBezTo>
                      <a:pt x="10945" y="191003"/>
                      <a:pt x="-10486" y="315209"/>
                      <a:pt x="3802" y="398838"/>
                    </a:cubicBezTo>
                    <a:cubicBezTo>
                      <a:pt x="18089" y="482468"/>
                      <a:pt x="290504" y="723736"/>
                      <a:pt x="534154" y="714211"/>
                    </a:cubicBezTo>
                    <a:cubicBezTo>
                      <a:pt x="777803" y="704686"/>
                      <a:pt x="971351" y="606674"/>
                      <a:pt x="1023834" y="546952"/>
                    </a:cubicBezTo>
                    <a:cubicBezTo>
                      <a:pt x="1076412" y="487230"/>
                      <a:pt x="1128990" y="398838"/>
                      <a:pt x="1105082" y="298540"/>
                    </a:cubicBezTo>
                    <a:cubicBezTo>
                      <a:pt x="1081175" y="198242"/>
                      <a:pt x="990401" y="93086"/>
                      <a:pt x="761039" y="30983"/>
                    </a:cubicBezTo>
                    <a:cubicBezTo>
                      <a:pt x="531772" y="-31120"/>
                      <a:pt x="283360" y="4694"/>
                      <a:pt x="147153" y="97848"/>
                    </a:cubicBezTo>
                    <a:close/>
                  </a:path>
                </a:pathLst>
              </a:custGeom>
              <a:solidFill>
                <a:srgbClr val="6A527D"/>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6" name="Google Shape;3886;p16"/>
              <p:cNvSpPr/>
              <p:nvPr/>
            </p:nvSpPr>
            <p:spPr>
              <a:xfrm>
                <a:off x="5542071" y="3725878"/>
                <a:ext cx="1112379" cy="855445"/>
              </a:xfrm>
              <a:custGeom>
                <a:avLst/>
                <a:gdLst/>
                <a:ahLst/>
                <a:cxnLst/>
                <a:rect l="l" t="t" r="r" b="b"/>
                <a:pathLst>
                  <a:path w="1112379" h="855445" extrusionOk="0">
                    <a:moveTo>
                      <a:pt x="171691" y="13922"/>
                    </a:moveTo>
                    <a:cubicBezTo>
                      <a:pt x="73774" y="35448"/>
                      <a:pt x="52247" y="80787"/>
                      <a:pt x="35483" y="176323"/>
                    </a:cubicBezTo>
                    <a:cubicBezTo>
                      <a:pt x="18719" y="271859"/>
                      <a:pt x="-48146" y="613520"/>
                      <a:pt x="61772" y="742489"/>
                    </a:cubicBezTo>
                    <a:cubicBezTo>
                      <a:pt x="171691" y="871457"/>
                      <a:pt x="496588" y="859551"/>
                      <a:pt x="697185" y="850026"/>
                    </a:cubicBezTo>
                    <a:cubicBezTo>
                      <a:pt x="897877" y="840501"/>
                      <a:pt x="1045990" y="821356"/>
                      <a:pt x="1093711" y="591994"/>
                    </a:cubicBezTo>
                    <a:cubicBezTo>
                      <a:pt x="1141526" y="362632"/>
                      <a:pt x="1086567" y="123745"/>
                      <a:pt x="1050753" y="64023"/>
                    </a:cubicBezTo>
                    <a:cubicBezTo>
                      <a:pt x="1014939" y="4301"/>
                      <a:pt x="933690" y="6683"/>
                      <a:pt x="857300" y="6683"/>
                    </a:cubicBezTo>
                    <a:cubicBezTo>
                      <a:pt x="780910" y="6778"/>
                      <a:pt x="291991" y="-12463"/>
                      <a:pt x="171691" y="13922"/>
                    </a:cubicBezTo>
                    <a:close/>
                  </a:path>
                </a:pathLst>
              </a:custGeom>
              <a:solidFill>
                <a:srgbClr val="D9DC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7" name="Google Shape;3887;p16"/>
              <p:cNvSpPr/>
              <p:nvPr/>
            </p:nvSpPr>
            <p:spPr>
              <a:xfrm>
                <a:off x="5542136" y="3725885"/>
                <a:ext cx="1112284" cy="727828"/>
              </a:xfrm>
              <a:custGeom>
                <a:avLst/>
                <a:gdLst/>
                <a:ahLst/>
                <a:cxnLst/>
                <a:rect l="l" t="t" r="r" b="b"/>
                <a:pathLst>
                  <a:path w="1112284" h="727828" extrusionOk="0">
                    <a:moveTo>
                      <a:pt x="857235" y="6772"/>
                    </a:moveTo>
                    <a:cubicBezTo>
                      <a:pt x="780749" y="6772"/>
                      <a:pt x="291926" y="-12469"/>
                      <a:pt x="171625" y="13915"/>
                    </a:cubicBezTo>
                    <a:cubicBezTo>
                      <a:pt x="73708" y="35442"/>
                      <a:pt x="52182" y="80781"/>
                      <a:pt x="35418" y="176316"/>
                    </a:cubicBezTo>
                    <a:cubicBezTo>
                      <a:pt x="25321" y="234038"/>
                      <a:pt x="-3063" y="381580"/>
                      <a:pt x="271" y="517788"/>
                    </a:cubicBezTo>
                    <a:cubicBezTo>
                      <a:pt x="41228" y="586177"/>
                      <a:pt x="124762" y="663425"/>
                      <a:pt x="295546" y="697144"/>
                    </a:cubicBezTo>
                    <a:cubicBezTo>
                      <a:pt x="634731" y="764009"/>
                      <a:pt x="875999" y="706669"/>
                      <a:pt x="964391" y="666092"/>
                    </a:cubicBezTo>
                    <a:cubicBezTo>
                      <a:pt x="1016302" y="642280"/>
                      <a:pt x="1069071" y="581224"/>
                      <a:pt x="1106123" y="513692"/>
                    </a:cubicBezTo>
                    <a:cubicBezTo>
                      <a:pt x="1129174" y="310714"/>
                      <a:pt x="1082406" y="116976"/>
                      <a:pt x="1050688" y="64112"/>
                    </a:cubicBezTo>
                    <a:cubicBezTo>
                      <a:pt x="1014969" y="4390"/>
                      <a:pt x="933721" y="6772"/>
                      <a:pt x="857235" y="6772"/>
                    </a:cubicBezTo>
                    <a:close/>
                  </a:path>
                </a:pathLst>
              </a:custGeom>
              <a:solidFill>
                <a:srgbClr val="F2893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8" name="Google Shape;3888;p16"/>
              <p:cNvSpPr/>
              <p:nvPr/>
            </p:nvSpPr>
            <p:spPr>
              <a:xfrm>
                <a:off x="5542136" y="3725885"/>
                <a:ext cx="1112284" cy="727828"/>
              </a:xfrm>
              <a:custGeom>
                <a:avLst/>
                <a:gdLst/>
                <a:ahLst/>
                <a:cxnLst/>
                <a:rect l="l" t="t" r="r" b="b"/>
                <a:pathLst>
                  <a:path w="1112284" h="727828" extrusionOk="0">
                    <a:moveTo>
                      <a:pt x="857235" y="6772"/>
                    </a:moveTo>
                    <a:cubicBezTo>
                      <a:pt x="780749" y="6772"/>
                      <a:pt x="291926" y="-12469"/>
                      <a:pt x="171625" y="13915"/>
                    </a:cubicBezTo>
                    <a:cubicBezTo>
                      <a:pt x="73708" y="35442"/>
                      <a:pt x="52182" y="80781"/>
                      <a:pt x="35418" y="176316"/>
                    </a:cubicBezTo>
                    <a:cubicBezTo>
                      <a:pt x="25321" y="234038"/>
                      <a:pt x="-3063" y="381580"/>
                      <a:pt x="271" y="517788"/>
                    </a:cubicBezTo>
                    <a:cubicBezTo>
                      <a:pt x="41228" y="586177"/>
                      <a:pt x="124762" y="663425"/>
                      <a:pt x="295546" y="697144"/>
                    </a:cubicBezTo>
                    <a:cubicBezTo>
                      <a:pt x="634731" y="764009"/>
                      <a:pt x="875999" y="706669"/>
                      <a:pt x="964391" y="666092"/>
                    </a:cubicBezTo>
                    <a:cubicBezTo>
                      <a:pt x="1016302" y="642280"/>
                      <a:pt x="1069071" y="581224"/>
                      <a:pt x="1106123" y="513692"/>
                    </a:cubicBezTo>
                    <a:cubicBezTo>
                      <a:pt x="1129174" y="310714"/>
                      <a:pt x="1082406" y="116976"/>
                      <a:pt x="1050688" y="64112"/>
                    </a:cubicBezTo>
                    <a:cubicBezTo>
                      <a:pt x="1014969" y="4390"/>
                      <a:pt x="933721" y="6772"/>
                      <a:pt x="857235" y="6772"/>
                    </a:cubicBez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19" name="Google Shape;3889;p16"/>
              <p:cNvSpPr/>
              <p:nvPr/>
            </p:nvSpPr>
            <p:spPr>
              <a:xfrm>
                <a:off x="5551372" y="3731798"/>
                <a:ext cx="1092982" cy="517494"/>
              </a:xfrm>
              <a:custGeom>
                <a:avLst/>
                <a:gdLst/>
                <a:ahLst/>
                <a:cxnLst/>
                <a:rect l="l" t="t" r="r" b="b"/>
                <a:pathLst>
                  <a:path w="1092982" h="517494" extrusionOk="0">
                    <a:moveTo>
                      <a:pt x="39612" y="238031"/>
                    </a:moveTo>
                    <a:cubicBezTo>
                      <a:pt x="56090" y="144019"/>
                      <a:pt x="77236" y="99442"/>
                      <a:pt x="173534" y="78297"/>
                    </a:cubicBezTo>
                    <a:cubicBezTo>
                      <a:pt x="291834" y="52293"/>
                      <a:pt x="772751" y="71248"/>
                      <a:pt x="847904" y="71248"/>
                    </a:cubicBezTo>
                    <a:cubicBezTo>
                      <a:pt x="923056" y="71248"/>
                      <a:pt x="1002971" y="68867"/>
                      <a:pt x="1038213" y="127636"/>
                    </a:cubicBezTo>
                    <a:cubicBezTo>
                      <a:pt x="1057359" y="159450"/>
                      <a:pt x="1081933" y="243174"/>
                      <a:pt x="1092982" y="348997"/>
                    </a:cubicBezTo>
                    <a:cubicBezTo>
                      <a:pt x="1086981" y="213361"/>
                      <a:pt x="1056311" y="101157"/>
                      <a:pt x="1033451" y="63057"/>
                    </a:cubicBezTo>
                    <a:cubicBezTo>
                      <a:pt x="998208" y="4287"/>
                      <a:pt x="918293" y="6669"/>
                      <a:pt x="843141" y="6669"/>
                    </a:cubicBezTo>
                    <a:cubicBezTo>
                      <a:pt x="767989" y="6669"/>
                      <a:pt x="287072" y="-12286"/>
                      <a:pt x="168771" y="13717"/>
                    </a:cubicBezTo>
                    <a:cubicBezTo>
                      <a:pt x="72473" y="34863"/>
                      <a:pt x="51328" y="79535"/>
                      <a:pt x="34850" y="173451"/>
                    </a:cubicBezTo>
                    <a:cubicBezTo>
                      <a:pt x="24944" y="230220"/>
                      <a:pt x="-3060" y="375286"/>
                      <a:pt x="274" y="509303"/>
                    </a:cubicBezTo>
                    <a:cubicBezTo>
                      <a:pt x="1893" y="512065"/>
                      <a:pt x="3608" y="514732"/>
                      <a:pt x="5417" y="517494"/>
                    </a:cubicBezTo>
                    <a:cubicBezTo>
                      <a:pt x="9132" y="401289"/>
                      <a:pt x="31040" y="286989"/>
                      <a:pt x="39612" y="238031"/>
                    </a:cubicBezTo>
                    <a:close/>
                  </a:path>
                </a:pathLst>
              </a:custGeom>
              <a:solidFill>
                <a:srgbClr val="FAF3A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6" name="Google Shape;3890;p16"/>
              <p:cNvSpPr/>
              <p:nvPr/>
            </p:nvSpPr>
            <p:spPr>
              <a:xfrm>
                <a:off x="5562581" y="4233565"/>
                <a:ext cx="1088595" cy="227311"/>
              </a:xfrm>
              <a:custGeom>
                <a:avLst/>
                <a:gdLst/>
                <a:ahLst/>
                <a:cxnLst/>
                <a:rect l="l" t="t" r="r" b="b"/>
                <a:pathLst>
                  <a:path w="1088595" h="227311" extrusionOk="0">
                    <a:moveTo>
                      <a:pt x="399" y="30300"/>
                    </a:moveTo>
                    <a:cubicBezTo>
                      <a:pt x="88887" y="153935"/>
                      <a:pt x="249288" y="196797"/>
                      <a:pt x="392353" y="215847"/>
                    </a:cubicBezTo>
                    <a:cubicBezTo>
                      <a:pt x="484746" y="228230"/>
                      <a:pt x="578376" y="230325"/>
                      <a:pt x="671341" y="223372"/>
                    </a:cubicBezTo>
                    <a:cubicBezTo>
                      <a:pt x="757256" y="216990"/>
                      <a:pt x="845934" y="206703"/>
                      <a:pt x="925658" y="171937"/>
                    </a:cubicBezTo>
                    <a:cubicBezTo>
                      <a:pt x="963091" y="155649"/>
                      <a:pt x="998048" y="133075"/>
                      <a:pt x="1027290" y="104405"/>
                    </a:cubicBezTo>
                    <a:cubicBezTo>
                      <a:pt x="1054817" y="77449"/>
                      <a:pt x="1080915" y="42778"/>
                      <a:pt x="1088536" y="4297"/>
                    </a:cubicBezTo>
                    <a:cubicBezTo>
                      <a:pt x="1089202" y="773"/>
                      <a:pt x="1084154" y="-1894"/>
                      <a:pt x="1082440" y="1725"/>
                    </a:cubicBezTo>
                    <a:cubicBezTo>
                      <a:pt x="1066628" y="33729"/>
                      <a:pt x="1050340" y="63733"/>
                      <a:pt x="1025385" y="89736"/>
                    </a:cubicBezTo>
                    <a:cubicBezTo>
                      <a:pt x="1001001" y="115073"/>
                      <a:pt x="972140" y="135551"/>
                      <a:pt x="940993" y="151649"/>
                    </a:cubicBezTo>
                    <a:cubicBezTo>
                      <a:pt x="865269" y="190606"/>
                      <a:pt x="778401" y="202417"/>
                      <a:pt x="694581" y="210037"/>
                    </a:cubicBezTo>
                    <a:cubicBezTo>
                      <a:pt x="606380" y="218038"/>
                      <a:pt x="517321" y="218229"/>
                      <a:pt x="429120" y="209084"/>
                    </a:cubicBezTo>
                    <a:cubicBezTo>
                      <a:pt x="351586" y="201084"/>
                      <a:pt x="274148" y="186891"/>
                      <a:pt x="200520" y="160793"/>
                    </a:cubicBezTo>
                    <a:cubicBezTo>
                      <a:pt x="124891" y="133932"/>
                      <a:pt x="54025" y="91165"/>
                      <a:pt x="4209" y="27157"/>
                    </a:cubicBezTo>
                    <a:cubicBezTo>
                      <a:pt x="2495" y="25157"/>
                      <a:pt x="-1220" y="28014"/>
                      <a:pt x="399" y="30300"/>
                    </a:cubicBezTo>
                    <a:lnTo>
                      <a:pt x="399" y="30300"/>
                    </a:lnTo>
                    <a:close/>
                  </a:path>
                </a:pathLst>
              </a:custGeom>
              <a:solidFill>
                <a:srgbClr val="FAF3A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7" name="Google Shape;3891;p16"/>
              <p:cNvSpPr/>
              <p:nvPr/>
            </p:nvSpPr>
            <p:spPr>
              <a:xfrm>
                <a:off x="6437280" y="2608176"/>
                <a:ext cx="553921" cy="400675"/>
              </a:xfrm>
              <a:custGeom>
                <a:avLst/>
                <a:gdLst/>
                <a:ahLst/>
                <a:cxnLst/>
                <a:rect l="l" t="t" r="r" b="b"/>
                <a:pathLst>
                  <a:path w="553921" h="400675" extrusionOk="0">
                    <a:moveTo>
                      <a:pt x="152876" y="400675"/>
                    </a:moveTo>
                    <a:cubicBezTo>
                      <a:pt x="160020" y="393532"/>
                      <a:pt x="346710" y="143024"/>
                      <a:pt x="414433" y="128356"/>
                    </a:cubicBezTo>
                    <a:cubicBezTo>
                      <a:pt x="513588" y="106829"/>
                      <a:pt x="553784" y="275231"/>
                      <a:pt x="553784" y="275231"/>
                    </a:cubicBezTo>
                    <a:cubicBezTo>
                      <a:pt x="553784" y="275231"/>
                      <a:pt x="563689" y="82921"/>
                      <a:pt x="415671" y="18437"/>
                    </a:cubicBezTo>
                    <a:cubicBezTo>
                      <a:pt x="267652" y="-46047"/>
                      <a:pt x="152876" y="75778"/>
                      <a:pt x="117062" y="121117"/>
                    </a:cubicBezTo>
                    <a:cubicBezTo>
                      <a:pt x="81248" y="166551"/>
                      <a:pt x="0" y="271612"/>
                      <a:pt x="0" y="271612"/>
                    </a:cubicBezTo>
                    <a:lnTo>
                      <a:pt x="152876" y="400675"/>
                    </a:ln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8" name="Google Shape;3892;p16"/>
              <p:cNvSpPr/>
              <p:nvPr/>
            </p:nvSpPr>
            <p:spPr>
              <a:xfrm>
                <a:off x="5207842" y="2608176"/>
                <a:ext cx="553925" cy="400675"/>
              </a:xfrm>
              <a:custGeom>
                <a:avLst/>
                <a:gdLst/>
                <a:ahLst/>
                <a:cxnLst/>
                <a:rect l="l" t="t" r="r" b="b"/>
                <a:pathLst>
                  <a:path w="553925" h="400675" extrusionOk="0">
                    <a:moveTo>
                      <a:pt x="401144" y="400675"/>
                    </a:moveTo>
                    <a:cubicBezTo>
                      <a:pt x="393905" y="393532"/>
                      <a:pt x="207215" y="143024"/>
                      <a:pt x="139492" y="128356"/>
                    </a:cubicBezTo>
                    <a:cubicBezTo>
                      <a:pt x="40432" y="106829"/>
                      <a:pt x="142" y="275231"/>
                      <a:pt x="142" y="275231"/>
                    </a:cubicBezTo>
                    <a:cubicBezTo>
                      <a:pt x="142" y="275231"/>
                      <a:pt x="-9860" y="82921"/>
                      <a:pt x="138254" y="18437"/>
                    </a:cubicBezTo>
                    <a:cubicBezTo>
                      <a:pt x="286368" y="-46047"/>
                      <a:pt x="401049" y="75778"/>
                      <a:pt x="436863" y="121117"/>
                    </a:cubicBezTo>
                    <a:cubicBezTo>
                      <a:pt x="472677" y="166551"/>
                      <a:pt x="553925" y="271612"/>
                      <a:pt x="553925" y="271612"/>
                    </a:cubicBezTo>
                    <a:lnTo>
                      <a:pt x="401144" y="400675"/>
                    </a:ln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39" name="Google Shape;3893;p16"/>
              <p:cNvSpPr/>
              <p:nvPr/>
            </p:nvSpPr>
            <p:spPr>
              <a:xfrm>
                <a:off x="5612618" y="3930416"/>
                <a:ext cx="972966" cy="24949"/>
              </a:xfrm>
              <a:custGeom>
                <a:avLst/>
                <a:gdLst/>
                <a:ahLst/>
                <a:cxnLst/>
                <a:rect l="l" t="t" r="r" b="b"/>
                <a:pathLst>
                  <a:path w="972966" h="24949" extrusionOk="0">
                    <a:moveTo>
                      <a:pt x="7703" y="20458"/>
                    </a:moveTo>
                    <a:cubicBezTo>
                      <a:pt x="69521" y="27125"/>
                      <a:pt x="133338" y="24268"/>
                      <a:pt x="195536" y="24363"/>
                    </a:cubicBezTo>
                    <a:cubicBezTo>
                      <a:pt x="258116" y="24458"/>
                      <a:pt x="320695" y="24649"/>
                      <a:pt x="383369" y="24744"/>
                    </a:cubicBezTo>
                    <a:cubicBezTo>
                      <a:pt x="507766" y="25030"/>
                      <a:pt x="632162" y="24934"/>
                      <a:pt x="756559" y="24934"/>
                    </a:cubicBezTo>
                    <a:cubicBezTo>
                      <a:pt x="791420" y="24934"/>
                      <a:pt x="826282" y="24934"/>
                      <a:pt x="861143" y="24934"/>
                    </a:cubicBezTo>
                    <a:cubicBezTo>
                      <a:pt x="897148" y="24934"/>
                      <a:pt x="932390" y="21124"/>
                      <a:pt x="968109" y="17600"/>
                    </a:cubicBezTo>
                    <a:cubicBezTo>
                      <a:pt x="974586" y="16933"/>
                      <a:pt x="974586" y="8170"/>
                      <a:pt x="968109" y="7504"/>
                    </a:cubicBezTo>
                    <a:cubicBezTo>
                      <a:pt x="936391" y="4265"/>
                      <a:pt x="904958" y="550"/>
                      <a:pt x="873050" y="169"/>
                    </a:cubicBezTo>
                    <a:cubicBezTo>
                      <a:pt x="842189" y="-212"/>
                      <a:pt x="811232" y="169"/>
                      <a:pt x="780371" y="169"/>
                    </a:cubicBezTo>
                    <a:cubicBezTo>
                      <a:pt x="717792" y="169"/>
                      <a:pt x="655213" y="169"/>
                      <a:pt x="592538" y="169"/>
                    </a:cubicBezTo>
                    <a:cubicBezTo>
                      <a:pt x="468142" y="169"/>
                      <a:pt x="343745" y="455"/>
                      <a:pt x="219349" y="646"/>
                    </a:cubicBezTo>
                    <a:cubicBezTo>
                      <a:pt x="184487" y="741"/>
                      <a:pt x="149626" y="741"/>
                      <a:pt x="114764" y="1122"/>
                    </a:cubicBezTo>
                    <a:cubicBezTo>
                      <a:pt x="79141" y="1503"/>
                      <a:pt x="43232" y="741"/>
                      <a:pt x="7799" y="4646"/>
                    </a:cubicBezTo>
                    <a:cubicBezTo>
                      <a:pt x="-2584" y="5599"/>
                      <a:pt x="-2584" y="19315"/>
                      <a:pt x="7703" y="20458"/>
                    </a:cubicBezTo>
                    <a:lnTo>
                      <a:pt x="7703" y="20458"/>
                    </a:ln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40" name="Google Shape;3894;p16"/>
              <p:cNvGrpSpPr/>
              <p:nvPr/>
            </p:nvGrpSpPr>
            <p:grpSpPr>
              <a:xfrm>
                <a:off x="6555029" y="3916869"/>
                <a:ext cx="48738" cy="193168"/>
                <a:chOff x="6555029" y="3916869"/>
                <a:chExt cx="48738" cy="193168"/>
              </a:xfrm>
            </p:grpSpPr>
            <p:sp>
              <p:nvSpPr>
                <p:cNvPr id="302" name="Google Shape;3895;p16"/>
                <p:cNvSpPr/>
                <p:nvPr/>
              </p:nvSpPr>
              <p:spPr>
                <a:xfrm>
                  <a:off x="6557425" y="3963447"/>
                  <a:ext cx="46342" cy="146590"/>
                </a:xfrm>
                <a:custGeom>
                  <a:avLst/>
                  <a:gdLst/>
                  <a:ahLst/>
                  <a:cxnLst/>
                  <a:rect l="l" t="t" r="r" b="b"/>
                  <a:pathLst>
                    <a:path w="46342" h="146590" extrusionOk="0">
                      <a:moveTo>
                        <a:pt x="12825" y="1048"/>
                      </a:moveTo>
                      <a:cubicBezTo>
                        <a:pt x="11587" y="5620"/>
                        <a:pt x="8443" y="9430"/>
                        <a:pt x="6253" y="13621"/>
                      </a:cubicBezTo>
                      <a:cubicBezTo>
                        <a:pt x="1871" y="22003"/>
                        <a:pt x="1395" y="31813"/>
                        <a:pt x="1014" y="41338"/>
                      </a:cubicBezTo>
                      <a:cubicBezTo>
                        <a:pt x="-34" y="67532"/>
                        <a:pt x="-1082" y="94012"/>
                        <a:pt x="2347" y="120015"/>
                      </a:cubicBezTo>
                      <a:cubicBezTo>
                        <a:pt x="3681" y="130112"/>
                        <a:pt x="6919" y="141827"/>
                        <a:pt x="16444" y="145542"/>
                      </a:cubicBezTo>
                      <a:cubicBezTo>
                        <a:pt x="23302" y="148209"/>
                        <a:pt x="31399" y="145542"/>
                        <a:pt x="36542" y="140303"/>
                      </a:cubicBezTo>
                      <a:cubicBezTo>
                        <a:pt x="41686" y="135160"/>
                        <a:pt x="43400" y="129635"/>
                        <a:pt x="44733" y="122396"/>
                      </a:cubicBezTo>
                      <a:cubicBezTo>
                        <a:pt x="46638" y="112681"/>
                        <a:pt x="46448" y="102775"/>
                        <a:pt x="46162" y="92964"/>
                      </a:cubicBezTo>
                      <a:cubicBezTo>
                        <a:pt x="45305" y="63151"/>
                        <a:pt x="44638" y="30480"/>
                        <a:pt x="30160" y="4382"/>
                      </a:cubicBezTo>
                      <a:cubicBezTo>
                        <a:pt x="29589" y="3334"/>
                        <a:pt x="28922" y="2286"/>
                        <a:pt x="27970" y="1714"/>
                      </a:cubicBezTo>
                      <a:cubicBezTo>
                        <a:pt x="27208" y="1333"/>
                        <a:pt x="26446" y="1238"/>
                        <a:pt x="25588" y="1143"/>
                      </a:cubicBezTo>
                      <a:cubicBezTo>
                        <a:pt x="22636" y="762"/>
                        <a:pt x="19587" y="381"/>
                        <a:pt x="16635" y="0"/>
                      </a:cubicBezTo>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3" name="Google Shape;3896;p16"/>
                <p:cNvSpPr/>
                <p:nvPr/>
              </p:nvSpPr>
              <p:spPr>
                <a:xfrm>
                  <a:off x="6555029" y="3916869"/>
                  <a:ext cx="46717" cy="56768"/>
                </a:xfrm>
                <a:custGeom>
                  <a:avLst/>
                  <a:gdLst/>
                  <a:ahLst/>
                  <a:cxnLst/>
                  <a:rect l="l" t="t" r="r" b="b"/>
                  <a:pathLst>
                    <a:path w="46717" h="56768" extrusionOk="0">
                      <a:moveTo>
                        <a:pt x="42175" y="5525"/>
                      </a:moveTo>
                      <a:cubicBezTo>
                        <a:pt x="37127" y="857"/>
                        <a:pt x="23887" y="95"/>
                        <a:pt x="17125" y="0"/>
                      </a:cubicBezTo>
                      <a:cubicBezTo>
                        <a:pt x="-4211" y="-95"/>
                        <a:pt x="551" y="28004"/>
                        <a:pt x="266" y="42958"/>
                      </a:cubicBezTo>
                      <a:cubicBezTo>
                        <a:pt x="266" y="44482"/>
                        <a:pt x="266" y="46101"/>
                        <a:pt x="742" y="47530"/>
                      </a:cubicBezTo>
                      <a:cubicBezTo>
                        <a:pt x="1313" y="49435"/>
                        <a:pt x="2742" y="50959"/>
                        <a:pt x="4266" y="52197"/>
                      </a:cubicBezTo>
                      <a:cubicBezTo>
                        <a:pt x="11124" y="57627"/>
                        <a:pt x="20744" y="57436"/>
                        <a:pt x="29317" y="55626"/>
                      </a:cubicBezTo>
                      <a:cubicBezTo>
                        <a:pt x="34460" y="54483"/>
                        <a:pt x="39890" y="52673"/>
                        <a:pt x="43033" y="48387"/>
                      </a:cubicBezTo>
                      <a:cubicBezTo>
                        <a:pt x="46271" y="44006"/>
                        <a:pt x="46367" y="38195"/>
                        <a:pt x="46367" y="32766"/>
                      </a:cubicBezTo>
                      <a:cubicBezTo>
                        <a:pt x="46271" y="24956"/>
                        <a:pt x="48653" y="11525"/>
                        <a:pt x="42175" y="5525"/>
                      </a:cubicBezTo>
                      <a:close/>
                    </a:path>
                  </a:pathLst>
                </a:custGeom>
                <a:solidFill>
                  <a:srgbClr val="6C7E8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41" name="Google Shape;3897;p16"/>
              <p:cNvGrpSpPr/>
              <p:nvPr/>
            </p:nvGrpSpPr>
            <p:grpSpPr>
              <a:xfrm>
                <a:off x="5496707" y="3267074"/>
                <a:ext cx="48832" cy="193167"/>
                <a:chOff x="5496707" y="3267074"/>
                <a:chExt cx="48832" cy="193167"/>
              </a:xfrm>
            </p:grpSpPr>
            <p:sp>
              <p:nvSpPr>
                <p:cNvPr id="300" name="Google Shape;3898;p16"/>
                <p:cNvSpPr/>
                <p:nvPr/>
              </p:nvSpPr>
              <p:spPr>
                <a:xfrm>
                  <a:off x="5499197" y="3313651"/>
                  <a:ext cx="46342" cy="146590"/>
                </a:xfrm>
                <a:custGeom>
                  <a:avLst/>
                  <a:gdLst/>
                  <a:ahLst/>
                  <a:cxnLst/>
                  <a:rect l="l" t="t" r="r" b="b"/>
                  <a:pathLst>
                    <a:path w="46342" h="146590" extrusionOk="0">
                      <a:moveTo>
                        <a:pt x="12825" y="1048"/>
                      </a:moveTo>
                      <a:cubicBezTo>
                        <a:pt x="11587" y="5620"/>
                        <a:pt x="8443" y="9430"/>
                        <a:pt x="6253" y="13621"/>
                      </a:cubicBezTo>
                      <a:cubicBezTo>
                        <a:pt x="1871" y="22003"/>
                        <a:pt x="1395" y="31813"/>
                        <a:pt x="1014" y="41338"/>
                      </a:cubicBezTo>
                      <a:cubicBezTo>
                        <a:pt x="-34" y="67532"/>
                        <a:pt x="-1082" y="94012"/>
                        <a:pt x="2347" y="120015"/>
                      </a:cubicBezTo>
                      <a:cubicBezTo>
                        <a:pt x="3681" y="130112"/>
                        <a:pt x="6919" y="141827"/>
                        <a:pt x="16444" y="145542"/>
                      </a:cubicBezTo>
                      <a:cubicBezTo>
                        <a:pt x="23302" y="148209"/>
                        <a:pt x="31399" y="145542"/>
                        <a:pt x="36542" y="140303"/>
                      </a:cubicBezTo>
                      <a:cubicBezTo>
                        <a:pt x="41686" y="135160"/>
                        <a:pt x="43400" y="129635"/>
                        <a:pt x="44734" y="122396"/>
                      </a:cubicBezTo>
                      <a:cubicBezTo>
                        <a:pt x="46639" y="112681"/>
                        <a:pt x="46448" y="102775"/>
                        <a:pt x="46162" y="92964"/>
                      </a:cubicBezTo>
                      <a:cubicBezTo>
                        <a:pt x="45305" y="63151"/>
                        <a:pt x="44638" y="30480"/>
                        <a:pt x="30160" y="4382"/>
                      </a:cubicBezTo>
                      <a:cubicBezTo>
                        <a:pt x="29589" y="3334"/>
                        <a:pt x="28922" y="2286"/>
                        <a:pt x="27969" y="1715"/>
                      </a:cubicBezTo>
                      <a:cubicBezTo>
                        <a:pt x="27208" y="1333"/>
                        <a:pt x="26446" y="1238"/>
                        <a:pt x="25588" y="1143"/>
                      </a:cubicBezTo>
                      <a:cubicBezTo>
                        <a:pt x="22636" y="762"/>
                        <a:pt x="19588" y="381"/>
                        <a:pt x="16635" y="0"/>
                      </a:cubicBezTo>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301" name="Google Shape;3899;p16"/>
                <p:cNvSpPr/>
                <p:nvPr/>
              </p:nvSpPr>
              <p:spPr>
                <a:xfrm>
                  <a:off x="5496707" y="3267074"/>
                  <a:ext cx="46739" cy="56768"/>
                </a:xfrm>
                <a:custGeom>
                  <a:avLst/>
                  <a:gdLst/>
                  <a:ahLst/>
                  <a:cxnLst/>
                  <a:rect l="l" t="t" r="r" b="b"/>
                  <a:pathLst>
                    <a:path w="46739" h="56768" extrusionOk="0">
                      <a:moveTo>
                        <a:pt x="42176" y="5525"/>
                      </a:moveTo>
                      <a:cubicBezTo>
                        <a:pt x="37127" y="857"/>
                        <a:pt x="23888" y="96"/>
                        <a:pt x="17125" y="0"/>
                      </a:cubicBezTo>
                      <a:cubicBezTo>
                        <a:pt x="-4211" y="-95"/>
                        <a:pt x="551" y="28004"/>
                        <a:pt x="266" y="42958"/>
                      </a:cubicBezTo>
                      <a:cubicBezTo>
                        <a:pt x="266" y="44482"/>
                        <a:pt x="266" y="46101"/>
                        <a:pt x="647" y="47530"/>
                      </a:cubicBezTo>
                      <a:cubicBezTo>
                        <a:pt x="1218" y="49435"/>
                        <a:pt x="2647" y="50959"/>
                        <a:pt x="4171" y="52197"/>
                      </a:cubicBezTo>
                      <a:cubicBezTo>
                        <a:pt x="11029" y="57627"/>
                        <a:pt x="20649" y="57436"/>
                        <a:pt x="29222" y="55626"/>
                      </a:cubicBezTo>
                      <a:cubicBezTo>
                        <a:pt x="34365" y="54483"/>
                        <a:pt x="39794" y="52673"/>
                        <a:pt x="42938" y="48387"/>
                      </a:cubicBezTo>
                      <a:cubicBezTo>
                        <a:pt x="46176" y="44006"/>
                        <a:pt x="46271" y="38195"/>
                        <a:pt x="46271" y="32766"/>
                      </a:cubicBezTo>
                      <a:cubicBezTo>
                        <a:pt x="46367" y="24956"/>
                        <a:pt x="48653" y="11525"/>
                        <a:pt x="42176" y="5525"/>
                      </a:cubicBezTo>
                      <a:close/>
                    </a:path>
                  </a:pathLst>
                </a:custGeom>
                <a:solidFill>
                  <a:srgbClr val="6C7E8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142" name="Google Shape;3900;p16"/>
              <p:cNvSpPr/>
              <p:nvPr/>
            </p:nvSpPr>
            <p:spPr>
              <a:xfrm>
                <a:off x="5528500" y="3211986"/>
                <a:ext cx="1128431" cy="536439"/>
              </a:xfrm>
              <a:custGeom>
                <a:avLst/>
                <a:gdLst/>
                <a:ahLst/>
                <a:cxnLst/>
                <a:rect l="l" t="t" r="r" b="b"/>
                <a:pathLst>
                  <a:path w="1128431" h="536439" extrusionOk="0">
                    <a:moveTo>
                      <a:pt x="71152" y="274926"/>
                    </a:moveTo>
                    <a:cubicBezTo>
                      <a:pt x="118967" y="339981"/>
                      <a:pt x="184023" y="390845"/>
                      <a:pt x="253556" y="431993"/>
                    </a:cubicBezTo>
                    <a:cubicBezTo>
                      <a:pt x="397193" y="516956"/>
                      <a:pt x="571976" y="563533"/>
                      <a:pt x="732949" y="519623"/>
                    </a:cubicBezTo>
                    <a:cubicBezTo>
                      <a:pt x="796385" y="502383"/>
                      <a:pt x="855631" y="471712"/>
                      <a:pt x="909542" y="434088"/>
                    </a:cubicBezTo>
                    <a:cubicBezTo>
                      <a:pt x="1031653" y="349125"/>
                      <a:pt x="1132046" y="214823"/>
                      <a:pt x="1128332" y="66138"/>
                    </a:cubicBezTo>
                    <a:cubicBezTo>
                      <a:pt x="1128236" y="62232"/>
                      <a:pt x="1127951" y="58136"/>
                      <a:pt x="1125665" y="54993"/>
                    </a:cubicBezTo>
                    <a:cubicBezTo>
                      <a:pt x="1122807" y="51183"/>
                      <a:pt x="1117759" y="49945"/>
                      <a:pt x="1113092" y="48992"/>
                    </a:cubicBezTo>
                    <a:cubicBezTo>
                      <a:pt x="786479" y="-17873"/>
                      <a:pt x="448437" y="-8539"/>
                      <a:pt x="117348" y="30800"/>
                    </a:cubicBezTo>
                    <a:cubicBezTo>
                      <a:pt x="68866" y="36515"/>
                      <a:pt x="0" y="37753"/>
                      <a:pt x="0" y="98427"/>
                    </a:cubicBezTo>
                    <a:cubicBezTo>
                      <a:pt x="95" y="159483"/>
                      <a:pt x="36005" y="227110"/>
                      <a:pt x="71152" y="274926"/>
                    </a:cubicBezTo>
                    <a:close/>
                  </a:path>
                </a:pathLst>
              </a:custGeom>
              <a:solidFill>
                <a:srgbClr val="D9DCE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43" name="Google Shape;3901;p16"/>
              <p:cNvGrpSpPr/>
              <p:nvPr/>
            </p:nvGrpSpPr>
            <p:grpSpPr>
              <a:xfrm>
                <a:off x="6344161" y="2071631"/>
                <a:ext cx="261109" cy="803776"/>
                <a:chOff x="6344161" y="2071631"/>
                <a:chExt cx="261109" cy="803776"/>
              </a:xfrm>
            </p:grpSpPr>
            <p:grpSp>
              <p:nvGrpSpPr>
                <p:cNvPr id="290" name="Google Shape;3902;p16"/>
                <p:cNvGrpSpPr/>
                <p:nvPr/>
              </p:nvGrpSpPr>
              <p:grpSpPr>
                <a:xfrm>
                  <a:off x="6464290" y="2071631"/>
                  <a:ext cx="140980" cy="249844"/>
                  <a:chOff x="6464290" y="2071631"/>
                  <a:chExt cx="140980" cy="249844"/>
                </a:xfrm>
              </p:grpSpPr>
              <p:sp>
                <p:nvSpPr>
                  <p:cNvPr id="294" name="Google Shape;3903;p16"/>
                  <p:cNvSpPr/>
                  <p:nvPr/>
                </p:nvSpPr>
                <p:spPr>
                  <a:xfrm>
                    <a:off x="6464290" y="2071631"/>
                    <a:ext cx="140980" cy="249844"/>
                  </a:xfrm>
                  <a:custGeom>
                    <a:avLst/>
                    <a:gdLst/>
                    <a:ahLst/>
                    <a:cxnLst/>
                    <a:rect l="l" t="t" r="r" b="b"/>
                    <a:pathLst>
                      <a:path w="140980" h="249844" extrusionOk="0">
                        <a:moveTo>
                          <a:pt x="132915" y="120451"/>
                        </a:moveTo>
                        <a:cubicBezTo>
                          <a:pt x="120628" y="79303"/>
                          <a:pt x="82718" y="-2421"/>
                          <a:pt x="83385" y="55"/>
                        </a:cubicBezTo>
                        <a:cubicBezTo>
                          <a:pt x="93672" y="38536"/>
                          <a:pt x="79861" y="73874"/>
                          <a:pt x="56905" y="104640"/>
                        </a:cubicBezTo>
                        <a:cubicBezTo>
                          <a:pt x="40332" y="126833"/>
                          <a:pt x="17567" y="145311"/>
                          <a:pt x="5851" y="170934"/>
                        </a:cubicBezTo>
                        <a:cubicBezTo>
                          <a:pt x="-8817" y="203128"/>
                          <a:pt x="5566" y="225988"/>
                          <a:pt x="32617" y="240180"/>
                        </a:cubicBezTo>
                        <a:cubicBezTo>
                          <a:pt x="32712" y="240276"/>
                          <a:pt x="32712" y="240466"/>
                          <a:pt x="32902" y="240561"/>
                        </a:cubicBezTo>
                        <a:cubicBezTo>
                          <a:pt x="33760" y="240942"/>
                          <a:pt x="34617" y="241228"/>
                          <a:pt x="35379" y="241609"/>
                        </a:cubicBezTo>
                        <a:cubicBezTo>
                          <a:pt x="37951" y="242847"/>
                          <a:pt x="40522" y="243990"/>
                          <a:pt x="43189" y="245133"/>
                        </a:cubicBezTo>
                        <a:cubicBezTo>
                          <a:pt x="43570" y="245229"/>
                          <a:pt x="43856" y="245229"/>
                          <a:pt x="44047" y="245038"/>
                        </a:cubicBezTo>
                        <a:cubicBezTo>
                          <a:pt x="83575" y="258468"/>
                          <a:pt x="121199" y="243800"/>
                          <a:pt x="135963" y="200461"/>
                        </a:cubicBezTo>
                        <a:cubicBezTo>
                          <a:pt x="144916" y="174458"/>
                          <a:pt x="140630" y="146264"/>
                          <a:pt x="132915" y="120451"/>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295" name="Google Shape;3904;p16"/>
                  <p:cNvGrpSpPr/>
                  <p:nvPr/>
                </p:nvGrpSpPr>
                <p:grpSpPr>
                  <a:xfrm>
                    <a:off x="6481995" y="2094165"/>
                    <a:ext cx="122925" cy="227267"/>
                    <a:chOff x="6481995" y="2094165"/>
                    <a:chExt cx="122925" cy="227267"/>
                  </a:xfrm>
                </p:grpSpPr>
                <p:sp>
                  <p:nvSpPr>
                    <p:cNvPr id="296" name="Google Shape;3905;p16"/>
                    <p:cNvSpPr/>
                    <p:nvPr/>
                  </p:nvSpPr>
                  <p:spPr>
                    <a:xfrm>
                      <a:off x="6481995" y="2147887"/>
                      <a:ext cx="56821" cy="163980"/>
                    </a:xfrm>
                    <a:custGeom>
                      <a:avLst/>
                      <a:gdLst/>
                      <a:ahLst/>
                      <a:cxnLst/>
                      <a:rect l="l" t="t" r="r" b="b"/>
                      <a:pathLst>
                        <a:path w="56821" h="163980" extrusionOk="0">
                          <a:moveTo>
                            <a:pt x="23199" y="162116"/>
                          </a:moveTo>
                          <a:cubicBezTo>
                            <a:pt x="-29760" y="134398"/>
                            <a:pt x="39296" y="69152"/>
                            <a:pt x="50440" y="33909"/>
                          </a:cubicBezTo>
                          <a:cubicBezTo>
                            <a:pt x="53869" y="23146"/>
                            <a:pt x="56060" y="11621"/>
                            <a:pt x="56822" y="0"/>
                          </a:cubicBezTo>
                          <a:cubicBezTo>
                            <a:pt x="55107" y="3524"/>
                            <a:pt x="53202" y="7048"/>
                            <a:pt x="51202" y="10478"/>
                          </a:cubicBezTo>
                          <a:cubicBezTo>
                            <a:pt x="50154" y="20669"/>
                            <a:pt x="48059" y="30956"/>
                            <a:pt x="44058" y="41434"/>
                          </a:cubicBezTo>
                          <a:cubicBezTo>
                            <a:pt x="35010" y="65246"/>
                            <a:pt x="16055" y="82391"/>
                            <a:pt x="5768" y="105251"/>
                          </a:cubicBezTo>
                          <a:cubicBezTo>
                            <a:pt x="-4138" y="127254"/>
                            <a:pt x="-2900" y="154210"/>
                            <a:pt x="22341" y="163925"/>
                          </a:cubicBezTo>
                          <a:cubicBezTo>
                            <a:pt x="23484" y="164306"/>
                            <a:pt x="24246" y="162592"/>
                            <a:pt x="23199" y="162116"/>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7" name="Google Shape;3906;p16"/>
                    <p:cNvSpPr/>
                    <p:nvPr/>
                  </p:nvSpPr>
                  <p:spPr>
                    <a:xfrm>
                      <a:off x="6507003" y="2094165"/>
                      <a:ext cx="61402" cy="222694"/>
                    </a:xfrm>
                    <a:custGeom>
                      <a:avLst/>
                      <a:gdLst/>
                      <a:ahLst/>
                      <a:cxnLst/>
                      <a:rect l="l" t="t" r="r" b="b"/>
                      <a:pathLst>
                        <a:path w="61402" h="222694" extrusionOk="0">
                          <a:moveTo>
                            <a:pt x="572" y="222599"/>
                          </a:moveTo>
                          <a:cubicBezTo>
                            <a:pt x="953" y="222695"/>
                            <a:pt x="1238" y="222695"/>
                            <a:pt x="1429" y="222504"/>
                          </a:cubicBezTo>
                          <a:cubicBezTo>
                            <a:pt x="1619" y="222599"/>
                            <a:pt x="1810" y="222599"/>
                            <a:pt x="2000" y="222695"/>
                          </a:cubicBezTo>
                          <a:cubicBezTo>
                            <a:pt x="26765" y="164878"/>
                            <a:pt x="66485" y="89630"/>
                            <a:pt x="60865" y="22003"/>
                          </a:cubicBezTo>
                          <a:cubicBezTo>
                            <a:pt x="57436" y="14002"/>
                            <a:pt x="54102" y="6477"/>
                            <a:pt x="51149" y="0"/>
                          </a:cubicBezTo>
                          <a:cubicBezTo>
                            <a:pt x="66961" y="76486"/>
                            <a:pt x="27337" y="150495"/>
                            <a:pt x="0" y="222409"/>
                          </a:cubicBezTo>
                          <a:cubicBezTo>
                            <a:pt x="191" y="222409"/>
                            <a:pt x="381" y="222504"/>
                            <a:pt x="572" y="222599"/>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8" name="Google Shape;3907;p16"/>
                    <p:cNvSpPr/>
                    <p:nvPr/>
                  </p:nvSpPr>
                  <p:spPr>
                    <a:xfrm>
                      <a:off x="6521862" y="2175033"/>
                      <a:ext cx="74485" cy="145446"/>
                    </a:xfrm>
                    <a:custGeom>
                      <a:avLst/>
                      <a:gdLst/>
                      <a:ahLst/>
                      <a:cxnLst/>
                      <a:rect l="l" t="t" r="r" b="b"/>
                      <a:pathLst>
                        <a:path w="74485" h="145446" extrusionOk="0">
                          <a:moveTo>
                            <a:pt x="2191" y="145447"/>
                          </a:moveTo>
                          <a:cubicBezTo>
                            <a:pt x="32861" y="108585"/>
                            <a:pt x="64294" y="62675"/>
                            <a:pt x="74485" y="14192"/>
                          </a:cubicBezTo>
                          <a:cubicBezTo>
                            <a:pt x="73152" y="9811"/>
                            <a:pt x="71533" y="5048"/>
                            <a:pt x="69723" y="0"/>
                          </a:cubicBezTo>
                          <a:cubicBezTo>
                            <a:pt x="62674" y="53721"/>
                            <a:pt x="36195" y="99727"/>
                            <a:pt x="0" y="145066"/>
                          </a:cubicBezTo>
                          <a:cubicBezTo>
                            <a:pt x="667" y="145161"/>
                            <a:pt x="1429" y="145352"/>
                            <a:pt x="2191" y="145447"/>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9" name="Google Shape;3908;p16"/>
                    <p:cNvSpPr/>
                    <p:nvPr/>
                  </p:nvSpPr>
                  <p:spPr>
                    <a:xfrm>
                      <a:off x="6536150" y="2248185"/>
                      <a:ext cx="68770" cy="73247"/>
                    </a:xfrm>
                    <a:custGeom>
                      <a:avLst/>
                      <a:gdLst/>
                      <a:ahLst/>
                      <a:cxnLst/>
                      <a:rect l="l" t="t" r="r" b="b"/>
                      <a:pathLst>
                        <a:path w="68770" h="73247" extrusionOk="0">
                          <a:moveTo>
                            <a:pt x="65532" y="19050"/>
                          </a:moveTo>
                          <a:cubicBezTo>
                            <a:pt x="67246" y="12764"/>
                            <a:pt x="68294" y="6382"/>
                            <a:pt x="68770" y="0"/>
                          </a:cubicBezTo>
                          <a:cubicBezTo>
                            <a:pt x="66294" y="10858"/>
                            <a:pt x="61913" y="21431"/>
                            <a:pt x="54864" y="31814"/>
                          </a:cubicBezTo>
                          <a:cubicBezTo>
                            <a:pt x="40767" y="52578"/>
                            <a:pt x="20288" y="61722"/>
                            <a:pt x="0" y="73247"/>
                          </a:cubicBezTo>
                          <a:cubicBezTo>
                            <a:pt x="1429" y="73247"/>
                            <a:pt x="2857" y="73152"/>
                            <a:pt x="4286" y="73057"/>
                          </a:cubicBezTo>
                          <a:cubicBezTo>
                            <a:pt x="26479" y="60769"/>
                            <a:pt x="47625" y="50673"/>
                            <a:pt x="61627" y="26384"/>
                          </a:cubicBezTo>
                          <a:cubicBezTo>
                            <a:pt x="63151" y="24003"/>
                            <a:pt x="64389" y="21527"/>
                            <a:pt x="65532" y="19050"/>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sp>
              <p:nvSpPr>
                <p:cNvPr id="291" name="Google Shape;3909;p16"/>
                <p:cNvSpPr/>
                <p:nvPr/>
              </p:nvSpPr>
              <p:spPr>
                <a:xfrm>
                  <a:off x="6344161" y="2387059"/>
                  <a:ext cx="157222" cy="488348"/>
                </a:xfrm>
                <a:custGeom>
                  <a:avLst/>
                  <a:gdLst/>
                  <a:ahLst/>
                  <a:cxnLst/>
                  <a:rect l="l" t="t" r="r" b="b"/>
                  <a:pathLst>
                    <a:path w="157222" h="488348" extrusionOk="0">
                      <a:moveTo>
                        <a:pt x="125028" y="0"/>
                      </a:moveTo>
                      <a:cubicBezTo>
                        <a:pt x="68735" y="137827"/>
                        <a:pt x="10251" y="298894"/>
                        <a:pt x="536" y="447484"/>
                      </a:cubicBezTo>
                      <a:cubicBezTo>
                        <a:pt x="-226" y="459200"/>
                        <a:pt x="-702" y="471297"/>
                        <a:pt x="2917" y="482441"/>
                      </a:cubicBezTo>
                      <a:cubicBezTo>
                        <a:pt x="3679" y="484823"/>
                        <a:pt x="4917" y="487490"/>
                        <a:pt x="7394" y="488156"/>
                      </a:cubicBezTo>
                      <a:cubicBezTo>
                        <a:pt x="10537" y="489109"/>
                        <a:pt x="13395" y="486346"/>
                        <a:pt x="15395" y="483775"/>
                      </a:cubicBezTo>
                      <a:cubicBezTo>
                        <a:pt x="37112" y="456057"/>
                        <a:pt x="48637" y="422053"/>
                        <a:pt x="59781" y="388715"/>
                      </a:cubicBezTo>
                      <a:cubicBezTo>
                        <a:pt x="101025" y="265367"/>
                        <a:pt x="142268" y="140970"/>
                        <a:pt x="157222" y="11811"/>
                      </a:cubicBezTo>
                      <a:lnTo>
                        <a:pt x="125028" y="0"/>
                      </a:lnTo>
                      <a:close/>
                    </a:path>
                  </a:pathLst>
                </a:custGeom>
                <a:solidFill>
                  <a:srgbClr val="79628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2" name="Google Shape;3910;p16"/>
                <p:cNvSpPr/>
                <p:nvPr/>
              </p:nvSpPr>
              <p:spPr>
                <a:xfrm>
                  <a:off x="6453519" y="2307554"/>
                  <a:ext cx="86062" cy="109113"/>
                </a:xfrm>
                <a:custGeom>
                  <a:avLst/>
                  <a:gdLst/>
                  <a:ahLst/>
                  <a:cxnLst/>
                  <a:rect l="l" t="t" r="r" b="b"/>
                  <a:pathLst>
                    <a:path w="86062" h="109113" extrusionOk="0">
                      <a:moveTo>
                        <a:pt x="81869" y="74171"/>
                      </a:moveTo>
                      <a:cubicBezTo>
                        <a:pt x="84155" y="63313"/>
                        <a:pt x="86155" y="52168"/>
                        <a:pt x="86060" y="41024"/>
                      </a:cubicBezTo>
                      <a:cubicBezTo>
                        <a:pt x="85964" y="30642"/>
                        <a:pt x="84155" y="19402"/>
                        <a:pt x="76916" y="11401"/>
                      </a:cubicBezTo>
                      <a:cubicBezTo>
                        <a:pt x="71486" y="5401"/>
                        <a:pt x="63485" y="2162"/>
                        <a:pt x="55770" y="638"/>
                      </a:cubicBezTo>
                      <a:cubicBezTo>
                        <a:pt x="50341" y="-505"/>
                        <a:pt x="44626" y="-124"/>
                        <a:pt x="39482" y="1876"/>
                      </a:cubicBezTo>
                      <a:cubicBezTo>
                        <a:pt x="29005" y="5877"/>
                        <a:pt x="21671" y="15592"/>
                        <a:pt x="16241" y="25022"/>
                      </a:cubicBezTo>
                      <a:cubicBezTo>
                        <a:pt x="11955" y="32452"/>
                        <a:pt x="8526" y="40357"/>
                        <a:pt x="5288" y="48263"/>
                      </a:cubicBezTo>
                      <a:cubicBezTo>
                        <a:pt x="-7095" y="78457"/>
                        <a:pt x="2716" y="98746"/>
                        <a:pt x="30053" y="106366"/>
                      </a:cubicBezTo>
                      <a:cubicBezTo>
                        <a:pt x="55770" y="114462"/>
                        <a:pt x="75392" y="104937"/>
                        <a:pt x="81869" y="74171"/>
                      </a:cubicBezTo>
                      <a:close/>
                    </a:path>
                  </a:pathLst>
                </a:custGeom>
                <a:solidFill>
                  <a:srgbClr val="D4D7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93" name="Google Shape;3911;p16"/>
                <p:cNvSpPr/>
                <p:nvPr/>
              </p:nvSpPr>
              <p:spPr>
                <a:xfrm>
                  <a:off x="6465717" y="2314383"/>
                  <a:ext cx="49025" cy="68295"/>
                </a:xfrm>
                <a:custGeom>
                  <a:avLst/>
                  <a:gdLst/>
                  <a:ahLst/>
                  <a:cxnLst/>
                  <a:rect l="l" t="t" r="r" b="b"/>
                  <a:pathLst>
                    <a:path w="49025" h="68295" extrusionOk="0">
                      <a:moveTo>
                        <a:pt x="18807" y="15050"/>
                      </a:moveTo>
                      <a:cubicBezTo>
                        <a:pt x="8996" y="28671"/>
                        <a:pt x="1091" y="44387"/>
                        <a:pt x="43" y="61151"/>
                      </a:cubicBezTo>
                      <a:cubicBezTo>
                        <a:pt x="-147" y="63723"/>
                        <a:pt x="233" y="66771"/>
                        <a:pt x="2424" y="67914"/>
                      </a:cubicBezTo>
                      <a:cubicBezTo>
                        <a:pt x="4234" y="68866"/>
                        <a:pt x="6520" y="67914"/>
                        <a:pt x="7853" y="66390"/>
                      </a:cubicBezTo>
                      <a:cubicBezTo>
                        <a:pt x="9187" y="64866"/>
                        <a:pt x="9758" y="62866"/>
                        <a:pt x="10330" y="60865"/>
                      </a:cubicBezTo>
                      <a:cubicBezTo>
                        <a:pt x="14426" y="47149"/>
                        <a:pt x="19379" y="32957"/>
                        <a:pt x="29666" y="22956"/>
                      </a:cubicBezTo>
                      <a:cubicBezTo>
                        <a:pt x="34333" y="18384"/>
                        <a:pt x="39857" y="14860"/>
                        <a:pt x="45477" y="11621"/>
                      </a:cubicBezTo>
                      <a:cubicBezTo>
                        <a:pt x="46525" y="11050"/>
                        <a:pt x="47668" y="10383"/>
                        <a:pt x="48335" y="9335"/>
                      </a:cubicBezTo>
                      <a:cubicBezTo>
                        <a:pt x="49954" y="6954"/>
                        <a:pt x="48525" y="3525"/>
                        <a:pt x="46144" y="2001"/>
                      </a:cubicBezTo>
                      <a:cubicBezTo>
                        <a:pt x="35476" y="-4762"/>
                        <a:pt x="24427" y="7144"/>
                        <a:pt x="18807" y="1505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44" name="Google Shape;3912;p16"/>
              <p:cNvGrpSpPr/>
              <p:nvPr/>
            </p:nvGrpSpPr>
            <p:grpSpPr>
              <a:xfrm>
                <a:off x="6344066" y="2219246"/>
                <a:ext cx="507076" cy="658734"/>
                <a:chOff x="6344066" y="2219246"/>
                <a:chExt cx="507076" cy="658734"/>
              </a:xfrm>
            </p:grpSpPr>
            <p:grpSp>
              <p:nvGrpSpPr>
                <p:cNvPr id="278" name="Google Shape;3913;p16"/>
                <p:cNvGrpSpPr/>
                <p:nvPr/>
              </p:nvGrpSpPr>
              <p:grpSpPr>
                <a:xfrm>
                  <a:off x="6692854" y="2219246"/>
                  <a:ext cx="158288" cy="171462"/>
                  <a:chOff x="6692854" y="2219246"/>
                  <a:chExt cx="158288" cy="171462"/>
                </a:xfrm>
              </p:grpSpPr>
              <p:sp>
                <p:nvSpPr>
                  <p:cNvPr id="284" name="Google Shape;3914;p16"/>
                  <p:cNvSpPr/>
                  <p:nvPr/>
                </p:nvSpPr>
                <p:spPr>
                  <a:xfrm>
                    <a:off x="6692854" y="2219246"/>
                    <a:ext cx="158288" cy="171462"/>
                  </a:xfrm>
                  <a:custGeom>
                    <a:avLst/>
                    <a:gdLst/>
                    <a:ahLst/>
                    <a:cxnLst/>
                    <a:rect l="l" t="t" r="r" b="b"/>
                    <a:pathLst>
                      <a:path w="158288" h="171462" extrusionOk="0">
                        <a:moveTo>
                          <a:pt x="158287" y="87708"/>
                        </a:moveTo>
                        <a:cubicBezTo>
                          <a:pt x="158383" y="81993"/>
                          <a:pt x="154096" y="77231"/>
                          <a:pt x="150001" y="73230"/>
                        </a:cubicBezTo>
                        <a:cubicBezTo>
                          <a:pt x="119235" y="43036"/>
                          <a:pt x="82373" y="19033"/>
                          <a:pt x="42273" y="3126"/>
                        </a:cubicBezTo>
                        <a:cubicBezTo>
                          <a:pt x="36748" y="936"/>
                          <a:pt x="30652" y="-1160"/>
                          <a:pt x="25033" y="745"/>
                        </a:cubicBezTo>
                        <a:cubicBezTo>
                          <a:pt x="17413" y="3222"/>
                          <a:pt x="13603" y="11699"/>
                          <a:pt x="11221" y="19414"/>
                        </a:cubicBezTo>
                        <a:cubicBezTo>
                          <a:pt x="-2304" y="62372"/>
                          <a:pt x="-3638" y="109044"/>
                          <a:pt x="7411" y="152764"/>
                        </a:cubicBezTo>
                        <a:lnTo>
                          <a:pt x="4554" y="151240"/>
                        </a:lnTo>
                        <a:cubicBezTo>
                          <a:pt x="15793" y="161337"/>
                          <a:pt x="28747" y="172100"/>
                          <a:pt x="43797" y="171433"/>
                        </a:cubicBezTo>
                        <a:cubicBezTo>
                          <a:pt x="52655" y="171052"/>
                          <a:pt x="60751" y="166671"/>
                          <a:pt x="68371" y="162194"/>
                        </a:cubicBezTo>
                        <a:cubicBezTo>
                          <a:pt x="97423" y="145144"/>
                          <a:pt x="124664" y="125046"/>
                          <a:pt x="149429" y="102091"/>
                        </a:cubicBezTo>
                        <a:cubicBezTo>
                          <a:pt x="153715" y="98091"/>
                          <a:pt x="158192" y="93423"/>
                          <a:pt x="158287" y="87708"/>
                        </a:cubicBezTo>
                        <a:close/>
                      </a:path>
                    </a:pathLst>
                  </a:custGeom>
                  <a:solidFill>
                    <a:srgbClr val="EF7B21"/>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285" name="Google Shape;3915;p16"/>
                  <p:cNvGrpSpPr/>
                  <p:nvPr/>
                </p:nvGrpSpPr>
                <p:grpSpPr>
                  <a:xfrm>
                    <a:off x="6700932" y="2221705"/>
                    <a:ext cx="141350" cy="167926"/>
                    <a:chOff x="6700932" y="2221705"/>
                    <a:chExt cx="141350" cy="167926"/>
                  </a:xfrm>
                </p:grpSpPr>
                <p:sp>
                  <p:nvSpPr>
                    <p:cNvPr id="286" name="Google Shape;3916;p16"/>
                    <p:cNvSpPr/>
                    <p:nvPr/>
                  </p:nvSpPr>
                  <p:spPr>
                    <a:xfrm>
                      <a:off x="6700932" y="2221705"/>
                      <a:ext cx="35052" cy="153352"/>
                    </a:xfrm>
                    <a:custGeom>
                      <a:avLst/>
                      <a:gdLst/>
                      <a:ahLst/>
                      <a:cxnLst/>
                      <a:rect l="l" t="t" r="r" b="b"/>
                      <a:pathLst>
                        <a:path w="35052" h="153352" extrusionOk="0">
                          <a:moveTo>
                            <a:pt x="35052" y="953"/>
                          </a:moveTo>
                          <a:cubicBezTo>
                            <a:pt x="34766" y="857"/>
                            <a:pt x="34576" y="762"/>
                            <a:pt x="34290" y="667"/>
                          </a:cubicBezTo>
                          <a:cubicBezTo>
                            <a:pt x="33719" y="476"/>
                            <a:pt x="33052" y="191"/>
                            <a:pt x="32480" y="0"/>
                          </a:cubicBezTo>
                          <a:cubicBezTo>
                            <a:pt x="13907" y="48101"/>
                            <a:pt x="4096" y="100394"/>
                            <a:pt x="0" y="151733"/>
                          </a:cubicBezTo>
                          <a:cubicBezTo>
                            <a:pt x="572" y="152305"/>
                            <a:pt x="1238" y="152781"/>
                            <a:pt x="1905" y="153353"/>
                          </a:cubicBezTo>
                          <a:cubicBezTo>
                            <a:pt x="11144" y="101537"/>
                            <a:pt x="17145" y="50482"/>
                            <a:pt x="35052" y="953"/>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7" name="Google Shape;3917;p16"/>
                    <p:cNvSpPr/>
                    <p:nvPr/>
                  </p:nvSpPr>
                  <p:spPr>
                    <a:xfrm>
                      <a:off x="6711791" y="2240660"/>
                      <a:ext cx="64103" cy="142398"/>
                    </a:xfrm>
                    <a:custGeom>
                      <a:avLst/>
                      <a:gdLst/>
                      <a:ahLst/>
                      <a:cxnLst/>
                      <a:rect l="l" t="t" r="r" b="b"/>
                      <a:pathLst>
                        <a:path w="64103" h="142398" extrusionOk="0">
                          <a:moveTo>
                            <a:pt x="64103" y="1238"/>
                          </a:moveTo>
                          <a:cubicBezTo>
                            <a:pt x="63341" y="857"/>
                            <a:pt x="62579" y="381"/>
                            <a:pt x="61817" y="0"/>
                          </a:cubicBezTo>
                          <a:cubicBezTo>
                            <a:pt x="39719" y="46292"/>
                            <a:pt x="12478" y="91440"/>
                            <a:pt x="0" y="141351"/>
                          </a:cubicBezTo>
                          <a:cubicBezTo>
                            <a:pt x="572" y="141732"/>
                            <a:pt x="1143" y="142113"/>
                            <a:pt x="1715" y="142399"/>
                          </a:cubicBezTo>
                          <a:cubicBezTo>
                            <a:pt x="14764" y="91916"/>
                            <a:pt x="45529" y="49435"/>
                            <a:pt x="64103" y="1238"/>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8" name="Google Shape;3918;p16"/>
                    <p:cNvSpPr/>
                    <p:nvPr/>
                  </p:nvSpPr>
                  <p:spPr>
                    <a:xfrm>
                      <a:off x="6742937" y="2258186"/>
                      <a:ext cx="62389" cy="96629"/>
                    </a:xfrm>
                    <a:custGeom>
                      <a:avLst/>
                      <a:gdLst/>
                      <a:ahLst/>
                      <a:cxnLst/>
                      <a:rect l="l" t="t" r="r" b="b"/>
                      <a:pathLst>
                        <a:path w="62389" h="96629" extrusionOk="0">
                          <a:moveTo>
                            <a:pt x="953" y="96393"/>
                          </a:moveTo>
                          <a:cubicBezTo>
                            <a:pt x="22098" y="66866"/>
                            <a:pt x="45815" y="35719"/>
                            <a:pt x="62389" y="2572"/>
                          </a:cubicBezTo>
                          <a:cubicBezTo>
                            <a:pt x="61151" y="1715"/>
                            <a:pt x="59913" y="857"/>
                            <a:pt x="58674" y="0"/>
                          </a:cubicBezTo>
                          <a:cubicBezTo>
                            <a:pt x="39053" y="31814"/>
                            <a:pt x="21336" y="64865"/>
                            <a:pt x="95" y="95821"/>
                          </a:cubicBezTo>
                          <a:cubicBezTo>
                            <a:pt x="-286" y="96393"/>
                            <a:pt x="572" y="96965"/>
                            <a:pt x="953" y="96393"/>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9" name="Google Shape;3919;p16"/>
                    <p:cNvSpPr/>
                    <p:nvPr/>
                  </p:nvSpPr>
                  <p:spPr>
                    <a:xfrm>
                      <a:off x="6725030" y="2289047"/>
                      <a:ext cx="117252" cy="100584"/>
                    </a:xfrm>
                    <a:custGeom>
                      <a:avLst/>
                      <a:gdLst/>
                      <a:ahLst/>
                      <a:cxnLst/>
                      <a:rect l="l" t="t" r="r" b="b"/>
                      <a:pathLst>
                        <a:path w="117252" h="100584" extrusionOk="0">
                          <a:moveTo>
                            <a:pt x="82296" y="34481"/>
                          </a:moveTo>
                          <a:cubicBezTo>
                            <a:pt x="93155" y="25051"/>
                            <a:pt x="107918" y="15240"/>
                            <a:pt x="117253" y="2858"/>
                          </a:cubicBezTo>
                          <a:cubicBezTo>
                            <a:pt x="116205" y="1905"/>
                            <a:pt x="115157" y="953"/>
                            <a:pt x="114205" y="0"/>
                          </a:cubicBezTo>
                          <a:cubicBezTo>
                            <a:pt x="99536" y="21241"/>
                            <a:pt x="72866" y="39433"/>
                            <a:pt x="56293" y="53531"/>
                          </a:cubicBezTo>
                          <a:cubicBezTo>
                            <a:pt x="37814" y="69342"/>
                            <a:pt x="18764" y="84392"/>
                            <a:pt x="0" y="99822"/>
                          </a:cubicBezTo>
                          <a:cubicBezTo>
                            <a:pt x="953" y="100108"/>
                            <a:pt x="1905" y="100394"/>
                            <a:pt x="2953" y="100584"/>
                          </a:cubicBezTo>
                          <a:cubicBezTo>
                            <a:pt x="30290" y="79534"/>
                            <a:pt x="56293" y="56959"/>
                            <a:pt x="82296" y="34481"/>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sp>
              <p:nvSpPr>
                <p:cNvPr id="279" name="Google Shape;3920;p16"/>
                <p:cNvSpPr/>
                <p:nvPr/>
              </p:nvSpPr>
              <p:spPr>
                <a:xfrm>
                  <a:off x="6404853" y="2438399"/>
                  <a:ext cx="274648" cy="439580"/>
                </a:xfrm>
                <a:custGeom>
                  <a:avLst/>
                  <a:gdLst/>
                  <a:ahLst/>
                  <a:cxnLst/>
                  <a:rect l="l" t="t" r="r" b="b"/>
                  <a:pathLst>
                    <a:path w="274648" h="439580" extrusionOk="0">
                      <a:moveTo>
                        <a:pt x="246740" y="0"/>
                      </a:moveTo>
                      <a:cubicBezTo>
                        <a:pt x="155586" y="117729"/>
                        <a:pt x="56240" y="257365"/>
                        <a:pt x="7091" y="397955"/>
                      </a:cubicBezTo>
                      <a:cubicBezTo>
                        <a:pt x="3186" y="409004"/>
                        <a:pt x="-434" y="420529"/>
                        <a:pt x="42" y="432244"/>
                      </a:cubicBezTo>
                      <a:cubicBezTo>
                        <a:pt x="138" y="434721"/>
                        <a:pt x="614" y="437579"/>
                        <a:pt x="2805" y="438912"/>
                      </a:cubicBezTo>
                      <a:cubicBezTo>
                        <a:pt x="5567" y="440627"/>
                        <a:pt x="9091" y="438721"/>
                        <a:pt x="11758" y="436817"/>
                      </a:cubicBezTo>
                      <a:cubicBezTo>
                        <a:pt x="40047" y="415957"/>
                        <a:pt x="60336" y="386239"/>
                        <a:pt x="79957" y="357092"/>
                      </a:cubicBezTo>
                      <a:cubicBezTo>
                        <a:pt x="152728" y="249269"/>
                        <a:pt x="225690" y="140399"/>
                        <a:pt x="274648" y="19907"/>
                      </a:cubicBezTo>
                      <a:lnTo>
                        <a:pt x="246740" y="0"/>
                      </a:lnTo>
                      <a:close/>
                    </a:path>
                  </a:pathLst>
                </a:custGeom>
                <a:solidFill>
                  <a:srgbClr val="796289"/>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0" name="Google Shape;3921;p16"/>
                <p:cNvSpPr/>
                <p:nvPr/>
              </p:nvSpPr>
              <p:spPr>
                <a:xfrm>
                  <a:off x="6637189" y="2369814"/>
                  <a:ext cx="94902" cy="106683"/>
                </a:xfrm>
                <a:custGeom>
                  <a:avLst/>
                  <a:gdLst/>
                  <a:ahLst/>
                  <a:cxnLst/>
                  <a:rect l="l" t="t" r="r" b="b"/>
                  <a:pathLst>
                    <a:path w="94902" h="106683" extrusionOk="0">
                      <a:moveTo>
                        <a:pt x="79650" y="81158"/>
                      </a:moveTo>
                      <a:cubicBezTo>
                        <a:pt x="84793" y="71252"/>
                        <a:pt x="89651" y="61156"/>
                        <a:pt x="92508" y="50297"/>
                      </a:cubicBezTo>
                      <a:cubicBezTo>
                        <a:pt x="95271" y="40296"/>
                        <a:pt x="96414" y="28961"/>
                        <a:pt x="91651" y="19341"/>
                      </a:cubicBezTo>
                      <a:cubicBezTo>
                        <a:pt x="88032" y="12197"/>
                        <a:pt x="81174" y="6863"/>
                        <a:pt x="74125" y="3339"/>
                      </a:cubicBezTo>
                      <a:cubicBezTo>
                        <a:pt x="69172" y="863"/>
                        <a:pt x="63648" y="-376"/>
                        <a:pt x="58123" y="101"/>
                      </a:cubicBezTo>
                      <a:cubicBezTo>
                        <a:pt x="46884" y="1148"/>
                        <a:pt x="37359" y="8483"/>
                        <a:pt x="29548" y="16198"/>
                      </a:cubicBezTo>
                      <a:cubicBezTo>
                        <a:pt x="23452" y="22199"/>
                        <a:pt x="18023" y="28866"/>
                        <a:pt x="12784" y="35724"/>
                      </a:cubicBezTo>
                      <a:cubicBezTo>
                        <a:pt x="-7218" y="61537"/>
                        <a:pt x="-3218" y="83635"/>
                        <a:pt x="21071" y="98303"/>
                      </a:cubicBezTo>
                      <a:cubicBezTo>
                        <a:pt x="43740" y="112972"/>
                        <a:pt x="65172" y="109067"/>
                        <a:pt x="79650" y="81158"/>
                      </a:cubicBezTo>
                      <a:close/>
                    </a:path>
                  </a:pathLst>
                </a:custGeom>
                <a:solidFill>
                  <a:srgbClr val="D4D7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1" name="Google Shape;3922;p16"/>
                <p:cNvSpPr/>
                <p:nvPr/>
              </p:nvSpPr>
              <p:spPr>
                <a:xfrm>
                  <a:off x="6650652" y="2377624"/>
                  <a:ext cx="62684" cy="56847"/>
                </a:xfrm>
                <a:custGeom>
                  <a:avLst/>
                  <a:gdLst/>
                  <a:ahLst/>
                  <a:cxnLst/>
                  <a:rect l="l" t="t" r="r" b="b"/>
                  <a:pathLst>
                    <a:path w="62684" h="56847" extrusionOk="0">
                      <a:moveTo>
                        <a:pt x="31135" y="9340"/>
                      </a:moveTo>
                      <a:cubicBezTo>
                        <a:pt x="17991" y="19913"/>
                        <a:pt x="6180" y="32867"/>
                        <a:pt x="750" y="48773"/>
                      </a:cubicBezTo>
                      <a:cubicBezTo>
                        <a:pt x="-107" y="51155"/>
                        <a:pt x="-583" y="54203"/>
                        <a:pt x="1322" y="55917"/>
                      </a:cubicBezTo>
                      <a:cubicBezTo>
                        <a:pt x="2846" y="57251"/>
                        <a:pt x="5322" y="57060"/>
                        <a:pt x="6942" y="55917"/>
                      </a:cubicBezTo>
                      <a:cubicBezTo>
                        <a:pt x="8656" y="54774"/>
                        <a:pt x="9799" y="53060"/>
                        <a:pt x="10847" y="51250"/>
                      </a:cubicBezTo>
                      <a:cubicBezTo>
                        <a:pt x="18467" y="39058"/>
                        <a:pt x="27039" y="26771"/>
                        <a:pt x="39612" y="19913"/>
                      </a:cubicBezTo>
                      <a:cubicBezTo>
                        <a:pt x="45327" y="16769"/>
                        <a:pt x="51614" y="14864"/>
                        <a:pt x="57900" y="13245"/>
                      </a:cubicBezTo>
                      <a:cubicBezTo>
                        <a:pt x="59043" y="12959"/>
                        <a:pt x="60282" y="12578"/>
                        <a:pt x="61234" y="11816"/>
                      </a:cubicBezTo>
                      <a:cubicBezTo>
                        <a:pt x="63425" y="10007"/>
                        <a:pt x="62949" y="6292"/>
                        <a:pt x="61044" y="4196"/>
                      </a:cubicBezTo>
                      <a:cubicBezTo>
                        <a:pt x="52471" y="-5233"/>
                        <a:pt x="38660" y="3339"/>
                        <a:pt x="31135" y="934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2" name="Google Shape;3923;p16"/>
                <p:cNvSpPr/>
                <p:nvPr/>
              </p:nvSpPr>
              <p:spPr>
                <a:xfrm>
                  <a:off x="6344066" y="2493490"/>
                  <a:ext cx="140743" cy="381822"/>
                </a:xfrm>
                <a:custGeom>
                  <a:avLst/>
                  <a:gdLst/>
                  <a:ahLst/>
                  <a:cxnLst/>
                  <a:rect l="l" t="t" r="r" b="b"/>
                  <a:pathLst>
                    <a:path w="140743" h="381822" extrusionOk="0">
                      <a:moveTo>
                        <a:pt x="125123" y="2440"/>
                      </a:moveTo>
                      <a:cubicBezTo>
                        <a:pt x="113121" y="916"/>
                        <a:pt x="97405" y="-1179"/>
                        <a:pt x="83213" y="821"/>
                      </a:cubicBezTo>
                      <a:cubicBezTo>
                        <a:pt x="42541" y="111216"/>
                        <a:pt x="7870" y="229611"/>
                        <a:pt x="536" y="340959"/>
                      </a:cubicBezTo>
                      <a:cubicBezTo>
                        <a:pt x="-226" y="352674"/>
                        <a:pt x="-702" y="364771"/>
                        <a:pt x="2917" y="375915"/>
                      </a:cubicBezTo>
                      <a:cubicBezTo>
                        <a:pt x="3679" y="378297"/>
                        <a:pt x="4917" y="380964"/>
                        <a:pt x="7394" y="381630"/>
                      </a:cubicBezTo>
                      <a:cubicBezTo>
                        <a:pt x="10537" y="382583"/>
                        <a:pt x="13395" y="379821"/>
                        <a:pt x="15395" y="377249"/>
                      </a:cubicBezTo>
                      <a:cubicBezTo>
                        <a:pt x="37112" y="349531"/>
                        <a:pt x="48637" y="315527"/>
                        <a:pt x="59781" y="282189"/>
                      </a:cubicBezTo>
                      <a:cubicBezTo>
                        <a:pt x="90357" y="190845"/>
                        <a:pt x="120932" y="98738"/>
                        <a:pt x="140744" y="4631"/>
                      </a:cubicBezTo>
                      <a:cubicBezTo>
                        <a:pt x="135600" y="3869"/>
                        <a:pt x="130362" y="3107"/>
                        <a:pt x="125123" y="2440"/>
                      </a:cubicBezTo>
                      <a:close/>
                    </a:path>
                  </a:pathLst>
                </a:custGeom>
                <a:solidFill>
                  <a:srgbClr val="BBC0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83" name="Google Shape;3924;p16"/>
                <p:cNvSpPr/>
                <p:nvPr/>
              </p:nvSpPr>
              <p:spPr>
                <a:xfrm>
                  <a:off x="6404948" y="2527363"/>
                  <a:ext cx="231595" cy="350617"/>
                </a:xfrm>
                <a:custGeom>
                  <a:avLst/>
                  <a:gdLst/>
                  <a:ahLst/>
                  <a:cxnLst/>
                  <a:rect l="l" t="t" r="r" b="b"/>
                  <a:pathLst>
                    <a:path w="231595" h="350617" extrusionOk="0">
                      <a:moveTo>
                        <a:pt x="179970" y="0"/>
                      </a:moveTo>
                      <a:cubicBezTo>
                        <a:pt x="110437" y="96393"/>
                        <a:pt x="44238" y="202406"/>
                        <a:pt x="7091" y="308991"/>
                      </a:cubicBezTo>
                      <a:cubicBezTo>
                        <a:pt x="3186" y="320040"/>
                        <a:pt x="-434" y="331565"/>
                        <a:pt x="42" y="343281"/>
                      </a:cubicBezTo>
                      <a:cubicBezTo>
                        <a:pt x="138" y="345758"/>
                        <a:pt x="614" y="348615"/>
                        <a:pt x="2805" y="349949"/>
                      </a:cubicBezTo>
                      <a:cubicBezTo>
                        <a:pt x="5567" y="351663"/>
                        <a:pt x="9091" y="349758"/>
                        <a:pt x="11758" y="347853"/>
                      </a:cubicBezTo>
                      <a:cubicBezTo>
                        <a:pt x="40047" y="326993"/>
                        <a:pt x="60336" y="297275"/>
                        <a:pt x="79957" y="268129"/>
                      </a:cubicBezTo>
                      <a:cubicBezTo>
                        <a:pt x="133583" y="188595"/>
                        <a:pt x="187399" y="108490"/>
                        <a:pt x="231595" y="23527"/>
                      </a:cubicBezTo>
                      <a:cubicBezTo>
                        <a:pt x="214355" y="15716"/>
                        <a:pt x="197305" y="7525"/>
                        <a:pt x="179970" y="0"/>
                      </a:cubicBezTo>
                      <a:close/>
                    </a:path>
                  </a:pathLst>
                </a:custGeom>
                <a:solidFill>
                  <a:srgbClr val="BBC0C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45" name="Google Shape;3925;p16"/>
              <p:cNvGrpSpPr/>
              <p:nvPr/>
            </p:nvGrpSpPr>
            <p:grpSpPr>
              <a:xfrm>
                <a:off x="5427440" y="2429350"/>
                <a:ext cx="307451" cy="516182"/>
                <a:chOff x="5427440" y="2429350"/>
                <a:chExt cx="307451" cy="516182"/>
              </a:xfrm>
            </p:grpSpPr>
            <p:sp>
              <p:nvSpPr>
                <p:cNvPr id="273" name="Google Shape;3926;p16"/>
                <p:cNvSpPr/>
                <p:nvPr/>
              </p:nvSpPr>
              <p:spPr>
                <a:xfrm>
                  <a:off x="5427440" y="2429350"/>
                  <a:ext cx="46291" cy="46196"/>
                </a:xfrm>
                <a:custGeom>
                  <a:avLst/>
                  <a:gdLst/>
                  <a:ahLst/>
                  <a:cxnLst/>
                  <a:rect l="l" t="t" r="r" b="b"/>
                  <a:pathLst>
                    <a:path w="46291" h="46196" extrusionOk="0">
                      <a:moveTo>
                        <a:pt x="20860" y="46196"/>
                      </a:moveTo>
                      <a:lnTo>
                        <a:pt x="0" y="4953"/>
                      </a:lnTo>
                      <a:lnTo>
                        <a:pt x="32671" y="0"/>
                      </a:lnTo>
                      <a:lnTo>
                        <a:pt x="46291" y="36767"/>
                      </a:lnTo>
                      <a:close/>
                    </a:path>
                  </a:pathLst>
                </a:custGeom>
                <a:solidFill>
                  <a:srgbClr val="F3E72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4" name="Google Shape;3927;p16"/>
                <p:cNvSpPr/>
                <p:nvPr/>
              </p:nvSpPr>
              <p:spPr>
                <a:xfrm>
                  <a:off x="5443728" y="2455353"/>
                  <a:ext cx="30003" cy="20193"/>
                </a:xfrm>
                <a:custGeom>
                  <a:avLst/>
                  <a:gdLst/>
                  <a:ahLst/>
                  <a:cxnLst/>
                  <a:rect l="l" t="t" r="r" b="b"/>
                  <a:pathLst>
                    <a:path w="30003" h="20193" extrusionOk="0">
                      <a:moveTo>
                        <a:pt x="0" y="11049"/>
                      </a:moveTo>
                      <a:lnTo>
                        <a:pt x="4572" y="20193"/>
                      </a:lnTo>
                      <a:lnTo>
                        <a:pt x="30004" y="10858"/>
                      </a:lnTo>
                      <a:lnTo>
                        <a:pt x="26003" y="0"/>
                      </a:lnTo>
                      <a:cubicBezTo>
                        <a:pt x="17240" y="3334"/>
                        <a:pt x="8572" y="7049"/>
                        <a:pt x="0" y="11049"/>
                      </a:cubicBezTo>
                      <a:close/>
                    </a:path>
                  </a:pathLst>
                </a:custGeom>
                <a:solidFill>
                  <a:srgbClr val="B7BDC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5" name="Google Shape;3928;p16"/>
                <p:cNvSpPr/>
                <p:nvPr/>
              </p:nvSpPr>
              <p:spPr>
                <a:xfrm>
                  <a:off x="5427721" y="2459354"/>
                  <a:ext cx="307170" cy="486178"/>
                </a:xfrm>
                <a:custGeom>
                  <a:avLst/>
                  <a:gdLst/>
                  <a:ahLst/>
                  <a:cxnLst/>
                  <a:rect l="l" t="t" r="r" b="b"/>
                  <a:pathLst>
                    <a:path w="307170" h="486178" extrusionOk="0">
                      <a:moveTo>
                        <a:pt x="120687" y="40862"/>
                      </a:moveTo>
                      <a:cubicBezTo>
                        <a:pt x="103256" y="28003"/>
                        <a:pt x="75157" y="36290"/>
                        <a:pt x="63727" y="29432"/>
                      </a:cubicBezTo>
                      <a:cubicBezTo>
                        <a:pt x="56202" y="24955"/>
                        <a:pt x="45344" y="0"/>
                        <a:pt x="45344" y="0"/>
                      </a:cubicBezTo>
                      <a:lnTo>
                        <a:pt x="30675" y="7334"/>
                      </a:lnTo>
                      <a:lnTo>
                        <a:pt x="15721" y="14192"/>
                      </a:lnTo>
                      <a:cubicBezTo>
                        <a:pt x="15721" y="14192"/>
                        <a:pt x="28294" y="38291"/>
                        <a:pt x="27056" y="46958"/>
                      </a:cubicBezTo>
                      <a:cubicBezTo>
                        <a:pt x="25151" y="60198"/>
                        <a:pt x="1053" y="76771"/>
                        <a:pt x="5" y="98393"/>
                      </a:cubicBezTo>
                      <a:cubicBezTo>
                        <a:pt x="-1043" y="121729"/>
                        <a:pt x="164978" y="485299"/>
                        <a:pt x="183075" y="486156"/>
                      </a:cubicBezTo>
                      <a:cubicBezTo>
                        <a:pt x="198696" y="486823"/>
                        <a:pt x="233558" y="472249"/>
                        <a:pt x="248703" y="464630"/>
                      </a:cubicBezTo>
                      <a:cubicBezTo>
                        <a:pt x="264133" y="457676"/>
                        <a:pt x="297375" y="439769"/>
                        <a:pt x="306710" y="427196"/>
                      </a:cubicBezTo>
                      <a:cubicBezTo>
                        <a:pt x="317378" y="412623"/>
                        <a:pt x="139451" y="54673"/>
                        <a:pt x="120687" y="40862"/>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6" name="Google Shape;3929;p16"/>
                <p:cNvSpPr/>
                <p:nvPr/>
              </p:nvSpPr>
              <p:spPr>
                <a:xfrm>
                  <a:off x="5432202" y="2512599"/>
                  <a:ext cx="285368" cy="389477"/>
                </a:xfrm>
                <a:custGeom>
                  <a:avLst/>
                  <a:gdLst/>
                  <a:ahLst/>
                  <a:cxnLst/>
                  <a:rect l="l" t="t" r="r" b="b"/>
                  <a:pathLst>
                    <a:path w="285368" h="389477" extrusionOk="0">
                      <a:moveTo>
                        <a:pt x="230600" y="357569"/>
                      </a:moveTo>
                      <a:cubicBezTo>
                        <a:pt x="250508" y="346519"/>
                        <a:pt x="268795" y="335185"/>
                        <a:pt x="285369" y="321373"/>
                      </a:cubicBezTo>
                      <a:cubicBezTo>
                        <a:pt x="247269" y="230410"/>
                        <a:pt x="156686" y="49625"/>
                        <a:pt x="125444" y="0"/>
                      </a:cubicBezTo>
                      <a:cubicBezTo>
                        <a:pt x="112204" y="10096"/>
                        <a:pt x="97822" y="18764"/>
                        <a:pt x="83915" y="26575"/>
                      </a:cubicBezTo>
                      <a:cubicBezTo>
                        <a:pt x="57341" y="41529"/>
                        <a:pt x="29146" y="53340"/>
                        <a:pt x="0" y="62008"/>
                      </a:cubicBezTo>
                      <a:cubicBezTo>
                        <a:pt x="20288" y="120301"/>
                        <a:pt x="103918" y="304705"/>
                        <a:pt x="149733" y="389477"/>
                      </a:cubicBezTo>
                      <a:cubicBezTo>
                        <a:pt x="178498" y="385858"/>
                        <a:pt x="205549" y="371380"/>
                        <a:pt x="230600" y="357569"/>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7" name="Google Shape;3930;p16"/>
                <p:cNvSpPr/>
                <p:nvPr/>
              </p:nvSpPr>
              <p:spPr>
                <a:xfrm>
                  <a:off x="5457825" y="2638424"/>
                  <a:ext cx="219265" cy="176307"/>
                </a:xfrm>
                <a:custGeom>
                  <a:avLst/>
                  <a:gdLst/>
                  <a:ahLst/>
                  <a:cxnLst/>
                  <a:rect l="l" t="t" r="r" b="b"/>
                  <a:pathLst>
                    <a:path w="219265" h="176307" extrusionOk="0">
                      <a:moveTo>
                        <a:pt x="217742" y="102679"/>
                      </a:moveTo>
                      <a:cubicBezTo>
                        <a:pt x="217646" y="102489"/>
                        <a:pt x="217551" y="102298"/>
                        <a:pt x="217456" y="102108"/>
                      </a:cubicBezTo>
                      <a:cubicBezTo>
                        <a:pt x="213836" y="94488"/>
                        <a:pt x="210122" y="86677"/>
                        <a:pt x="206407" y="78867"/>
                      </a:cubicBezTo>
                      <a:cubicBezTo>
                        <a:pt x="206407" y="78867"/>
                        <a:pt x="206407" y="78867"/>
                        <a:pt x="206407" y="78867"/>
                      </a:cubicBezTo>
                      <a:cubicBezTo>
                        <a:pt x="204597" y="75152"/>
                        <a:pt x="202787" y="71342"/>
                        <a:pt x="200977" y="67627"/>
                      </a:cubicBezTo>
                      <a:cubicBezTo>
                        <a:pt x="200787" y="67246"/>
                        <a:pt x="200597" y="66865"/>
                        <a:pt x="200406" y="66485"/>
                      </a:cubicBezTo>
                      <a:cubicBezTo>
                        <a:pt x="196691" y="58865"/>
                        <a:pt x="192976" y="51149"/>
                        <a:pt x="189167" y="43529"/>
                      </a:cubicBezTo>
                      <a:cubicBezTo>
                        <a:pt x="188976" y="43148"/>
                        <a:pt x="188786" y="42863"/>
                        <a:pt x="188690" y="42481"/>
                      </a:cubicBezTo>
                      <a:cubicBezTo>
                        <a:pt x="186976" y="38957"/>
                        <a:pt x="185261" y="35528"/>
                        <a:pt x="183547" y="32004"/>
                      </a:cubicBezTo>
                      <a:cubicBezTo>
                        <a:pt x="183356" y="31623"/>
                        <a:pt x="183166" y="31147"/>
                        <a:pt x="182975" y="30766"/>
                      </a:cubicBezTo>
                      <a:cubicBezTo>
                        <a:pt x="182690" y="30194"/>
                        <a:pt x="182499" y="29718"/>
                        <a:pt x="182213" y="29242"/>
                      </a:cubicBezTo>
                      <a:cubicBezTo>
                        <a:pt x="180785" y="29908"/>
                        <a:pt x="179451" y="30766"/>
                        <a:pt x="178213" y="31528"/>
                      </a:cubicBezTo>
                      <a:cubicBezTo>
                        <a:pt x="159544" y="42958"/>
                        <a:pt x="139922" y="52864"/>
                        <a:pt x="119634" y="60960"/>
                      </a:cubicBezTo>
                      <a:cubicBezTo>
                        <a:pt x="109061" y="65151"/>
                        <a:pt x="98107" y="69056"/>
                        <a:pt x="86677" y="68675"/>
                      </a:cubicBezTo>
                      <a:cubicBezTo>
                        <a:pt x="66866" y="68104"/>
                        <a:pt x="49721" y="55245"/>
                        <a:pt x="35243" y="41624"/>
                      </a:cubicBezTo>
                      <a:cubicBezTo>
                        <a:pt x="21526" y="28670"/>
                        <a:pt x="10477" y="14573"/>
                        <a:pt x="0" y="0"/>
                      </a:cubicBezTo>
                      <a:cubicBezTo>
                        <a:pt x="11430" y="26765"/>
                        <a:pt x="25146" y="57912"/>
                        <a:pt x="39719" y="89916"/>
                      </a:cubicBezTo>
                      <a:cubicBezTo>
                        <a:pt x="39815" y="90106"/>
                        <a:pt x="39910" y="90202"/>
                        <a:pt x="39910" y="90392"/>
                      </a:cubicBezTo>
                      <a:cubicBezTo>
                        <a:pt x="45339" y="102203"/>
                        <a:pt x="50768" y="114110"/>
                        <a:pt x="56293" y="126016"/>
                      </a:cubicBezTo>
                      <a:cubicBezTo>
                        <a:pt x="56388" y="126206"/>
                        <a:pt x="56483" y="126397"/>
                        <a:pt x="56578" y="126587"/>
                      </a:cubicBezTo>
                      <a:cubicBezTo>
                        <a:pt x="62103" y="138398"/>
                        <a:pt x="67627" y="150209"/>
                        <a:pt x="73152" y="161735"/>
                      </a:cubicBezTo>
                      <a:cubicBezTo>
                        <a:pt x="73247" y="161925"/>
                        <a:pt x="73343" y="162020"/>
                        <a:pt x="73343" y="162211"/>
                      </a:cubicBezTo>
                      <a:cubicBezTo>
                        <a:pt x="75628" y="166973"/>
                        <a:pt x="77819" y="171640"/>
                        <a:pt x="80105" y="176308"/>
                      </a:cubicBezTo>
                      <a:cubicBezTo>
                        <a:pt x="126492" y="152876"/>
                        <a:pt x="172879" y="129350"/>
                        <a:pt x="219266" y="105918"/>
                      </a:cubicBezTo>
                      <a:cubicBezTo>
                        <a:pt x="218694" y="104775"/>
                        <a:pt x="218218" y="103727"/>
                        <a:pt x="217742" y="102679"/>
                      </a:cubicBezTo>
                      <a:close/>
                    </a:path>
                  </a:pathLst>
                </a:custGeom>
                <a:solidFill>
                  <a:srgbClr val="C9CD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46" name="Google Shape;3931;p16"/>
              <p:cNvGrpSpPr/>
              <p:nvPr/>
            </p:nvGrpSpPr>
            <p:grpSpPr>
              <a:xfrm>
                <a:off x="5156168" y="2768715"/>
                <a:ext cx="574447" cy="491405"/>
                <a:chOff x="5156168" y="2768715"/>
                <a:chExt cx="574447" cy="491405"/>
              </a:xfrm>
            </p:grpSpPr>
            <p:sp>
              <p:nvSpPr>
                <p:cNvPr id="254" name="Google Shape;3932;p16"/>
                <p:cNvSpPr/>
                <p:nvPr/>
              </p:nvSpPr>
              <p:spPr>
                <a:xfrm>
                  <a:off x="5156168" y="2768715"/>
                  <a:ext cx="574447" cy="491405"/>
                </a:xfrm>
                <a:custGeom>
                  <a:avLst/>
                  <a:gdLst/>
                  <a:ahLst/>
                  <a:cxnLst/>
                  <a:rect l="l" t="t" r="r" b="b"/>
                  <a:pathLst>
                    <a:path w="574447" h="491405" extrusionOk="0">
                      <a:moveTo>
                        <a:pt x="425196" y="30967"/>
                      </a:moveTo>
                      <a:cubicBezTo>
                        <a:pt x="199930" y="-87619"/>
                        <a:pt x="0" y="172604"/>
                        <a:pt x="0" y="172604"/>
                      </a:cubicBezTo>
                      <a:lnTo>
                        <a:pt x="553784" y="491406"/>
                      </a:lnTo>
                      <a:cubicBezTo>
                        <a:pt x="553879" y="491406"/>
                        <a:pt x="650462" y="149649"/>
                        <a:pt x="425196" y="30967"/>
                      </a:cubicBezTo>
                      <a:close/>
                      <a:moveTo>
                        <a:pt x="176498" y="152888"/>
                      </a:moveTo>
                      <a:cubicBezTo>
                        <a:pt x="176498" y="152888"/>
                        <a:pt x="274606" y="67448"/>
                        <a:pt x="381762" y="119074"/>
                      </a:cubicBezTo>
                      <a:cubicBezTo>
                        <a:pt x="488918" y="170699"/>
                        <a:pt x="482251" y="328814"/>
                        <a:pt x="482251" y="328814"/>
                      </a:cubicBezTo>
                      <a:lnTo>
                        <a:pt x="176498" y="152888"/>
                      </a:lnTo>
                      <a:close/>
                    </a:path>
                  </a:pathLst>
                </a:custGeom>
                <a:solidFill>
                  <a:srgbClr val="5FBF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255" name="Google Shape;3933;p16"/>
                <p:cNvGrpSpPr/>
                <p:nvPr/>
              </p:nvGrpSpPr>
              <p:grpSpPr>
                <a:xfrm>
                  <a:off x="5185600" y="2933536"/>
                  <a:ext cx="495571" cy="302390"/>
                  <a:chOff x="5185600" y="2933536"/>
                  <a:chExt cx="495571" cy="302390"/>
                </a:xfrm>
              </p:grpSpPr>
              <p:sp>
                <p:nvSpPr>
                  <p:cNvPr id="259" name="Google Shape;3934;p16"/>
                  <p:cNvSpPr/>
                  <p:nvPr/>
                </p:nvSpPr>
                <p:spPr>
                  <a:xfrm>
                    <a:off x="5185600" y="2933536"/>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0" name="Google Shape;3935;p16"/>
                  <p:cNvSpPr/>
                  <p:nvPr/>
                </p:nvSpPr>
                <p:spPr>
                  <a:xfrm>
                    <a:off x="5222271" y="2954681"/>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715"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1" name="Google Shape;3936;p16"/>
                  <p:cNvSpPr/>
                  <p:nvPr/>
                </p:nvSpPr>
                <p:spPr>
                  <a:xfrm>
                    <a:off x="5259038" y="2975827"/>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763" y="27500"/>
                        </a:lnTo>
                        <a:cubicBezTo>
                          <a:pt x="9620"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2" name="Google Shape;3937;p16"/>
                  <p:cNvSpPr/>
                  <p:nvPr/>
                </p:nvSpPr>
                <p:spPr>
                  <a:xfrm>
                    <a:off x="5295804" y="2996972"/>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3" name="Google Shape;3938;p16"/>
                  <p:cNvSpPr/>
                  <p:nvPr/>
                </p:nvSpPr>
                <p:spPr>
                  <a:xfrm>
                    <a:off x="5332476" y="3018118"/>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716"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4" name="Google Shape;3939;p16"/>
                  <p:cNvSpPr/>
                  <p:nvPr/>
                </p:nvSpPr>
                <p:spPr>
                  <a:xfrm>
                    <a:off x="5369242" y="3039263"/>
                    <a:ext cx="18083" cy="27499"/>
                  </a:xfrm>
                  <a:custGeom>
                    <a:avLst/>
                    <a:gdLst/>
                    <a:ahLst/>
                    <a:cxnLst/>
                    <a:rect l="l" t="t" r="r" b="b"/>
                    <a:pathLst>
                      <a:path w="18083" h="27499" extrusionOk="0">
                        <a:moveTo>
                          <a:pt x="17907" y="2449"/>
                        </a:moveTo>
                        <a:cubicBezTo>
                          <a:pt x="18764" y="449"/>
                          <a:pt x="16288" y="-980"/>
                          <a:pt x="15049" y="830"/>
                        </a:cubicBezTo>
                        <a:cubicBezTo>
                          <a:pt x="9525" y="8355"/>
                          <a:pt x="4572" y="16451"/>
                          <a:pt x="0" y="24833"/>
                        </a:cubicBezTo>
                        <a:lnTo>
                          <a:pt x="4667" y="27500"/>
                        </a:lnTo>
                        <a:cubicBezTo>
                          <a:pt x="9620"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5" name="Google Shape;3940;p16"/>
                  <p:cNvSpPr/>
                  <p:nvPr/>
                </p:nvSpPr>
                <p:spPr>
                  <a:xfrm>
                    <a:off x="5406009" y="3060409"/>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6" name="Google Shape;3941;p16"/>
                  <p:cNvSpPr/>
                  <p:nvPr/>
                </p:nvSpPr>
                <p:spPr>
                  <a:xfrm>
                    <a:off x="5442680" y="3081554"/>
                    <a:ext cx="18083" cy="27499"/>
                  </a:xfrm>
                  <a:custGeom>
                    <a:avLst/>
                    <a:gdLst/>
                    <a:ahLst/>
                    <a:cxnLst/>
                    <a:rect l="l" t="t" r="r" b="b"/>
                    <a:pathLst>
                      <a:path w="18083" h="27499" extrusionOk="0">
                        <a:moveTo>
                          <a:pt x="17907" y="2449"/>
                        </a:moveTo>
                        <a:cubicBezTo>
                          <a:pt x="18764" y="449"/>
                          <a:pt x="16288" y="-980"/>
                          <a:pt x="15050" y="830"/>
                        </a:cubicBezTo>
                        <a:cubicBezTo>
                          <a:pt x="9525" y="8355"/>
                          <a:pt x="4572" y="16451"/>
                          <a:pt x="0" y="24833"/>
                        </a:cubicBezTo>
                        <a:lnTo>
                          <a:pt x="4667" y="27500"/>
                        </a:lnTo>
                        <a:cubicBezTo>
                          <a:pt x="9716"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7" name="Google Shape;3942;p16"/>
                  <p:cNvSpPr/>
                  <p:nvPr/>
                </p:nvSpPr>
                <p:spPr>
                  <a:xfrm>
                    <a:off x="5479446" y="3102700"/>
                    <a:ext cx="18083" cy="27499"/>
                  </a:xfrm>
                  <a:custGeom>
                    <a:avLst/>
                    <a:gdLst/>
                    <a:ahLst/>
                    <a:cxnLst/>
                    <a:rect l="l" t="t" r="r" b="b"/>
                    <a:pathLst>
                      <a:path w="18083" h="27499" extrusionOk="0">
                        <a:moveTo>
                          <a:pt x="17907" y="2449"/>
                        </a:moveTo>
                        <a:cubicBezTo>
                          <a:pt x="18764" y="449"/>
                          <a:pt x="16288" y="-980"/>
                          <a:pt x="15049" y="830"/>
                        </a:cubicBezTo>
                        <a:cubicBezTo>
                          <a:pt x="9525" y="8355"/>
                          <a:pt x="4572" y="16451"/>
                          <a:pt x="0" y="24833"/>
                        </a:cubicBezTo>
                        <a:lnTo>
                          <a:pt x="4667" y="27500"/>
                        </a:lnTo>
                        <a:cubicBezTo>
                          <a:pt x="9620"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8" name="Google Shape;3943;p16"/>
                  <p:cNvSpPr/>
                  <p:nvPr/>
                </p:nvSpPr>
                <p:spPr>
                  <a:xfrm>
                    <a:off x="5516213" y="3123845"/>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69" name="Google Shape;3944;p16"/>
                  <p:cNvSpPr/>
                  <p:nvPr/>
                </p:nvSpPr>
                <p:spPr>
                  <a:xfrm>
                    <a:off x="5552884" y="3144991"/>
                    <a:ext cx="18083" cy="27499"/>
                  </a:xfrm>
                  <a:custGeom>
                    <a:avLst/>
                    <a:gdLst/>
                    <a:ahLst/>
                    <a:cxnLst/>
                    <a:rect l="l" t="t" r="r" b="b"/>
                    <a:pathLst>
                      <a:path w="18083" h="27499" extrusionOk="0">
                        <a:moveTo>
                          <a:pt x="17907" y="2449"/>
                        </a:moveTo>
                        <a:cubicBezTo>
                          <a:pt x="18764" y="449"/>
                          <a:pt x="16288" y="-980"/>
                          <a:pt x="15050" y="830"/>
                        </a:cubicBezTo>
                        <a:cubicBezTo>
                          <a:pt x="9525" y="8355"/>
                          <a:pt x="4572" y="16451"/>
                          <a:pt x="0" y="24833"/>
                        </a:cubicBezTo>
                        <a:lnTo>
                          <a:pt x="4667" y="27500"/>
                        </a:lnTo>
                        <a:cubicBezTo>
                          <a:pt x="9716"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0" name="Google Shape;3945;p16"/>
                  <p:cNvSpPr/>
                  <p:nvPr/>
                </p:nvSpPr>
                <p:spPr>
                  <a:xfrm>
                    <a:off x="5589651" y="3166136"/>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1" name="Google Shape;3946;p16"/>
                  <p:cNvSpPr/>
                  <p:nvPr/>
                </p:nvSpPr>
                <p:spPr>
                  <a:xfrm>
                    <a:off x="5626417" y="3187282"/>
                    <a:ext cx="18083" cy="27499"/>
                  </a:xfrm>
                  <a:custGeom>
                    <a:avLst/>
                    <a:gdLst/>
                    <a:ahLst/>
                    <a:cxnLst/>
                    <a:rect l="l" t="t" r="r" b="b"/>
                    <a:pathLst>
                      <a:path w="18083" h="27499" extrusionOk="0">
                        <a:moveTo>
                          <a:pt x="17907" y="2449"/>
                        </a:moveTo>
                        <a:cubicBezTo>
                          <a:pt x="18764" y="449"/>
                          <a:pt x="16288" y="-980"/>
                          <a:pt x="15049" y="830"/>
                        </a:cubicBezTo>
                        <a:cubicBezTo>
                          <a:pt x="9620" y="8355"/>
                          <a:pt x="4572" y="16451"/>
                          <a:pt x="0" y="24833"/>
                        </a:cubicBezTo>
                        <a:lnTo>
                          <a:pt x="4667" y="27500"/>
                        </a:lnTo>
                        <a:cubicBezTo>
                          <a:pt x="9620" y="19308"/>
                          <a:pt x="14097"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72" name="Google Shape;3947;p16"/>
                  <p:cNvSpPr/>
                  <p:nvPr/>
                </p:nvSpPr>
                <p:spPr>
                  <a:xfrm>
                    <a:off x="5663088" y="3208427"/>
                    <a:ext cx="18083" cy="27499"/>
                  </a:xfrm>
                  <a:custGeom>
                    <a:avLst/>
                    <a:gdLst/>
                    <a:ahLst/>
                    <a:cxnLst/>
                    <a:rect l="l" t="t" r="r" b="b"/>
                    <a:pathLst>
                      <a:path w="18083" h="27499" extrusionOk="0">
                        <a:moveTo>
                          <a:pt x="17907" y="2449"/>
                        </a:moveTo>
                        <a:cubicBezTo>
                          <a:pt x="18764" y="449"/>
                          <a:pt x="16288" y="-980"/>
                          <a:pt x="15050" y="830"/>
                        </a:cubicBezTo>
                        <a:cubicBezTo>
                          <a:pt x="9620" y="8355"/>
                          <a:pt x="4572" y="16451"/>
                          <a:pt x="0" y="24833"/>
                        </a:cubicBezTo>
                        <a:lnTo>
                          <a:pt x="4667" y="27500"/>
                        </a:lnTo>
                        <a:cubicBezTo>
                          <a:pt x="9716" y="19308"/>
                          <a:pt x="14192" y="10926"/>
                          <a:pt x="17907" y="2449"/>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56" name="Google Shape;3948;p16"/>
                <p:cNvGrpSpPr/>
                <p:nvPr/>
              </p:nvGrpSpPr>
              <p:grpSpPr>
                <a:xfrm>
                  <a:off x="5492591" y="2865329"/>
                  <a:ext cx="142588" cy="351834"/>
                  <a:chOff x="5492591" y="2865329"/>
                  <a:chExt cx="142588" cy="351834"/>
                </a:xfrm>
              </p:grpSpPr>
              <p:sp>
                <p:nvSpPr>
                  <p:cNvPr id="257" name="Google Shape;3949;p16"/>
                  <p:cNvSpPr/>
                  <p:nvPr/>
                </p:nvSpPr>
                <p:spPr>
                  <a:xfrm>
                    <a:off x="5497067" y="3016186"/>
                    <a:ext cx="138112" cy="200977"/>
                  </a:xfrm>
                  <a:custGeom>
                    <a:avLst/>
                    <a:gdLst/>
                    <a:ahLst/>
                    <a:cxnLst/>
                    <a:rect l="l" t="t" r="r" b="b"/>
                    <a:pathLst>
                      <a:path w="138112" h="200977" extrusionOk="0">
                        <a:moveTo>
                          <a:pt x="97250" y="56007"/>
                        </a:moveTo>
                        <a:lnTo>
                          <a:pt x="0" y="0"/>
                        </a:lnTo>
                        <a:cubicBezTo>
                          <a:pt x="3048" y="42577"/>
                          <a:pt x="6763" y="85153"/>
                          <a:pt x="10954" y="127730"/>
                        </a:cubicBezTo>
                        <a:lnTo>
                          <a:pt x="19145" y="132397"/>
                        </a:lnTo>
                        <a:lnTo>
                          <a:pt x="19145" y="132397"/>
                        </a:lnTo>
                        <a:lnTo>
                          <a:pt x="23813" y="135064"/>
                        </a:lnTo>
                        <a:lnTo>
                          <a:pt x="58198" y="154876"/>
                        </a:lnTo>
                        <a:lnTo>
                          <a:pt x="60484" y="156210"/>
                        </a:lnTo>
                        <a:lnTo>
                          <a:pt x="92488" y="174688"/>
                        </a:lnTo>
                        <a:lnTo>
                          <a:pt x="97155" y="177355"/>
                        </a:lnTo>
                        <a:lnTo>
                          <a:pt x="97155" y="177355"/>
                        </a:lnTo>
                        <a:lnTo>
                          <a:pt x="129159" y="195834"/>
                        </a:lnTo>
                        <a:lnTo>
                          <a:pt x="133826" y="198501"/>
                        </a:lnTo>
                        <a:lnTo>
                          <a:pt x="138113" y="200977"/>
                        </a:lnTo>
                        <a:cubicBezTo>
                          <a:pt x="123158" y="153067"/>
                          <a:pt x="109442" y="104680"/>
                          <a:pt x="97250" y="56007"/>
                        </a:cubicBezTo>
                        <a:close/>
                      </a:path>
                    </a:pathLst>
                  </a:custGeom>
                  <a:solidFill>
                    <a:srgbClr val="C9CD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8" name="Google Shape;3950;p16"/>
                  <p:cNvSpPr/>
                  <p:nvPr/>
                </p:nvSpPr>
                <p:spPr>
                  <a:xfrm>
                    <a:off x="5492591" y="2865329"/>
                    <a:ext cx="50958" cy="25411"/>
                  </a:xfrm>
                  <a:custGeom>
                    <a:avLst/>
                    <a:gdLst/>
                    <a:ahLst/>
                    <a:cxnLst/>
                    <a:rect l="l" t="t" r="r" b="b"/>
                    <a:pathLst>
                      <a:path w="50958" h="25411" extrusionOk="0">
                        <a:moveTo>
                          <a:pt x="50959" y="25412"/>
                        </a:moveTo>
                        <a:cubicBezTo>
                          <a:pt x="38290" y="10648"/>
                          <a:pt x="18859" y="-5449"/>
                          <a:pt x="5905" y="1790"/>
                        </a:cubicBezTo>
                        <a:cubicBezTo>
                          <a:pt x="3429" y="3219"/>
                          <a:pt x="1524" y="5314"/>
                          <a:pt x="0" y="8076"/>
                        </a:cubicBezTo>
                        <a:cubicBezTo>
                          <a:pt x="14764" y="10458"/>
                          <a:pt x="30004" y="15030"/>
                          <a:pt x="45339" y="22459"/>
                        </a:cubicBezTo>
                        <a:cubicBezTo>
                          <a:pt x="47339" y="23412"/>
                          <a:pt x="49149" y="24459"/>
                          <a:pt x="50959" y="25412"/>
                        </a:cubicBezTo>
                        <a:close/>
                      </a:path>
                    </a:pathLst>
                  </a:custGeom>
                  <a:solidFill>
                    <a:srgbClr val="C9CD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grpSp>
            <p:nvGrpSpPr>
              <p:cNvPr id="147" name="Google Shape;3951;p16"/>
              <p:cNvGrpSpPr/>
              <p:nvPr/>
            </p:nvGrpSpPr>
            <p:grpSpPr>
              <a:xfrm>
                <a:off x="5658561" y="2240487"/>
                <a:ext cx="791203" cy="916858"/>
                <a:chOff x="5658561" y="2240487"/>
                <a:chExt cx="791203" cy="916858"/>
              </a:xfrm>
            </p:grpSpPr>
            <p:sp>
              <p:nvSpPr>
                <p:cNvPr id="219" name="Google Shape;3952;p16"/>
                <p:cNvSpPr/>
                <p:nvPr/>
              </p:nvSpPr>
              <p:spPr>
                <a:xfrm>
                  <a:off x="5703950" y="2240487"/>
                  <a:ext cx="745814" cy="911429"/>
                </a:xfrm>
                <a:custGeom>
                  <a:avLst/>
                  <a:gdLst/>
                  <a:ahLst/>
                  <a:cxnLst/>
                  <a:rect l="l" t="t" r="r" b="b"/>
                  <a:pathLst>
                    <a:path w="745814" h="911429" extrusionOk="0">
                      <a:moveTo>
                        <a:pt x="687230" y="441276"/>
                      </a:moveTo>
                      <a:cubicBezTo>
                        <a:pt x="683991" y="424893"/>
                        <a:pt x="680848" y="408605"/>
                        <a:pt x="677609" y="392222"/>
                      </a:cubicBezTo>
                      <a:cubicBezTo>
                        <a:pt x="675895" y="382887"/>
                        <a:pt x="674085" y="373553"/>
                        <a:pt x="672371" y="364218"/>
                      </a:cubicBezTo>
                      <a:cubicBezTo>
                        <a:pt x="671418" y="359170"/>
                        <a:pt x="670275" y="354027"/>
                        <a:pt x="669132" y="348883"/>
                      </a:cubicBezTo>
                      <a:cubicBezTo>
                        <a:pt x="666465" y="335358"/>
                        <a:pt x="663798" y="321832"/>
                        <a:pt x="661131" y="308307"/>
                      </a:cubicBezTo>
                      <a:cubicBezTo>
                        <a:pt x="643796" y="220677"/>
                        <a:pt x="627127" y="132951"/>
                        <a:pt x="608744" y="45512"/>
                      </a:cubicBezTo>
                      <a:cubicBezTo>
                        <a:pt x="601695" y="12079"/>
                        <a:pt x="594932" y="-5256"/>
                        <a:pt x="553213" y="1411"/>
                      </a:cubicBezTo>
                      <a:cubicBezTo>
                        <a:pt x="552832" y="1506"/>
                        <a:pt x="552546" y="1601"/>
                        <a:pt x="552260" y="1792"/>
                      </a:cubicBezTo>
                      <a:cubicBezTo>
                        <a:pt x="551879" y="1506"/>
                        <a:pt x="551403" y="1316"/>
                        <a:pt x="550832" y="1316"/>
                      </a:cubicBezTo>
                      <a:cubicBezTo>
                        <a:pt x="507683" y="2459"/>
                        <a:pt x="461868" y="16746"/>
                        <a:pt x="419482" y="24843"/>
                      </a:cubicBezTo>
                      <a:cubicBezTo>
                        <a:pt x="373286" y="33701"/>
                        <a:pt x="327185" y="42654"/>
                        <a:pt x="280988" y="51512"/>
                      </a:cubicBezTo>
                      <a:cubicBezTo>
                        <a:pt x="189929" y="69038"/>
                        <a:pt x="-475" y="105329"/>
                        <a:pt x="1" y="108567"/>
                      </a:cubicBezTo>
                      <a:cubicBezTo>
                        <a:pt x="18860" y="242965"/>
                        <a:pt x="134018" y="844755"/>
                        <a:pt x="154211" y="908858"/>
                      </a:cubicBezTo>
                      <a:cubicBezTo>
                        <a:pt x="154020" y="909810"/>
                        <a:pt x="154401" y="910858"/>
                        <a:pt x="155258" y="911430"/>
                      </a:cubicBezTo>
                      <a:cubicBezTo>
                        <a:pt x="212789" y="905715"/>
                        <a:pt x="344520" y="877902"/>
                        <a:pt x="436151" y="860376"/>
                      </a:cubicBezTo>
                      <a:cubicBezTo>
                        <a:pt x="482347" y="851517"/>
                        <a:pt x="528543" y="842659"/>
                        <a:pt x="574644" y="833896"/>
                      </a:cubicBezTo>
                      <a:cubicBezTo>
                        <a:pt x="617030" y="825800"/>
                        <a:pt x="664846" y="822085"/>
                        <a:pt x="705327" y="807131"/>
                      </a:cubicBezTo>
                      <a:cubicBezTo>
                        <a:pt x="705899" y="806940"/>
                        <a:pt x="706184" y="806559"/>
                        <a:pt x="706470" y="806178"/>
                      </a:cubicBezTo>
                      <a:cubicBezTo>
                        <a:pt x="706756" y="806274"/>
                        <a:pt x="707137" y="806274"/>
                        <a:pt x="707518" y="806178"/>
                      </a:cubicBezTo>
                      <a:cubicBezTo>
                        <a:pt x="740189" y="798844"/>
                        <a:pt x="749523" y="785223"/>
                        <a:pt x="744570" y="755601"/>
                      </a:cubicBezTo>
                      <a:cubicBezTo>
                        <a:pt x="738665" y="719882"/>
                        <a:pt x="731807" y="684258"/>
                        <a:pt x="725234" y="648540"/>
                      </a:cubicBezTo>
                      <a:cubicBezTo>
                        <a:pt x="713519" y="585294"/>
                        <a:pt x="701708" y="522143"/>
                        <a:pt x="689897" y="458992"/>
                      </a:cubicBezTo>
                      <a:cubicBezTo>
                        <a:pt x="689230" y="452896"/>
                        <a:pt x="688277" y="446991"/>
                        <a:pt x="687230" y="441276"/>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20" name="Google Shape;3953;p16"/>
                <p:cNvSpPr/>
                <p:nvPr/>
              </p:nvSpPr>
              <p:spPr>
                <a:xfrm>
                  <a:off x="5675565" y="2245916"/>
                  <a:ext cx="745814" cy="911429"/>
                </a:xfrm>
                <a:custGeom>
                  <a:avLst/>
                  <a:gdLst/>
                  <a:ahLst/>
                  <a:cxnLst/>
                  <a:rect l="l" t="t" r="r" b="b"/>
                  <a:pathLst>
                    <a:path w="745814" h="911429" extrusionOk="0">
                      <a:moveTo>
                        <a:pt x="687230" y="441276"/>
                      </a:moveTo>
                      <a:cubicBezTo>
                        <a:pt x="683991" y="424893"/>
                        <a:pt x="680848" y="408605"/>
                        <a:pt x="677609" y="392222"/>
                      </a:cubicBezTo>
                      <a:cubicBezTo>
                        <a:pt x="675895" y="382887"/>
                        <a:pt x="674085" y="373553"/>
                        <a:pt x="672371" y="364218"/>
                      </a:cubicBezTo>
                      <a:cubicBezTo>
                        <a:pt x="671418" y="359170"/>
                        <a:pt x="670275" y="354027"/>
                        <a:pt x="669132" y="348883"/>
                      </a:cubicBezTo>
                      <a:cubicBezTo>
                        <a:pt x="666465" y="335358"/>
                        <a:pt x="663798" y="321832"/>
                        <a:pt x="661131" y="308307"/>
                      </a:cubicBezTo>
                      <a:cubicBezTo>
                        <a:pt x="643796" y="220677"/>
                        <a:pt x="627127" y="132951"/>
                        <a:pt x="608744" y="45512"/>
                      </a:cubicBezTo>
                      <a:cubicBezTo>
                        <a:pt x="601695" y="12079"/>
                        <a:pt x="594932" y="-5256"/>
                        <a:pt x="553213" y="1411"/>
                      </a:cubicBezTo>
                      <a:cubicBezTo>
                        <a:pt x="552832" y="1506"/>
                        <a:pt x="552546" y="1601"/>
                        <a:pt x="552260" y="1792"/>
                      </a:cubicBezTo>
                      <a:cubicBezTo>
                        <a:pt x="551879" y="1506"/>
                        <a:pt x="551403" y="1316"/>
                        <a:pt x="550832" y="1316"/>
                      </a:cubicBezTo>
                      <a:cubicBezTo>
                        <a:pt x="507683" y="2459"/>
                        <a:pt x="461868" y="16746"/>
                        <a:pt x="419482" y="24843"/>
                      </a:cubicBezTo>
                      <a:cubicBezTo>
                        <a:pt x="373286" y="33701"/>
                        <a:pt x="327185" y="42654"/>
                        <a:pt x="280988" y="51513"/>
                      </a:cubicBezTo>
                      <a:cubicBezTo>
                        <a:pt x="189929" y="69039"/>
                        <a:pt x="-475" y="105329"/>
                        <a:pt x="1" y="108567"/>
                      </a:cubicBezTo>
                      <a:cubicBezTo>
                        <a:pt x="18860" y="242965"/>
                        <a:pt x="134018" y="844755"/>
                        <a:pt x="154211" y="908858"/>
                      </a:cubicBezTo>
                      <a:cubicBezTo>
                        <a:pt x="154020" y="909810"/>
                        <a:pt x="154401" y="910858"/>
                        <a:pt x="155258" y="911430"/>
                      </a:cubicBezTo>
                      <a:cubicBezTo>
                        <a:pt x="212789" y="905715"/>
                        <a:pt x="344520" y="877902"/>
                        <a:pt x="436151" y="860376"/>
                      </a:cubicBezTo>
                      <a:cubicBezTo>
                        <a:pt x="482347" y="851517"/>
                        <a:pt x="528543" y="842659"/>
                        <a:pt x="574644" y="833896"/>
                      </a:cubicBezTo>
                      <a:cubicBezTo>
                        <a:pt x="617030" y="825800"/>
                        <a:pt x="664846" y="822085"/>
                        <a:pt x="705327" y="807131"/>
                      </a:cubicBezTo>
                      <a:cubicBezTo>
                        <a:pt x="705899" y="806940"/>
                        <a:pt x="706184" y="806559"/>
                        <a:pt x="706470" y="806178"/>
                      </a:cubicBezTo>
                      <a:cubicBezTo>
                        <a:pt x="706756" y="806274"/>
                        <a:pt x="707137" y="806274"/>
                        <a:pt x="707518" y="806178"/>
                      </a:cubicBezTo>
                      <a:cubicBezTo>
                        <a:pt x="740189" y="798844"/>
                        <a:pt x="749523" y="785223"/>
                        <a:pt x="744570" y="755601"/>
                      </a:cubicBezTo>
                      <a:cubicBezTo>
                        <a:pt x="738665" y="719882"/>
                        <a:pt x="731807" y="684258"/>
                        <a:pt x="725234" y="648540"/>
                      </a:cubicBezTo>
                      <a:cubicBezTo>
                        <a:pt x="713519" y="585294"/>
                        <a:pt x="701708" y="522143"/>
                        <a:pt x="689897" y="458992"/>
                      </a:cubicBezTo>
                      <a:cubicBezTo>
                        <a:pt x="689230" y="452896"/>
                        <a:pt x="688373" y="446991"/>
                        <a:pt x="687230" y="441276"/>
                      </a:cubicBezTo>
                      <a:close/>
                    </a:path>
                  </a:pathLst>
                </a:custGeom>
                <a:solidFill>
                  <a:srgbClr val="0F5B4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221" name="Google Shape;3954;p16"/>
                <p:cNvGrpSpPr/>
                <p:nvPr/>
              </p:nvGrpSpPr>
              <p:grpSpPr>
                <a:xfrm>
                  <a:off x="5658561" y="2386792"/>
                  <a:ext cx="84579" cy="81324"/>
                  <a:chOff x="5658561" y="2386792"/>
                  <a:chExt cx="84579" cy="81324"/>
                </a:xfrm>
              </p:grpSpPr>
              <p:sp>
                <p:nvSpPr>
                  <p:cNvPr id="252" name="Google Shape;3955;p16"/>
                  <p:cNvSpPr/>
                  <p:nvPr/>
                </p:nvSpPr>
                <p:spPr>
                  <a:xfrm>
                    <a:off x="5722028" y="2399775"/>
                    <a:ext cx="21112" cy="20596"/>
                  </a:xfrm>
                  <a:custGeom>
                    <a:avLst/>
                    <a:gdLst/>
                    <a:ahLst/>
                    <a:cxnLst/>
                    <a:rect l="l" t="t" r="r" b="b"/>
                    <a:pathLst>
                      <a:path w="21112" h="20596" extrusionOk="0">
                        <a:moveTo>
                          <a:pt x="972" y="5668"/>
                        </a:moveTo>
                        <a:cubicBezTo>
                          <a:pt x="-837" y="9478"/>
                          <a:pt x="-75" y="14335"/>
                          <a:pt x="2877" y="17383"/>
                        </a:cubicBezTo>
                        <a:cubicBezTo>
                          <a:pt x="3925" y="18431"/>
                          <a:pt x="5068" y="19193"/>
                          <a:pt x="6402" y="19765"/>
                        </a:cubicBezTo>
                        <a:cubicBezTo>
                          <a:pt x="14688" y="23384"/>
                          <a:pt x="23737" y="14526"/>
                          <a:pt x="20403" y="6049"/>
                        </a:cubicBezTo>
                        <a:cubicBezTo>
                          <a:pt x="17260" y="-2048"/>
                          <a:pt x="4592" y="-1857"/>
                          <a:pt x="972" y="5668"/>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3" name="Google Shape;3956;p16"/>
                  <p:cNvSpPr/>
                  <p:nvPr/>
                </p:nvSpPr>
                <p:spPr>
                  <a:xfrm>
                    <a:off x="5658561" y="2386792"/>
                    <a:ext cx="77362" cy="81324"/>
                  </a:xfrm>
                  <a:custGeom>
                    <a:avLst/>
                    <a:gdLst/>
                    <a:ahLst/>
                    <a:cxnLst/>
                    <a:rect l="l" t="t" r="r" b="b"/>
                    <a:pathLst>
                      <a:path w="77362" h="81324" extrusionOk="0">
                        <a:moveTo>
                          <a:pt x="22339" y="4744"/>
                        </a:moveTo>
                        <a:cubicBezTo>
                          <a:pt x="13004" y="9602"/>
                          <a:pt x="5289" y="18269"/>
                          <a:pt x="1670" y="30366"/>
                        </a:cubicBezTo>
                        <a:cubicBezTo>
                          <a:pt x="-2998" y="46273"/>
                          <a:pt x="2241" y="63418"/>
                          <a:pt x="15862" y="73133"/>
                        </a:cubicBezTo>
                        <a:cubicBezTo>
                          <a:pt x="20720" y="76658"/>
                          <a:pt x="28530" y="80182"/>
                          <a:pt x="35769" y="81325"/>
                        </a:cubicBezTo>
                        <a:cubicBezTo>
                          <a:pt x="34817" y="75705"/>
                          <a:pt x="33864" y="70276"/>
                          <a:pt x="32912" y="64942"/>
                        </a:cubicBezTo>
                        <a:cubicBezTo>
                          <a:pt x="31197" y="64370"/>
                          <a:pt x="29102" y="63608"/>
                          <a:pt x="27482" y="62465"/>
                        </a:cubicBezTo>
                        <a:cubicBezTo>
                          <a:pt x="18053" y="56084"/>
                          <a:pt x="14243" y="44749"/>
                          <a:pt x="17862" y="33890"/>
                        </a:cubicBezTo>
                        <a:cubicBezTo>
                          <a:pt x="19481" y="29033"/>
                          <a:pt x="22053" y="25223"/>
                          <a:pt x="25292" y="22270"/>
                        </a:cubicBezTo>
                        <a:cubicBezTo>
                          <a:pt x="37769" y="10840"/>
                          <a:pt x="59772" y="13602"/>
                          <a:pt x="73203" y="24651"/>
                        </a:cubicBezTo>
                        <a:cubicBezTo>
                          <a:pt x="75298" y="26366"/>
                          <a:pt x="78251" y="23508"/>
                          <a:pt x="77108" y="21317"/>
                        </a:cubicBezTo>
                        <a:cubicBezTo>
                          <a:pt x="65201"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2" name="Google Shape;3957;p16"/>
                <p:cNvGrpSpPr/>
                <p:nvPr/>
              </p:nvGrpSpPr>
              <p:grpSpPr>
                <a:xfrm>
                  <a:off x="5670467" y="2452634"/>
                  <a:ext cx="84579" cy="81301"/>
                  <a:chOff x="5670467" y="2452634"/>
                  <a:chExt cx="84579" cy="81301"/>
                </a:xfrm>
              </p:grpSpPr>
              <p:sp>
                <p:nvSpPr>
                  <p:cNvPr id="250" name="Google Shape;3958;p16"/>
                  <p:cNvSpPr/>
                  <p:nvPr/>
                </p:nvSpPr>
                <p:spPr>
                  <a:xfrm>
                    <a:off x="5733934" y="2465629"/>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51" name="Google Shape;3959;p16"/>
                  <p:cNvSpPr/>
                  <p:nvPr/>
                </p:nvSpPr>
                <p:spPr>
                  <a:xfrm>
                    <a:off x="5670467" y="2452634"/>
                    <a:ext cx="77362" cy="81301"/>
                  </a:xfrm>
                  <a:custGeom>
                    <a:avLst/>
                    <a:gdLst/>
                    <a:ahLst/>
                    <a:cxnLst/>
                    <a:rect l="l" t="t" r="r" b="b"/>
                    <a:pathLst>
                      <a:path w="77362" h="81301" extrusionOk="0">
                        <a:moveTo>
                          <a:pt x="22339" y="4720"/>
                        </a:moveTo>
                        <a:cubicBezTo>
                          <a:pt x="13004" y="9578"/>
                          <a:pt x="5289" y="18246"/>
                          <a:pt x="1670" y="30342"/>
                        </a:cubicBezTo>
                        <a:cubicBezTo>
                          <a:pt x="-2998" y="46249"/>
                          <a:pt x="2241" y="63394"/>
                          <a:pt x="15862" y="73110"/>
                        </a:cubicBezTo>
                        <a:cubicBezTo>
                          <a:pt x="20720" y="76634"/>
                          <a:pt x="28340" y="80158"/>
                          <a:pt x="35579" y="81301"/>
                        </a:cubicBezTo>
                        <a:cubicBezTo>
                          <a:pt x="34626" y="75681"/>
                          <a:pt x="33578" y="70252"/>
                          <a:pt x="32626" y="64918"/>
                        </a:cubicBezTo>
                        <a:cubicBezTo>
                          <a:pt x="30911" y="64347"/>
                          <a:pt x="29102" y="63585"/>
                          <a:pt x="27482" y="62537"/>
                        </a:cubicBezTo>
                        <a:cubicBezTo>
                          <a:pt x="18053" y="56155"/>
                          <a:pt x="14243" y="44820"/>
                          <a:pt x="17862" y="33962"/>
                        </a:cubicBezTo>
                        <a:cubicBezTo>
                          <a:pt x="19481" y="29104"/>
                          <a:pt x="22053" y="25294"/>
                          <a:pt x="25292" y="22341"/>
                        </a:cubicBezTo>
                        <a:cubicBezTo>
                          <a:pt x="37769" y="10911"/>
                          <a:pt x="59772" y="13674"/>
                          <a:pt x="73203" y="24723"/>
                        </a:cubicBezTo>
                        <a:cubicBezTo>
                          <a:pt x="75298" y="26437"/>
                          <a:pt x="78251" y="23580"/>
                          <a:pt x="77108" y="21389"/>
                        </a:cubicBezTo>
                        <a:cubicBezTo>
                          <a:pt x="65106" y="-42"/>
                          <a:pt x="40627" y="-4900"/>
                          <a:pt x="22339" y="4720"/>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3" name="Google Shape;3960;p16"/>
                <p:cNvGrpSpPr/>
                <p:nvPr/>
              </p:nvGrpSpPr>
              <p:grpSpPr>
                <a:xfrm>
                  <a:off x="5682755" y="2518428"/>
                  <a:ext cx="84579" cy="81324"/>
                  <a:chOff x="5682755" y="2518428"/>
                  <a:chExt cx="84579" cy="81324"/>
                </a:xfrm>
              </p:grpSpPr>
              <p:sp>
                <p:nvSpPr>
                  <p:cNvPr id="248" name="Google Shape;3961;p16"/>
                  <p:cNvSpPr/>
                  <p:nvPr/>
                </p:nvSpPr>
                <p:spPr>
                  <a:xfrm>
                    <a:off x="5746222" y="2531351"/>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9" name="Google Shape;3962;p16"/>
                  <p:cNvSpPr/>
                  <p:nvPr/>
                </p:nvSpPr>
                <p:spPr>
                  <a:xfrm>
                    <a:off x="5682755" y="2518428"/>
                    <a:ext cx="77362" cy="81324"/>
                  </a:xfrm>
                  <a:custGeom>
                    <a:avLst/>
                    <a:gdLst/>
                    <a:ahLst/>
                    <a:cxnLst/>
                    <a:rect l="l" t="t" r="r" b="b"/>
                    <a:pathLst>
                      <a:path w="77362" h="81324" extrusionOk="0">
                        <a:moveTo>
                          <a:pt x="22339" y="4744"/>
                        </a:moveTo>
                        <a:cubicBezTo>
                          <a:pt x="13004" y="9602"/>
                          <a:pt x="5289" y="18269"/>
                          <a:pt x="1670" y="30366"/>
                        </a:cubicBezTo>
                        <a:cubicBezTo>
                          <a:pt x="-2998" y="46273"/>
                          <a:pt x="2241" y="63418"/>
                          <a:pt x="15862" y="73133"/>
                        </a:cubicBezTo>
                        <a:cubicBezTo>
                          <a:pt x="20720" y="76658"/>
                          <a:pt x="28340" y="80182"/>
                          <a:pt x="35579" y="81325"/>
                        </a:cubicBezTo>
                        <a:cubicBezTo>
                          <a:pt x="34626" y="75705"/>
                          <a:pt x="33293" y="70181"/>
                          <a:pt x="32435" y="64847"/>
                        </a:cubicBezTo>
                        <a:cubicBezTo>
                          <a:pt x="30721" y="64275"/>
                          <a:pt x="29197" y="63608"/>
                          <a:pt x="27482" y="62465"/>
                        </a:cubicBezTo>
                        <a:cubicBezTo>
                          <a:pt x="18053" y="56084"/>
                          <a:pt x="14243" y="44749"/>
                          <a:pt x="17862" y="33890"/>
                        </a:cubicBezTo>
                        <a:cubicBezTo>
                          <a:pt x="19481" y="29033"/>
                          <a:pt x="22053" y="25223"/>
                          <a:pt x="25292" y="22270"/>
                        </a:cubicBezTo>
                        <a:cubicBezTo>
                          <a:pt x="37770" y="10840"/>
                          <a:pt x="59772" y="13602"/>
                          <a:pt x="73203" y="24651"/>
                        </a:cubicBezTo>
                        <a:cubicBezTo>
                          <a:pt x="75298" y="26366"/>
                          <a:pt x="78251" y="23508"/>
                          <a:pt x="77108" y="21317"/>
                        </a:cubicBezTo>
                        <a:cubicBezTo>
                          <a:pt x="65106"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4" name="Google Shape;3963;p16"/>
                <p:cNvGrpSpPr/>
                <p:nvPr/>
              </p:nvGrpSpPr>
              <p:grpSpPr>
                <a:xfrm>
                  <a:off x="5695042" y="2584213"/>
                  <a:ext cx="84484" cy="81262"/>
                  <a:chOff x="5695042" y="2584213"/>
                  <a:chExt cx="84484" cy="81262"/>
                </a:xfrm>
              </p:grpSpPr>
              <p:sp>
                <p:nvSpPr>
                  <p:cNvPr id="246" name="Google Shape;3964;p16"/>
                  <p:cNvSpPr/>
                  <p:nvPr/>
                </p:nvSpPr>
                <p:spPr>
                  <a:xfrm>
                    <a:off x="5758414" y="2597169"/>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7" name="Google Shape;3965;p16"/>
                  <p:cNvSpPr/>
                  <p:nvPr/>
                </p:nvSpPr>
                <p:spPr>
                  <a:xfrm>
                    <a:off x="5695042" y="2584213"/>
                    <a:ext cx="77362" cy="81262"/>
                  </a:xfrm>
                  <a:custGeom>
                    <a:avLst/>
                    <a:gdLst/>
                    <a:ahLst/>
                    <a:cxnLst/>
                    <a:rect l="l" t="t" r="r" b="b"/>
                    <a:pathLst>
                      <a:path w="77362" h="81262" extrusionOk="0">
                        <a:moveTo>
                          <a:pt x="22339" y="4681"/>
                        </a:moveTo>
                        <a:cubicBezTo>
                          <a:pt x="13004" y="9539"/>
                          <a:pt x="5289" y="18207"/>
                          <a:pt x="1670" y="30303"/>
                        </a:cubicBezTo>
                        <a:cubicBezTo>
                          <a:pt x="-2998" y="46210"/>
                          <a:pt x="2241" y="63355"/>
                          <a:pt x="15862" y="73071"/>
                        </a:cubicBezTo>
                        <a:cubicBezTo>
                          <a:pt x="20720" y="76595"/>
                          <a:pt x="28340" y="80119"/>
                          <a:pt x="35579" y="81262"/>
                        </a:cubicBezTo>
                        <a:cubicBezTo>
                          <a:pt x="34626" y="75642"/>
                          <a:pt x="33197" y="70308"/>
                          <a:pt x="32245" y="64879"/>
                        </a:cubicBezTo>
                        <a:cubicBezTo>
                          <a:pt x="30530" y="64308"/>
                          <a:pt x="29102" y="63546"/>
                          <a:pt x="27482" y="62403"/>
                        </a:cubicBezTo>
                        <a:cubicBezTo>
                          <a:pt x="18053" y="56021"/>
                          <a:pt x="14243" y="44686"/>
                          <a:pt x="17862" y="33828"/>
                        </a:cubicBezTo>
                        <a:cubicBezTo>
                          <a:pt x="19481" y="28970"/>
                          <a:pt x="22053" y="25160"/>
                          <a:pt x="25292" y="22207"/>
                        </a:cubicBezTo>
                        <a:cubicBezTo>
                          <a:pt x="37770" y="10777"/>
                          <a:pt x="59772" y="13539"/>
                          <a:pt x="73202" y="24588"/>
                        </a:cubicBezTo>
                        <a:cubicBezTo>
                          <a:pt x="75298" y="26303"/>
                          <a:pt x="78251" y="23445"/>
                          <a:pt x="77108" y="21255"/>
                        </a:cubicBezTo>
                        <a:cubicBezTo>
                          <a:pt x="65106" y="-81"/>
                          <a:pt x="40627" y="-4844"/>
                          <a:pt x="22339" y="4681"/>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5" name="Google Shape;3966;p16"/>
                <p:cNvGrpSpPr/>
                <p:nvPr/>
              </p:nvGrpSpPr>
              <p:grpSpPr>
                <a:xfrm>
                  <a:off x="5706853" y="2649968"/>
                  <a:ext cx="84579" cy="81324"/>
                  <a:chOff x="5706853" y="2649968"/>
                  <a:chExt cx="84579" cy="81324"/>
                </a:xfrm>
              </p:grpSpPr>
              <p:sp>
                <p:nvSpPr>
                  <p:cNvPr id="244" name="Google Shape;3967;p16"/>
                  <p:cNvSpPr/>
                  <p:nvPr/>
                </p:nvSpPr>
                <p:spPr>
                  <a:xfrm>
                    <a:off x="5770320" y="2662891"/>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5" name="Google Shape;3968;p16"/>
                  <p:cNvSpPr/>
                  <p:nvPr/>
                </p:nvSpPr>
                <p:spPr>
                  <a:xfrm>
                    <a:off x="5706853" y="2649968"/>
                    <a:ext cx="77362" cy="81324"/>
                  </a:xfrm>
                  <a:custGeom>
                    <a:avLst/>
                    <a:gdLst/>
                    <a:ahLst/>
                    <a:cxnLst/>
                    <a:rect l="l" t="t" r="r" b="b"/>
                    <a:pathLst>
                      <a:path w="77362" h="81324" extrusionOk="0">
                        <a:moveTo>
                          <a:pt x="22339" y="4744"/>
                        </a:moveTo>
                        <a:cubicBezTo>
                          <a:pt x="13004" y="9602"/>
                          <a:pt x="5289" y="18269"/>
                          <a:pt x="1670" y="30366"/>
                        </a:cubicBezTo>
                        <a:cubicBezTo>
                          <a:pt x="-2998" y="46273"/>
                          <a:pt x="2241" y="63418"/>
                          <a:pt x="15862" y="73133"/>
                        </a:cubicBezTo>
                        <a:cubicBezTo>
                          <a:pt x="20720" y="76658"/>
                          <a:pt x="28625" y="80182"/>
                          <a:pt x="35865" y="81325"/>
                        </a:cubicBezTo>
                        <a:cubicBezTo>
                          <a:pt x="34912" y="75705"/>
                          <a:pt x="33674" y="70276"/>
                          <a:pt x="32721" y="64942"/>
                        </a:cubicBezTo>
                        <a:cubicBezTo>
                          <a:pt x="31007" y="64370"/>
                          <a:pt x="29102" y="63608"/>
                          <a:pt x="27482" y="62465"/>
                        </a:cubicBezTo>
                        <a:cubicBezTo>
                          <a:pt x="18053" y="56084"/>
                          <a:pt x="14243" y="44749"/>
                          <a:pt x="17862" y="33890"/>
                        </a:cubicBezTo>
                        <a:cubicBezTo>
                          <a:pt x="19482" y="29033"/>
                          <a:pt x="22053" y="25223"/>
                          <a:pt x="25292" y="22270"/>
                        </a:cubicBezTo>
                        <a:cubicBezTo>
                          <a:pt x="37769" y="10840"/>
                          <a:pt x="59772" y="13602"/>
                          <a:pt x="73203" y="24651"/>
                        </a:cubicBezTo>
                        <a:cubicBezTo>
                          <a:pt x="75298" y="26366"/>
                          <a:pt x="78251" y="23508"/>
                          <a:pt x="77108" y="21317"/>
                        </a:cubicBezTo>
                        <a:cubicBezTo>
                          <a:pt x="65106"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6" name="Google Shape;3969;p16"/>
                <p:cNvGrpSpPr/>
                <p:nvPr/>
              </p:nvGrpSpPr>
              <p:grpSpPr>
                <a:xfrm>
                  <a:off x="5718854" y="2715881"/>
                  <a:ext cx="84484" cy="81324"/>
                  <a:chOff x="5718854" y="2715881"/>
                  <a:chExt cx="84484" cy="81324"/>
                </a:xfrm>
              </p:grpSpPr>
              <p:sp>
                <p:nvSpPr>
                  <p:cNvPr id="242" name="Google Shape;3970;p16"/>
                  <p:cNvSpPr/>
                  <p:nvPr/>
                </p:nvSpPr>
                <p:spPr>
                  <a:xfrm>
                    <a:off x="5782226" y="2728840"/>
                    <a:ext cx="21112" cy="20525"/>
                  </a:xfrm>
                  <a:custGeom>
                    <a:avLst/>
                    <a:gdLst/>
                    <a:ahLst/>
                    <a:cxnLst/>
                    <a:rect l="l" t="t" r="r" b="b"/>
                    <a:pathLst>
                      <a:path w="21112" h="20525" extrusionOk="0">
                        <a:moveTo>
                          <a:pt x="972" y="5596"/>
                        </a:moveTo>
                        <a:cubicBezTo>
                          <a:pt x="-837" y="9406"/>
                          <a:pt x="-75" y="14264"/>
                          <a:pt x="2877" y="17312"/>
                        </a:cubicBezTo>
                        <a:cubicBezTo>
                          <a:pt x="3925" y="18360"/>
                          <a:pt x="5068" y="19122"/>
                          <a:pt x="6402" y="19693"/>
                        </a:cubicBezTo>
                        <a:cubicBezTo>
                          <a:pt x="14688" y="23313"/>
                          <a:pt x="23737" y="14454"/>
                          <a:pt x="20403" y="5977"/>
                        </a:cubicBezTo>
                        <a:cubicBezTo>
                          <a:pt x="17260" y="-2024"/>
                          <a:pt x="4592" y="-1833"/>
                          <a:pt x="972" y="5596"/>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3" name="Google Shape;3971;p16"/>
                  <p:cNvSpPr/>
                  <p:nvPr/>
                </p:nvSpPr>
                <p:spPr>
                  <a:xfrm>
                    <a:off x="5718854" y="2715881"/>
                    <a:ext cx="77362" cy="81324"/>
                  </a:xfrm>
                  <a:custGeom>
                    <a:avLst/>
                    <a:gdLst/>
                    <a:ahLst/>
                    <a:cxnLst/>
                    <a:rect l="l" t="t" r="r" b="b"/>
                    <a:pathLst>
                      <a:path w="77362" h="81324" extrusionOk="0">
                        <a:moveTo>
                          <a:pt x="22339" y="4744"/>
                        </a:moveTo>
                        <a:cubicBezTo>
                          <a:pt x="13004" y="9602"/>
                          <a:pt x="5289" y="18269"/>
                          <a:pt x="1670" y="30366"/>
                        </a:cubicBezTo>
                        <a:cubicBezTo>
                          <a:pt x="-2998" y="46368"/>
                          <a:pt x="2241" y="63418"/>
                          <a:pt x="15862" y="73133"/>
                        </a:cubicBezTo>
                        <a:cubicBezTo>
                          <a:pt x="20720" y="76658"/>
                          <a:pt x="28340" y="80182"/>
                          <a:pt x="35579" y="81325"/>
                        </a:cubicBezTo>
                        <a:cubicBezTo>
                          <a:pt x="34626" y="75705"/>
                          <a:pt x="33674" y="70276"/>
                          <a:pt x="32721" y="64942"/>
                        </a:cubicBezTo>
                        <a:cubicBezTo>
                          <a:pt x="31007" y="64370"/>
                          <a:pt x="29102" y="63608"/>
                          <a:pt x="27482" y="62465"/>
                        </a:cubicBezTo>
                        <a:cubicBezTo>
                          <a:pt x="18053" y="56083"/>
                          <a:pt x="14243" y="44749"/>
                          <a:pt x="17862" y="33890"/>
                        </a:cubicBezTo>
                        <a:cubicBezTo>
                          <a:pt x="19481" y="29033"/>
                          <a:pt x="22053" y="25223"/>
                          <a:pt x="25292" y="22270"/>
                        </a:cubicBezTo>
                        <a:cubicBezTo>
                          <a:pt x="37770" y="10840"/>
                          <a:pt x="59772" y="13602"/>
                          <a:pt x="73202" y="24651"/>
                        </a:cubicBezTo>
                        <a:cubicBezTo>
                          <a:pt x="75298" y="26366"/>
                          <a:pt x="78251" y="23508"/>
                          <a:pt x="77108" y="21317"/>
                        </a:cubicBezTo>
                        <a:cubicBezTo>
                          <a:pt x="65106"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7" name="Google Shape;3972;p16"/>
                <p:cNvGrpSpPr/>
                <p:nvPr/>
              </p:nvGrpSpPr>
              <p:grpSpPr>
                <a:xfrm>
                  <a:off x="5732094" y="2781433"/>
                  <a:ext cx="84579" cy="81304"/>
                  <a:chOff x="5732094" y="2781433"/>
                  <a:chExt cx="84579" cy="81304"/>
                </a:xfrm>
              </p:grpSpPr>
              <p:sp>
                <p:nvSpPr>
                  <p:cNvPr id="240" name="Google Shape;3973;p16"/>
                  <p:cNvSpPr/>
                  <p:nvPr/>
                </p:nvSpPr>
                <p:spPr>
                  <a:xfrm>
                    <a:off x="5795561" y="2794432"/>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41" name="Google Shape;3974;p16"/>
                  <p:cNvSpPr/>
                  <p:nvPr/>
                </p:nvSpPr>
                <p:spPr>
                  <a:xfrm>
                    <a:off x="5732094" y="2781433"/>
                    <a:ext cx="77362" cy="81304"/>
                  </a:xfrm>
                  <a:custGeom>
                    <a:avLst/>
                    <a:gdLst/>
                    <a:ahLst/>
                    <a:cxnLst/>
                    <a:rect l="l" t="t" r="r" b="b"/>
                    <a:pathLst>
                      <a:path w="77362" h="81304" extrusionOk="0">
                        <a:moveTo>
                          <a:pt x="22339" y="4723"/>
                        </a:moveTo>
                        <a:cubicBezTo>
                          <a:pt x="13004" y="9676"/>
                          <a:pt x="5289" y="18249"/>
                          <a:pt x="1670" y="30346"/>
                        </a:cubicBezTo>
                        <a:cubicBezTo>
                          <a:pt x="-2998" y="46252"/>
                          <a:pt x="2241" y="63397"/>
                          <a:pt x="15862" y="73113"/>
                        </a:cubicBezTo>
                        <a:cubicBezTo>
                          <a:pt x="20720" y="76637"/>
                          <a:pt x="28340" y="80161"/>
                          <a:pt x="35579" y="81304"/>
                        </a:cubicBezTo>
                        <a:cubicBezTo>
                          <a:pt x="34626" y="75685"/>
                          <a:pt x="33674" y="70255"/>
                          <a:pt x="32721" y="64921"/>
                        </a:cubicBezTo>
                        <a:cubicBezTo>
                          <a:pt x="31007" y="64350"/>
                          <a:pt x="29102" y="63588"/>
                          <a:pt x="27482" y="62445"/>
                        </a:cubicBezTo>
                        <a:cubicBezTo>
                          <a:pt x="18053" y="56063"/>
                          <a:pt x="14243" y="44728"/>
                          <a:pt x="17862" y="33870"/>
                        </a:cubicBezTo>
                        <a:cubicBezTo>
                          <a:pt x="19481" y="29012"/>
                          <a:pt x="22053" y="25202"/>
                          <a:pt x="25292" y="22249"/>
                        </a:cubicBezTo>
                        <a:cubicBezTo>
                          <a:pt x="37769" y="10819"/>
                          <a:pt x="59772" y="13582"/>
                          <a:pt x="73203" y="24631"/>
                        </a:cubicBezTo>
                        <a:cubicBezTo>
                          <a:pt x="75298" y="26345"/>
                          <a:pt x="78251" y="23488"/>
                          <a:pt x="77108" y="21297"/>
                        </a:cubicBezTo>
                        <a:cubicBezTo>
                          <a:pt x="65201" y="-39"/>
                          <a:pt x="40627" y="-4897"/>
                          <a:pt x="22339" y="47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8" name="Google Shape;3975;p16"/>
                <p:cNvGrpSpPr/>
                <p:nvPr/>
              </p:nvGrpSpPr>
              <p:grpSpPr>
                <a:xfrm>
                  <a:off x="5744381" y="2847234"/>
                  <a:ext cx="84579" cy="81226"/>
                  <a:chOff x="5744381" y="2847234"/>
                  <a:chExt cx="84579" cy="81226"/>
                </a:xfrm>
              </p:grpSpPr>
              <p:sp>
                <p:nvSpPr>
                  <p:cNvPr id="238" name="Google Shape;3976;p16"/>
                  <p:cNvSpPr/>
                  <p:nvPr/>
                </p:nvSpPr>
                <p:spPr>
                  <a:xfrm>
                    <a:off x="5807848" y="2860154"/>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9" name="Google Shape;3977;p16"/>
                  <p:cNvSpPr/>
                  <p:nvPr/>
                </p:nvSpPr>
                <p:spPr>
                  <a:xfrm>
                    <a:off x="5744381" y="2847234"/>
                    <a:ext cx="77362" cy="81226"/>
                  </a:xfrm>
                  <a:custGeom>
                    <a:avLst/>
                    <a:gdLst/>
                    <a:ahLst/>
                    <a:cxnLst/>
                    <a:rect l="l" t="t" r="r" b="b"/>
                    <a:pathLst>
                      <a:path w="77362" h="81226" extrusionOk="0">
                        <a:moveTo>
                          <a:pt x="22339" y="4740"/>
                        </a:moveTo>
                        <a:cubicBezTo>
                          <a:pt x="13004" y="9598"/>
                          <a:pt x="5289" y="18266"/>
                          <a:pt x="1670" y="30363"/>
                        </a:cubicBezTo>
                        <a:cubicBezTo>
                          <a:pt x="-2998" y="46365"/>
                          <a:pt x="2241" y="63414"/>
                          <a:pt x="15862" y="73130"/>
                        </a:cubicBezTo>
                        <a:cubicBezTo>
                          <a:pt x="20720" y="76654"/>
                          <a:pt x="29292" y="80083"/>
                          <a:pt x="36531" y="81226"/>
                        </a:cubicBezTo>
                        <a:cubicBezTo>
                          <a:pt x="35579" y="75606"/>
                          <a:pt x="34436" y="70177"/>
                          <a:pt x="33483" y="64843"/>
                        </a:cubicBezTo>
                        <a:cubicBezTo>
                          <a:pt x="31959" y="64653"/>
                          <a:pt x="30530" y="64367"/>
                          <a:pt x="27482" y="62557"/>
                        </a:cubicBezTo>
                        <a:cubicBezTo>
                          <a:pt x="17767" y="56747"/>
                          <a:pt x="14243" y="44841"/>
                          <a:pt x="17862" y="33982"/>
                        </a:cubicBezTo>
                        <a:cubicBezTo>
                          <a:pt x="19481" y="29125"/>
                          <a:pt x="22053" y="25314"/>
                          <a:pt x="25292" y="22362"/>
                        </a:cubicBezTo>
                        <a:cubicBezTo>
                          <a:pt x="37770" y="10932"/>
                          <a:pt x="59772" y="13694"/>
                          <a:pt x="73202" y="24743"/>
                        </a:cubicBezTo>
                        <a:cubicBezTo>
                          <a:pt x="75298" y="26457"/>
                          <a:pt x="78251" y="23600"/>
                          <a:pt x="77108" y="21409"/>
                        </a:cubicBezTo>
                        <a:cubicBezTo>
                          <a:pt x="65106" y="-117"/>
                          <a:pt x="40627" y="-4880"/>
                          <a:pt x="22339" y="4740"/>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29" name="Google Shape;3978;p16"/>
                <p:cNvGrpSpPr/>
                <p:nvPr/>
              </p:nvGrpSpPr>
              <p:grpSpPr>
                <a:xfrm>
                  <a:off x="5759145" y="2912543"/>
                  <a:ext cx="84579" cy="81449"/>
                  <a:chOff x="5759145" y="2912543"/>
                  <a:chExt cx="84579" cy="81449"/>
                </a:xfrm>
              </p:grpSpPr>
              <p:sp>
                <p:nvSpPr>
                  <p:cNvPr id="236" name="Google Shape;3979;p16"/>
                  <p:cNvSpPr/>
                  <p:nvPr/>
                </p:nvSpPr>
                <p:spPr>
                  <a:xfrm>
                    <a:off x="5822612" y="2925496"/>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7" name="Google Shape;3980;p16"/>
                  <p:cNvSpPr/>
                  <p:nvPr/>
                </p:nvSpPr>
                <p:spPr>
                  <a:xfrm>
                    <a:off x="5759145" y="2912543"/>
                    <a:ext cx="77267" cy="81449"/>
                  </a:xfrm>
                  <a:custGeom>
                    <a:avLst/>
                    <a:gdLst/>
                    <a:ahLst/>
                    <a:cxnLst/>
                    <a:rect l="l" t="t" r="r" b="b"/>
                    <a:pathLst>
                      <a:path w="77267" h="81449" extrusionOk="0">
                        <a:moveTo>
                          <a:pt x="22339" y="4678"/>
                        </a:moveTo>
                        <a:cubicBezTo>
                          <a:pt x="13004" y="9536"/>
                          <a:pt x="5289" y="18203"/>
                          <a:pt x="1670" y="30300"/>
                        </a:cubicBezTo>
                        <a:cubicBezTo>
                          <a:pt x="-2998" y="46302"/>
                          <a:pt x="2241" y="63352"/>
                          <a:pt x="15862" y="73067"/>
                        </a:cubicBezTo>
                        <a:cubicBezTo>
                          <a:pt x="20720" y="76592"/>
                          <a:pt x="28244" y="80306"/>
                          <a:pt x="35388" y="81449"/>
                        </a:cubicBezTo>
                        <a:cubicBezTo>
                          <a:pt x="34150" y="76306"/>
                          <a:pt x="32721" y="69829"/>
                          <a:pt x="31578" y="64495"/>
                        </a:cubicBezTo>
                        <a:cubicBezTo>
                          <a:pt x="29959" y="63923"/>
                          <a:pt x="29102" y="63542"/>
                          <a:pt x="27387" y="62495"/>
                        </a:cubicBezTo>
                        <a:cubicBezTo>
                          <a:pt x="17957" y="56113"/>
                          <a:pt x="14148" y="44778"/>
                          <a:pt x="17767" y="33920"/>
                        </a:cubicBezTo>
                        <a:cubicBezTo>
                          <a:pt x="19386" y="29062"/>
                          <a:pt x="21958" y="25252"/>
                          <a:pt x="25196" y="22299"/>
                        </a:cubicBezTo>
                        <a:cubicBezTo>
                          <a:pt x="37674" y="10869"/>
                          <a:pt x="59677" y="13631"/>
                          <a:pt x="73107" y="24680"/>
                        </a:cubicBezTo>
                        <a:cubicBezTo>
                          <a:pt x="75203" y="26395"/>
                          <a:pt x="78155" y="23537"/>
                          <a:pt x="77013" y="21347"/>
                        </a:cubicBezTo>
                        <a:cubicBezTo>
                          <a:pt x="65106" y="-85"/>
                          <a:pt x="40627" y="-4847"/>
                          <a:pt x="22339" y="4678"/>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30" name="Google Shape;3981;p16"/>
                <p:cNvGrpSpPr/>
                <p:nvPr/>
              </p:nvGrpSpPr>
              <p:grpSpPr>
                <a:xfrm>
                  <a:off x="5772480" y="2978108"/>
                  <a:ext cx="84579" cy="81321"/>
                  <a:chOff x="5772480" y="2978108"/>
                  <a:chExt cx="84579" cy="81321"/>
                </a:xfrm>
              </p:grpSpPr>
              <p:sp>
                <p:nvSpPr>
                  <p:cNvPr id="234" name="Google Shape;3982;p16"/>
                  <p:cNvSpPr/>
                  <p:nvPr/>
                </p:nvSpPr>
                <p:spPr>
                  <a:xfrm>
                    <a:off x="5835947" y="2991028"/>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5" name="Google Shape;3983;p16"/>
                  <p:cNvSpPr/>
                  <p:nvPr/>
                </p:nvSpPr>
                <p:spPr>
                  <a:xfrm>
                    <a:off x="5772480" y="2978108"/>
                    <a:ext cx="77362" cy="81321"/>
                  </a:xfrm>
                  <a:custGeom>
                    <a:avLst/>
                    <a:gdLst/>
                    <a:ahLst/>
                    <a:cxnLst/>
                    <a:rect l="l" t="t" r="r" b="b"/>
                    <a:pathLst>
                      <a:path w="77362" h="81321" extrusionOk="0">
                        <a:moveTo>
                          <a:pt x="22339" y="4740"/>
                        </a:moveTo>
                        <a:cubicBezTo>
                          <a:pt x="13004" y="9598"/>
                          <a:pt x="5289" y="18266"/>
                          <a:pt x="1670" y="30363"/>
                        </a:cubicBezTo>
                        <a:cubicBezTo>
                          <a:pt x="-2998" y="46269"/>
                          <a:pt x="2241" y="63414"/>
                          <a:pt x="15862" y="73130"/>
                        </a:cubicBezTo>
                        <a:cubicBezTo>
                          <a:pt x="20720" y="76654"/>
                          <a:pt x="28340" y="80178"/>
                          <a:pt x="35579" y="81321"/>
                        </a:cubicBezTo>
                        <a:cubicBezTo>
                          <a:pt x="34531" y="75987"/>
                          <a:pt x="32912" y="70082"/>
                          <a:pt x="31959" y="64748"/>
                        </a:cubicBezTo>
                        <a:cubicBezTo>
                          <a:pt x="30245" y="64176"/>
                          <a:pt x="29197" y="63605"/>
                          <a:pt x="27482" y="62557"/>
                        </a:cubicBezTo>
                        <a:cubicBezTo>
                          <a:pt x="18053" y="56175"/>
                          <a:pt x="14243" y="44841"/>
                          <a:pt x="17862" y="33982"/>
                        </a:cubicBezTo>
                        <a:cubicBezTo>
                          <a:pt x="19482" y="29124"/>
                          <a:pt x="22053" y="25314"/>
                          <a:pt x="25292" y="22362"/>
                        </a:cubicBezTo>
                        <a:cubicBezTo>
                          <a:pt x="37769" y="10932"/>
                          <a:pt x="59772" y="13694"/>
                          <a:pt x="73203" y="24743"/>
                        </a:cubicBezTo>
                        <a:cubicBezTo>
                          <a:pt x="75298" y="26457"/>
                          <a:pt x="78251" y="23600"/>
                          <a:pt x="77108" y="21409"/>
                        </a:cubicBezTo>
                        <a:cubicBezTo>
                          <a:pt x="65106" y="-117"/>
                          <a:pt x="40627" y="-4880"/>
                          <a:pt x="22339" y="4740"/>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231" name="Google Shape;3984;p16"/>
                <p:cNvGrpSpPr/>
                <p:nvPr/>
              </p:nvGrpSpPr>
              <p:grpSpPr>
                <a:xfrm>
                  <a:off x="5785434" y="3043731"/>
                  <a:ext cx="84579" cy="81420"/>
                  <a:chOff x="5785434" y="3043731"/>
                  <a:chExt cx="84579" cy="81420"/>
                </a:xfrm>
              </p:grpSpPr>
              <p:sp>
                <p:nvSpPr>
                  <p:cNvPr id="232" name="Google Shape;3985;p16"/>
                  <p:cNvSpPr/>
                  <p:nvPr/>
                </p:nvSpPr>
                <p:spPr>
                  <a:xfrm>
                    <a:off x="5848901" y="3056655"/>
                    <a:ext cx="21112" cy="20560"/>
                  </a:xfrm>
                  <a:custGeom>
                    <a:avLst/>
                    <a:gdLst/>
                    <a:ahLst/>
                    <a:cxnLst/>
                    <a:rect l="l" t="t" r="r" b="b"/>
                    <a:pathLst>
                      <a:path w="21112" h="20560" extrusionOk="0">
                        <a:moveTo>
                          <a:pt x="972" y="5632"/>
                        </a:moveTo>
                        <a:cubicBezTo>
                          <a:pt x="-837" y="9442"/>
                          <a:pt x="-75" y="14299"/>
                          <a:pt x="2877" y="17347"/>
                        </a:cubicBezTo>
                        <a:cubicBezTo>
                          <a:pt x="3925" y="18395"/>
                          <a:pt x="5068" y="19157"/>
                          <a:pt x="6402" y="19729"/>
                        </a:cubicBezTo>
                        <a:cubicBezTo>
                          <a:pt x="14688" y="23348"/>
                          <a:pt x="23737" y="14490"/>
                          <a:pt x="20403" y="6013"/>
                        </a:cubicBezTo>
                        <a:cubicBezTo>
                          <a:pt x="17260" y="-2084"/>
                          <a:pt x="4592" y="-1798"/>
                          <a:pt x="972" y="56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33" name="Google Shape;3986;p16"/>
                  <p:cNvSpPr/>
                  <p:nvPr/>
                </p:nvSpPr>
                <p:spPr>
                  <a:xfrm>
                    <a:off x="5785434" y="3043731"/>
                    <a:ext cx="77267" cy="81420"/>
                  </a:xfrm>
                  <a:custGeom>
                    <a:avLst/>
                    <a:gdLst/>
                    <a:ahLst/>
                    <a:cxnLst/>
                    <a:rect l="l" t="t" r="r" b="b"/>
                    <a:pathLst>
                      <a:path w="77267" h="81420" extrusionOk="0">
                        <a:moveTo>
                          <a:pt x="22339" y="4744"/>
                        </a:moveTo>
                        <a:cubicBezTo>
                          <a:pt x="13004" y="9697"/>
                          <a:pt x="5289" y="18269"/>
                          <a:pt x="1670" y="30366"/>
                        </a:cubicBezTo>
                        <a:cubicBezTo>
                          <a:pt x="-2998" y="46368"/>
                          <a:pt x="2241" y="63418"/>
                          <a:pt x="15862" y="73133"/>
                        </a:cubicBezTo>
                        <a:cubicBezTo>
                          <a:pt x="20720" y="76658"/>
                          <a:pt x="29578" y="80372"/>
                          <a:pt x="36722" y="81420"/>
                        </a:cubicBezTo>
                        <a:cubicBezTo>
                          <a:pt x="35769" y="75800"/>
                          <a:pt x="34150" y="70466"/>
                          <a:pt x="33007" y="65037"/>
                        </a:cubicBezTo>
                        <a:cubicBezTo>
                          <a:pt x="31292" y="64466"/>
                          <a:pt x="29102" y="63608"/>
                          <a:pt x="27387" y="62465"/>
                        </a:cubicBezTo>
                        <a:cubicBezTo>
                          <a:pt x="17957" y="56084"/>
                          <a:pt x="14147" y="44749"/>
                          <a:pt x="17767" y="33890"/>
                        </a:cubicBezTo>
                        <a:cubicBezTo>
                          <a:pt x="19386" y="29033"/>
                          <a:pt x="21958" y="25222"/>
                          <a:pt x="25196" y="22270"/>
                        </a:cubicBezTo>
                        <a:cubicBezTo>
                          <a:pt x="37674" y="10840"/>
                          <a:pt x="59677" y="13602"/>
                          <a:pt x="73107" y="24651"/>
                        </a:cubicBezTo>
                        <a:cubicBezTo>
                          <a:pt x="75203" y="26366"/>
                          <a:pt x="78155" y="23508"/>
                          <a:pt x="77013" y="21317"/>
                        </a:cubicBezTo>
                        <a:cubicBezTo>
                          <a:pt x="65106" y="-114"/>
                          <a:pt x="40627" y="-4876"/>
                          <a:pt x="22339" y="474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grpSp>
            <p:nvGrpSpPr>
              <p:cNvPr id="148" name="Google Shape;3987;p16"/>
              <p:cNvGrpSpPr/>
              <p:nvPr/>
            </p:nvGrpSpPr>
            <p:grpSpPr>
              <a:xfrm>
                <a:off x="6045980" y="2510523"/>
                <a:ext cx="728076" cy="1034268"/>
                <a:chOff x="6045980" y="2510523"/>
                <a:chExt cx="728076" cy="1034268"/>
              </a:xfrm>
            </p:grpSpPr>
            <p:sp>
              <p:nvSpPr>
                <p:cNvPr id="206" name="Google Shape;3988;p16"/>
                <p:cNvSpPr/>
                <p:nvPr/>
              </p:nvSpPr>
              <p:spPr>
                <a:xfrm>
                  <a:off x="6078486" y="2544260"/>
                  <a:ext cx="666533" cy="968844"/>
                </a:xfrm>
                <a:custGeom>
                  <a:avLst/>
                  <a:gdLst/>
                  <a:ahLst/>
                  <a:cxnLst/>
                  <a:rect l="l" t="t" r="r" b="b"/>
                  <a:pathLst>
                    <a:path w="666533" h="968844" extrusionOk="0">
                      <a:moveTo>
                        <a:pt x="656450" y="176651"/>
                      </a:moveTo>
                      <a:cubicBezTo>
                        <a:pt x="625780" y="264281"/>
                        <a:pt x="590633" y="346100"/>
                        <a:pt x="559676" y="433635"/>
                      </a:cubicBezTo>
                      <a:cubicBezTo>
                        <a:pt x="529577" y="518693"/>
                        <a:pt x="496430" y="596513"/>
                        <a:pt x="461379" y="679571"/>
                      </a:cubicBezTo>
                      <a:cubicBezTo>
                        <a:pt x="427088" y="760819"/>
                        <a:pt x="397847" y="853974"/>
                        <a:pt x="357556" y="932555"/>
                      </a:cubicBezTo>
                      <a:cubicBezTo>
                        <a:pt x="343268" y="960463"/>
                        <a:pt x="329743" y="977417"/>
                        <a:pt x="297644" y="964368"/>
                      </a:cubicBezTo>
                      <a:cubicBezTo>
                        <a:pt x="278117" y="956462"/>
                        <a:pt x="258782" y="948176"/>
                        <a:pt x="239637" y="939222"/>
                      </a:cubicBezTo>
                      <a:cubicBezTo>
                        <a:pt x="208109" y="924363"/>
                        <a:pt x="175057" y="905028"/>
                        <a:pt x="140767" y="894074"/>
                      </a:cubicBezTo>
                      <a:cubicBezTo>
                        <a:pt x="119336" y="884168"/>
                        <a:pt x="97904" y="874262"/>
                        <a:pt x="76378" y="864451"/>
                      </a:cubicBezTo>
                      <a:cubicBezTo>
                        <a:pt x="56566" y="855402"/>
                        <a:pt x="29324" y="848068"/>
                        <a:pt x="12275" y="834447"/>
                      </a:cubicBezTo>
                      <a:cubicBezTo>
                        <a:pt x="-15634" y="812159"/>
                        <a:pt x="11417" y="767391"/>
                        <a:pt x="21228" y="741674"/>
                      </a:cubicBezTo>
                      <a:cubicBezTo>
                        <a:pt x="61805" y="635089"/>
                        <a:pt x="110192" y="531743"/>
                        <a:pt x="152387" y="425825"/>
                      </a:cubicBezTo>
                      <a:cubicBezTo>
                        <a:pt x="196393" y="315525"/>
                        <a:pt x="236874" y="204940"/>
                        <a:pt x="286880" y="97022"/>
                      </a:cubicBezTo>
                      <a:cubicBezTo>
                        <a:pt x="298787" y="71304"/>
                        <a:pt x="309264" y="42729"/>
                        <a:pt x="324504" y="18821"/>
                      </a:cubicBezTo>
                      <a:cubicBezTo>
                        <a:pt x="345650" y="-14516"/>
                        <a:pt x="378130" y="4343"/>
                        <a:pt x="406705" y="15488"/>
                      </a:cubicBezTo>
                      <a:cubicBezTo>
                        <a:pt x="441090" y="28823"/>
                        <a:pt x="558914" y="77114"/>
                        <a:pt x="581870" y="87306"/>
                      </a:cubicBezTo>
                      <a:cubicBezTo>
                        <a:pt x="600634" y="95688"/>
                        <a:pt x="619684" y="103689"/>
                        <a:pt x="638258" y="112547"/>
                      </a:cubicBezTo>
                      <a:cubicBezTo>
                        <a:pt x="647783" y="117024"/>
                        <a:pt x="662165" y="123692"/>
                        <a:pt x="665690" y="134550"/>
                      </a:cubicBezTo>
                      <a:cubicBezTo>
                        <a:pt x="669309" y="146171"/>
                        <a:pt x="660356" y="165411"/>
                        <a:pt x="656450" y="176651"/>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7" name="Google Shape;3989;p16"/>
                <p:cNvSpPr/>
                <p:nvPr/>
              </p:nvSpPr>
              <p:spPr>
                <a:xfrm>
                  <a:off x="6045980" y="2510523"/>
                  <a:ext cx="728076" cy="1034268"/>
                </a:xfrm>
                <a:custGeom>
                  <a:avLst/>
                  <a:gdLst/>
                  <a:ahLst/>
                  <a:cxnLst/>
                  <a:rect l="l" t="t" r="r" b="b"/>
                  <a:pathLst>
                    <a:path w="728076" h="1034268" extrusionOk="0">
                      <a:moveTo>
                        <a:pt x="719056" y="145617"/>
                      </a:moveTo>
                      <a:cubicBezTo>
                        <a:pt x="707149" y="128186"/>
                        <a:pt x="685242" y="121233"/>
                        <a:pt x="666859" y="112851"/>
                      </a:cubicBezTo>
                      <a:cubicBezTo>
                        <a:pt x="632664" y="97325"/>
                        <a:pt x="495218" y="34079"/>
                        <a:pt x="461690" y="20744"/>
                      </a:cubicBezTo>
                      <a:cubicBezTo>
                        <a:pt x="428734" y="7600"/>
                        <a:pt x="391205" y="-13069"/>
                        <a:pt x="358630" y="11315"/>
                      </a:cubicBezTo>
                      <a:cubicBezTo>
                        <a:pt x="322435" y="38366"/>
                        <a:pt x="307576" y="92944"/>
                        <a:pt x="288716" y="132092"/>
                      </a:cubicBezTo>
                      <a:cubicBezTo>
                        <a:pt x="266523" y="178193"/>
                        <a:pt x="244996" y="224579"/>
                        <a:pt x="225089" y="271823"/>
                      </a:cubicBezTo>
                      <a:cubicBezTo>
                        <a:pt x="182989" y="371455"/>
                        <a:pt x="146794" y="473277"/>
                        <a:pt x="103931" y="572623"/>
                      </a:cubicBezTo>
                      <a:cubicBezTo>
                        <a:pt x="84024" y="618724"/>
                        <a:pt x="64212" y="664825"/>
                        <a:pt x="45352" y="711307"/>
                      </a:cubicBezTo>
                      <a:cubicBezTo>
                        <a:pt x="35827" y="734834"/>
                        <a:pt x="26493" y="758551"/>
                        <a:pt x="17635" y="782363"/>
                      </a:cubicBezTo>
                      <a:cubicBezTo>
                        <a:pt x="10015" y="802842"/>
                        <a:pt x="-1225" y="825893"/>
                        <a:pt x="109" y="848372"/>
                      </a:cubicBezTo>
                      <a:cubicBezTo>
                        <a:pt x="2776" y="891615"/>
                        <a:pt x="52972" y="904093"/>
                        <a:pt x="85262" y="919238"/>
                      </a:cubicBezTo>
                      <a:cubicBezTo>
                        <a:pt x="113742" y="932668"/>
                        <a:pt x="142126" y="946193"/>
                        <a:pt x="170606" y="959624"/>
                      </a:cubicBezTo>
                      <a:cubicBezTo>
                        <a:pt x="197562" y="975911"/>
                        <a:pt x="226708" y="989627"/>
                        <a:pt x="254331" y="1002962"/>
                      </a:cubicBezTo>
                      <a:cubicBezTo>
                        <a:pt x="286621" y="1018679"/>
                        <a:pt x="328912" y="1044110"/>
                        <a:pt x="365392" y="1030299"/>
                      </a:cubicBezTo>
                      <a:cubicBezTo>
                        <a:pt x="404350" y="1015535"/>
                        <a:pt x="419113" y="967720"/>
                        <a:pt x="435496" y="933430"/>
                      </a:cubicBezTo>
                      <a:cubicBezTo>
                        <a:pt x="457880" y="886853"/>
                        <a:pt x="475787" y="829131"/>
                        <a:pt x="496266" y="781697"/>
                      </a:cubicBezTo>
                      <a:cubicBezTo>
                        <a:pt x="536271" y="688828"/>
                        <a:pt x="575704" y="601007"/>
                        <a:pt x="610947" y="506138"/>
                      </a:cubicBezTo>
                      <a:cubicBezTo>
                        <a:pt x="629806" y="455370"/>
                        <a:pt x="653809" y="410603"/>
                        <a:pt x="670954" y="359168"/>
                      </a:cubicBezTo>
                      <a:cubicBezTo>
                        <a:pt x="688099" y="307828"/>
                        <a:pt x="709340" y="256583"/>
                        <a:pt x="723723" y="204386"/>
                      </a:cubicBezTo>
                      <a:cubicBezTo>
                        <a:pt x="729343" y="184765"/>
                        <a:pt x="731152" y="163429"/>
                        <a:pt x="719056" y="145617"/>
                      </a:cubicBezTo>
                      <a:close/>
                      <a:moveTo>
                        <a:pt x="688957" y="210387"/>
                      </a:moveTo>
                      <a:cubicBezTo>
                        <a:pt x="658286" y="298017"/>
                        <a:pt x="623139" y="379837"/>
                        <a:pt x="592183" y="467372"/>
                      </a:cubicBezTo>
                      <a:cubicBezTo>
                        <a:pt x="562084" y="552430"/>
                        <a:pt x="528937" y="630249"/>
                        <a:pt x="493885" y="713307"/>
                      </a:cubicBezTo>
                      <a:cubicBezTo>
                        <a:pt x="459595" y="794555"/>
                        <a:pt x="430353" y="887710"/>
                        <a:pt x="390062" y="966291"/>
                      </a:cubicBezTo>
                      <a:cubicBezTo>
                        <a:pt x="375775" y="994199"/>
                        <a:pt x="362249" y="1011154"/>
                        <a:pt x="330150" y="998105"/>
                      </a:cubicBezTo>
                      <a:cubicBezTo>
                        <a:pt x="310624" y="990199"/>
                        <a:pt x="291288" y="981912"/>
                        <a:pt x="272143" y="972959"/>
                      </a:cubicBezTo>
                      <a:cubicBezTo>
                        <a:pt x="240615" y="958100"/>
                        <a:pt x="207563" y="938764"/>
                        <a:pt x="173273" y="927810"/>
                      </a:cubicBezTo>
                      <a:cubicBezTo>
                        <a:pt x="151842" y="917904"/>
                        <a:pt x="130411" y="907998"/>
                        <a:pt x="108884" y="898187"/>
                      </a:cubicBezTo>
                      <a:cubicBezTo>
                        <a:pt x="89072" y="889139"/>
                        <a:pt x="61831" y="881804"/>
                        <a:pt x="44781" y="868184"/>
                      </a:cubicBezTo>
                      <a:cubicBezTo>
                        <a:pt x="16873" y="845895"/>
                        <a:pt x="43924" y="801128"/>
                        <a:pt x="53734" y="775410"/>
                      </a:cubicBezTo>
                      <a:cubicBezTo>
                        <a:pt x="94311" y="668825"/>
                        <a:pt x="142698" y="565479"/>
                        <a:pt x="184894" y="459561"/>
                      </a:cubicBezTo>
                      <a:cubicBezTo>
                        <a:pt x="228899" y="349262"/>
                        <a:pt x="269380" y="238676"/>
                        <a:pt x="319387" y="130758"/>
                      </a:cubicBezTo>
                      <a:cubicBezTo>
                        <a:pt x="331293" y="105041"/>
                        <a:pt x="341770" y="76466"/>
                        <a:pt x="357010" y="52558"/>
                      </a:cubicBezTo>
                      <a:cubicBezTo>
                        <a:pt x="378156" y="19220"/>
                        <a:pt x="410636" y="38080"/>
                        <a:pt x="439211" y="49224"/>
                      </a:cubicBezTo>
                      <a:cubicBezTo>
                        <a:pt x="473596" y="62559"/>
                        <a:pt x="591421" y="110851"/>
                        <a:pt x="614376" y="121043"/>
                      </a:cubicBezTo>
                      <a:cubicBezTo>
                        <a:pt x="633140" y="129425"/>
                        <a:pt x="652190" y="137426"/>
                        <a:pt x="670764" y="146284"/>
                      </a:cubicBezTo>
                      <a:cubicBezTo>
                        <a:pt x="680289" y="150761"/>
                        <a:pt x="694672" y="157428"/>
                        <a:pt x="698196" y="168287"/>
                      </a:cubicBezTo>
                      <a:cubicBezTo>
                        <a:pt x="701815" y="179907"/>
                        <a:pt x="692862" y="199148"/>
                        <a:pt x="688957" y="210387"/>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8" name="Google Shape;3990;p16"/>
                <p:cNvSpPr/>
                <p:nvPr/>
              </p:nvSpPr>
              <p:spPr>
                <a:xfrm>
                  <a:off x="6249838" y="2647365"/>
                  <a:ext cx="327508" cy="765411"/>
                </a:xfrm>
                <a:custGeom>
                  <a:avLst/>
                  <a:gdLst/>
                  <a:ahLst/>
                  <a:cxnLst/>
                  <a:rect l="l" t="t" r="r" b="b"/>
                  <a:pathLst>
                    <a:path w="327508" h="765411" extrusionOk="0">
                      <a:moveTo>
                        <a:pt x="318982" y="2203"/>
                      </a:moveTo>
                      <a:cubicBezTo>
                        <a:pt x="292122" y="47257"/>
                        <a:pt x="273167" y="97072"/>
                        <a:pt x="251831" y="144983"/>
                      </a:cubicBezTo>
                      <a:cubicBezTo>
                        <a:pt x="230304" y="193180"/>
                        <a:pt x="210016" y="241853"/>
                        <a:pt x="189442" y="290430"/>
                      </a:cubicBezTo>
                      <a:cubicBezTo>
                        <a:pt x="148389" y="387395"/>
                        <a:pt x="107718" y="484454"/>
                        <a:pt x="67808" y="581895"/>
                      </a:cubicBezTo>
                      <a:cubicBezTo>
                        <a:pt x="45234" y="637045"/>
                        <a:pt x="19516" y="692004"/>
                        <a:pt x="657" y="748583"/>
                      </a:cubicBezTo>
                      <a:cubicBezTo>
                        <a:pt x="-4106" y="762775"/>
                        <a:pt x="18373" y="772490"/>
                        <a:pt x="25041" y="758870"/>
                      </a:cubicBezTo>
                      <a:cubicBezTo>
                        <a:pt x="47805" y="711816"/>
                        <a:pt x="65427" y="661810"/>
                        <a:pt x="85239" y="613518"/>
                      </a:cubicBezTo>
                      <a:cubicBezTo>
                        <a:pt x="105241" y="564655"/>
                        <a:pt x="125529" y="515887"/>
                        <a:pt x="145341" y="466833"/>
                      </a:cubicBezTo>
                      <a:cubicBezTo>
                        <a:pt x="184965" y="368916"/>
                        <a:pt x="225066" y="271285"/>
                        <a:pt x="264594" y="173368"/>
                      </a:cubicBezTo>
                      <a:cubicBezTo>
                        <a:pt x="275739" y="145650"/>
                        <a:pt x="286502" y="117742"/>
                        <a:pt x="297551" y="89929"/>
                      </a:cubicBezTo>
                      <a:cubicBezTo>
                        <a:pt x="308600" y="61925"/>
                        <a:pt x="319649" y="34684"/>
                        <a:pt x="327364" y="5632"/>
                      </a:cubicBezTo>
                      <a:cubicBezTo>
                        <a:pt x="328602" y="679"/>
                        <a:pt x="321554" y="-2273"/>
                        <a:pt x="318982" y="2203"/>
                      </a:cubicBezTo>
                      <a:lnTo>
                        <a:pt x="318982" y="2203"/>
                      </a:ln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9" name="Google Shape;3991;p16"/>
                <p:cNvSpPr/>
                <p:nvPr/>
              </p:nvSpPr>
              <p:spPr>
                <a:xfrm>
                  <a:off x="6402105" y="2598087"/>
                  <a:ext cx="125683" cy="135311"/>
                </a:xfrm>
                <a:custGeom>
                  <a:avLst/>
                  <a:gdLst/>
                  <a:ahLst/>
                  <a:cxnLst/>
                  <a:rect l="l" t="t" r="r" b="b"/>
                  <a:pathLst>
                    <a:path w="125683" h="135311" extrusionOk="0">
                      <a:moveTo>
                        <a:pt x="4029" y="88247"/>
                      </a:moveTo>
                      <a:cubicBezTo>
                        <a:pt x="14411" y="118632"/>
                        <a:pt x="44129" y="141778"/>
                        <a:pt x="77371" y="133682"/>
                      </a:cubicBezTo>
                      <a:cubicBezTo>
                        <a:pt x="105661" y="126824"/>
                        <a:pt x="126425" y="98058"/>
                        <a:pt x="125663" y="68912"/>
                      </a:cubicBezTo>
                      <a:cubicBezTo>
                        <a:pt x="124901" y="39765"/>
                        <a:pt x="103660" y="12809"/>
                        <a:pt x="76038" y="3570"/>
                      </a:cubicBezTo>
                      <a:cubicBezTo>
                        <a:pt x="63941" y="-430"/>
                        <a:pt x="50606" y="-1383"/>
                        <a:pt x="38509" y="2332"/>
                      </a:cubicBezTo>
                      <a:cubicBezTo>
                        <a:pt x="3552" y="12905"/>
                        <a:pt x="-6639" y="57101"/>
                        <a:pt x="4029" y="88247"/>
                      </a:cubicBezTo>
                      <a:close/>
                    </a:path>
                  </a:pathLst>
                </a:custGeom>
                <a:solidFill>
                  <a:srgbClr val="EA54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0" name="Google Shape;3992;p16"/>
                <p:cNvSpPr/>
                <p:nvPr/>
              </p:nvSpPr>
              <p:spPr>
                <a:xfrm>
                  <a:off x="6566148" y="2675264"/>
                  <a:ext cx="125648" cy="135403"/>
                </a:xfrm>
                <a:custGeom>
                  <a:avLst/>
                  <a:gdLst/>
                  <a:ahLst/>
                  <a:cxnLst/>
                  <a:rect l="l" t="t" r="r" b="b"/>
                  <a:pathLst>
                    <a:path w="125648" h="135403" extrusionOk="0">
                      <a:moveTo>
                        <a:pt x="121925" y="47837"/>
                      </a:moveTo>
                      <a:cubicBezTo>
                        <a:pt x="111924" y="17262"/>
                        <a:pt x="82492" y="-6170"/>
                        <a:pt x="49154" y="1450"/>
                      </a:cubicBezTo>
                      <a:cubicBezTo>
                        <a:pt x="20769" y="7927"/>
                        <a:pt x="-376" y="36502"/>
                        <a:pt x="5" y="65553"/>
                      </a:cubicBezTo>
                      <a:cubicBezTo>
                        <a:pt x="386" y="94700"/>
                        <a:pt x="21341" y="121941"/>
                        <a:pt x="48773" y="131562"/>
                      </a:cubicBezTo>
                      <a:cubicBezTo>
                        <a:pt x="60775" y="135753"/>
                        <a:pt x="74110" y="136800"/>
                        <a:pt x="86302" y="133276"/>
                      </a:cubicBezTo>
                      <a:cubicBezTo>
                        <a:pt x="121449" y="123084"/>
                        <a:pt x="132212" y="79079"/>
                        <a:pt x="121925" y="47837"/>
                      </a:cubicBezTo>
                      <a:close/>
                    </a:path>
                  </a:pathLst>
                </a:custGeom>
                <a:solidFill>
                  <a:srgbClr val="5FBF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1" name="Google Shape;3993;p16"/>
                <p:cNvSpPr/>
                <p:nvPr/>
              </p:nvSpPr>
              <p:spPr>
                <a:xfrm>
                  <a:off x="6329882" y="2757594"/>
                  <a:ext cx="132422" cy="128126"/>
                </a:xfrm>
                <a:custGeom>
                  <a:avLst/>
                  <a:gdLst/>
                  <a:ahLst/>
                  <a:cxnLst/>
                  <a:rect l="l" t="t" r="r" b="b"/>
                  <a:pathLst>
                    <a:path w="132422" h="128126" extrusionOk="0">
                      <a:moveTo>
                        <a:pt x="32246" y="12847"/>
                      </a:moveTo>
                      <a:cubicBezTo>
                        <a:pt x="5386" y="30563"/>
                        <a:pt x="-9473" y="65044"/>
                        <a:pt x="6719" y="95238"/>
                      </a:cubicBezTo>
                      <a:cubicBezTo>
                        <a:pt x="20435" y="120956"/>
                        <a:pt x="53582" y="133814"/>
                        <a:pt x="81490" y="125718"/>
                      </a:cubicBezTo>
                      <a:cubicBezTo>
                        <a:pt x="109494" y="117622"/>
                        <a:pt x="130258" y="90380"/>
                        <a:pt x="132259" y="61329"/>
                      </a:cubicBezTo>
                      <a:cubicBezTo>
                        <a:pt x="133116" y="48661"/>
                        <a:pt x="130639" y="35516"/>
                        <a:pt x="124067" y="24658"/>
                      </a:cubicBezTo>
                      <a:cubicBezTo>
                        <a:pt x="105017" y="-6584"/>
                        <a:pt x="59773" y="-5346"/>
                        <a:pt x="32246" y="12847"/>
                      </a:cubicBezTo>
                      <a:close/>
                    </a:path>
                  </a:pathLst>
                </a:custGeom>
                <a:solidFill>
                  <a:srgbClr val="EDB86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2" name="Google Shape;3994;p16"/>
                <p:cNvSpPr/>
                <p:nvPr/>
              </p:nvSpPr>
              <p:spPr>
                <a:xfrm>
                  <a:off x="6505885" y="2834257"/>
                  <a:ext cx="124523" cy="136946"/>
                </a:xfrm>
                <a:custGeom>
                  <a:avLst/>
                  <a:gdLst/>
                  <a:ahLst/>
                  <a:cxnLst/>
                  <a:rect l="l" t="t" r="r" b="b"/>
                  <a:pathLst>
                    <a:path w="124523" h="136946" extrusionOk="0">
                      <a:moveTo>
                        <a:pt x="124277" y="61818"/>
                      </a:moveTo>
                      <a:cubicBezTo>
                        <a:pt x="121514" y="29814"/>
                        <a:pt x="98369" y="192"/>
                        <a:pt x="64078" y="1"/>
                      </a:cubicBezTo>
                      <a:cubicBezTo>
                        <a:pt x="34932" y="-189"/>
                        <a:pt x="7786" y="22671"/>
                        <a:pt x="1499" y="51150"/>
                      </a:cubicBezTo>
                      <a:cubicBezTo>
                        <a:pt x="-4787" y="79630"/>
                        <a:pt x="9214" y="110872"/>
                        <a:pt x="33789" y="126588"/>
                      </a:cubicBezTo>
                      <a:cubicBezTo>
                        <a:pt x="44552" y="133446"/>
                        <a:pt x="57220" y="137542"/>
                        <a:pt x="69889" y="136875"/>
                      </a:cubicBezTo>
                      <a:cubicBezTo>
                        <a:pt x="106465" y="134970"/>
                        <a:pt x="127039" y="94680"/>
                        <a:pt x="124277" y="61818"/>
                      </a:cubicBezTo>
                      <a:close/>
                    </a:path>
                  </a:pathLst>
                </a:custGeom>
                <a:solidFill>
                  <a:srgbClr val="EB619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3" name="Google Shape;3995;p16"/>
                <p:cNvSpPr/>
                <p:nvPr/>
              </p:nvSpPr>
              <p:spPr>
                <a:xfrm>
                  <a:off x="6263580" y="2918111"/>
                  <a:ext cx="136383" cy="124663"/>
                </a:xfrm>
                <a:custGeom>
                  <a:avLst/>
                  <a:gdLst/>
                  <a:ahLst/>
                  <a:cxnLst/>
                  <a:rect l="l" t="t" r="r" b="b"/>
                  <a:pathLst>
                    <a:path w="136383" h="124663" extrusionOk="0">
                      <a:moveTo>
                        <a:pt x="53400" y="121791"/>
                      </a:moveTo>
                      <a:cubicBezTo>
                        <a:pt x="84356" y="130554"/>
                        <a:pt x="120170" y="119315"/>
                        <a:pt x="132552" y="87406"/>
                      </a:cubicBezTo>
                      <a:cubicBezTo>
                        <a:pt x="143030" y="60260"/>
                        <a:pt x="131219" y="26732"/>
                        <a:pt x="106835" y="10825"/>
                      </a:cubicBezTo>
                      <a:cubicBezTo>
                        <a:pt x="82451" y="-5082"/>
                        <a:pt x="48161" y="-3081"/>
                        <a:pt x="24825" y="14349"/>
                      </a:cubicBezTo>
                      <a:cubicBezTo>
                        <a:pt x="14633" y="21969"/>
                        <a:pt x="6251" y="32352"/>
                        <a:pt x="2346" y="44544"/>
                      </a:cubicBezTo>
                      <a:cubicBezTo>
                        <a:pt x="-8799" y="79310"/>
                        <a:pt x="21681" y="112838"/>
                        <a:pt x="53400" y="121791"/>
                      </a:cubicBezTo>
                      <a:close/>
                    </a:path>
                  </a:pathLst>
                </a:custGeom>
                <a:solidFill>
                  <a:srgbClr val="34AC6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4" name="Google Shape;3996;p16"/>
                <p:cNvSpPr/>
                <p:nvPr/>
              </p:nvSpPr>
              <p:spPr>
                <a:xfrm>
                  <a:off x="6439000" y="2993493"/>
                  <a:ext cx="127261" cy="133311"/>
                </a:xfrm>
                <a:custGeom>
                  <a:avLst/>
                  <a:gdLst/>
                  <a:ahLst/>
                  <a:cxnLst/>
                  <a:rect l="l" t="t" r="r" b="b"/>
                  <a:pathLst>
                    <a:path w="127261" h="133311" extrusionOk="0">
                      <a:moveTo>
                        <a:pt x="11996" y="34885"/>
                      </a:moveTo>
                      <a:cubicBezTo>
                        <a:pt x="-5435" y="61840"/>
                        <a:pt x="-5244" y="99464"/>
                        <a:pt x="21711" y="120610"/>
                      </a:cubicBezTo>
                      <a:cubicBezTo>
                        <a:pt x="44572" y="138612"/>
                        <a:pt x="80100" y="137088"/>
                        <a:pt x="102484" y="118514"/>
                      </a:cubicBezTo>
                      <a:cubicBezTo>
                        <a:pt x="124867" y="99845"/>
                        <a:pt x="132964" y="66508"/>
                        <a:pt x="123153" y="39076"/>
                      </a:cubicBezTo>
                      <a:cubicBezTo>
                        <a:pt x="118867" y="27074"/>
                        <a:pt x="111342" y="16025"/>
                        <a:pt x="100864" y="8786"/>
                      </a:cubicBezTo>
                      <a:cubicBezTo>
                        <a:pt x="70861" y="-12074"/>
                        <a:pt x="29903" y="7262"/>
                        <a:pt x="11996" y="34885"/>
                      </a:cubicBezTo>
                      <a:close/>
                    </a:path>
                  </a:pathLst>
                </a:custGeom>
                <a:solidFill>
                  <a:srgbClr val="1995B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5" name="Google Shape;3997;p16"/>
                <p:cNvSpPr/>
                <p:nvPr/>
              </p:nvSpPr>
              <p:spPr>
                <a:xfrm>
                  <a:off x="6200913" y="3070560"/>
                  <a:ext cx="132422" cy="128055"/>
                </a:xfrm>
                <a:custGeom>
                  <a:avLst/>
                  <a:gdLst/>
                  <a:ahLst/>
                  <a:cxnLst/>
                  <a:rect l="l" t="t" r="r" b="b"/>
                  <a:pathLst>
                    <a:path w="132422" h="128055" extrusionOk="0">
                      <a:moveTo>
                        <a:pt x="32246" y="12776"/>
                      </a:moveTo>
                      <a:cubicBezTo>
                        <a:pt x="5386" y="30493"/>
                        <a:pt x="-9473" y="64973"/>
                        <a:pt x="6719" y="95168"/>
                      </a:cubicBezTo>
                      <a:cubicBezTo>
                        <a:pt x="20435" y="120885"/>
                        <a:pt x="53582" y="133744"/>
                        <a:pt x="81490" y="125648"/>
                      </a:cubicBezTo>
                      <a:cubicBezTo>
                        <a:pt x="109494" y="117551"/>
                        <a:pt x="130258" y="90310"/>
                        <a:pt x="132259" y="61259"/>
                      </a:cubicBezTo>
                      <a:cubicBezTo>
                        <a:pt x="133116" y="48590"/>
                        <a:pt x="130639" y="35446"/>
                        <a:pt x="124067" y="24587"/>
                      </a:cubicBezTo>
                      <a:cubicBezTo>
                        <a:pt x="105017" y="-6559"/>
                        <a:pt x="59773" y="-5321"/>
                        <a:pt x="32246" y="12776"/>
                      </a:cubicBezTo>
                      <a:close/>
                    </a:path>
                  </a:pathLst>
                </a:custGeom>
                <a:solidFill>
                  <a:srgbClr val="5FBFB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6" name="Google Shape;3998;p16"/>
                <p:cNvSpPr/>
                <p:nvPr/>
              </p:nvSpPr>
              <p:spPr>
                <a:xfrm>
                  <a:off x="6376916" y="3147248"/>
                  <a:ext cx="124523" cy="136946"/>
                </a:xfrm>
                <a:custGeom>
                  <a:avLst/>
                  <a:gdLst/>
                  <a:ahLst/>
                  <a:cxnLst/>
                  <a:rect l="l" t="t" r="r" b="b"/>
                  <a:pathLst>
                    <a:path w="124523" h="136946" extrusionOk="0">
                      <a:moveTo>
                        <a:pt x="124276" y="61818"/>
                      </a:moveTo>
                      <a:cubicBezTo>
                        <a:pt x="121514" y="29814"/>
                        <a:pt x="98369" y="192"/>
                        <a:pt x="64079" y="1"/>
                      </a:cubicBezTo>
                      <a:cubicBezTo>
                        <a:pt x="34932" y="-189"/>
                        <a:pt x="7786" y="22671"/>
                        <a:pt x="1499" y="51150"/>
                      </a:cubicBezTo>
                      <a:cubicBezTo>
                        <a:pt x="-4787" y="79630"/>
                        <a:pt x="9215" y="110872"/>
                        <a:pt x="33789" y="126588"/>
                      </a:cubicBezTo>
                      <a:cubicBezTo>
                        <a:pt x="44552" y="133446"/>
                        <a:pt x="57221" y="137542"/>
                        <a:pt x="69889" y="136875"/>
                      </a:cubicBezTo>
                      <a:cubicBezTo>
                        <a:pt x="106465" y="134970"/>
                        <a:pt x="127039" y="94584"/>
                        <a:pt x="124276" y="61818"/>
                      </a:cubicBezTo>
                      <a:close/>
                    </a:path>
                  </a:pathLst>
                </a:custGeom>
                <a:solidFill>
                  <a:srgbClr val="EA542C"/>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7" name="Google Shape;3999;p16"/>
                <p:cNvSpPr/>
                <p:nvPr/>
              </p:nvSpPr>
              <p:spPr>
                <a:xfrm>
                  <a:off x="6132170" y="3237104"/>
                  <a:ext cx="136348" cy="124663"/>
                </a:xfrm>
                <a:custGeom>
                  <a:avLst/>
                  <a:gdLst/>
                  <a:ahLst/>
                  <a:cxnLst/>
                  <a:rect l="l" t="t" r="r" b="b"/>
                  <a:pathLst>
                    <a:path w="136348" h="124663" extrusionOk="0">
                      <a:moveTo>
                        <a:pt x="53364" y="121791"/>
                      </a:moveTo>
                      <a:cubicBezTo>
                        <a:pt x="84321" y="130554"/>
                        <a:pt x="120135" y="119315"/>
                        <a:pt x="132517" y="87406"/>
                      </a:cubicBezTo>
                      <a:cubicBezTo>
                        <a:pt x="142995" y="60260"/>
                        <a:pt x="131184" y="26732"/>
                        <a:pt x="106800" y="10825"/>
                      </a:cubicBezTo>
                      <a:cubicBezTo>
                        <a:pt x="82416" y="-5082"/>
                        <a:pt x="48126" y="-3081"/>
                        <a:pt x="24789" y="14349"/>
                      </a:cubicBezTo>
                      <a:cubicBezTo>
                        <a:pt x="14598" y="21969"/>
                        <a:pt x="6216" y="32352"/>
                        <a:pt x="2310" y="44544"/>
                      </a:cubicBezTo>
                      <a:cubicBezTo>
                        <a:pt x="-8739" y="79215"/>
                        <a:pt x="21741" y="112743"/>
                        <a:pt x="53364" y="121791"/>
                      </a:cubicBezTo>
                      <a:close/>
                    </a:path>
                  </a:pathLst>
                </a:custGeom>
                <a:solidFill>
                  <a:srgbClr val="EB6193"/>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18" name="Google Shape;4000;p16"/>
                <p:cNvSpPr/>
                <p:nvPr/>
              </p:nvSpPr>
              <p:spPr>
                <a:xfrm>
                  <a:off x="6307555" y="3312390"/>
                  <a:ext cx="127261" cy="133311"/>
                </a:xfrm>
                <a:custGeom>
                  <a:avLst/>
                  <a:gdLst/>
                  <a:ahLst/>
                  <a:cxnLst/>
                  <a:rect l="l" t="t" r="r" b="b"/>
                  <a:pathLst>
                    <a:path w="127261" h="133311" extrusionOk="0">
                      <a:moveTo>
                        <a:pt x="11996" y="34885"/>
                      </a:moveTo>
                      <a:cubicBezTo>
                        <a:pt x="-5435" y="61840"/>
                        <a:pt x="-5244" y="99464"/>
                        <a:pt x="21712" y="120610"/>
                      </a:cubicBezTo>
                      <a:cubicBezTo>
                        <a:pt x="44572" y="138612"/>
                        <a:pt x="80100" y="137088"/>
                        <a:pt x="102484" y="118514"/>
                      </a:cubicBezTo>
                      <a:cubicBezTo>
                        <a:pt x="124867" y="99845"/>
                        <a:pt x="132964" y="66508"/>
                        <a:pt x="123153" y="39076"/>
                      </a:cubicBezTo>
                      <a:cubicBezTo>
                        <a:pt x="118867" y="27074"/>
                        <a:pt x="111342" y="16025"/>
                        <a:pt x="100864" y="8786"/>
                      </a:cubicBezTo>
                      <a:cubicBezTo>
                        <a:pt x="70860" y="-12074"/>
                        <a:pt x="29903" y="7262"/>
                        <a:pt x="11996" y="34885"/>
                      </a:cubicBezTo>
                      <a:close/>
                    </a:path>
                  </a:pathLst>
                </a:custGeom>
                <a:solidFill>
                  <a:srgbClr val="F3E72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149" name="Google Shape;4001;p16"/>
              <p:cNvSpPr/>
              <p:nvPr/>
            </p:nvSpPr>
            <p:spPr>
              <a:xfrm>
                <a:off x="5713997" y="2551910"/>
                <a:ext cx="646988" cy="804032"/>
              </a:xfrm>
              <a:custGeom>
                <a:avLst/>
                <a:gdLst/>
                <a:ahLst/>
                <a:cxnLst/>
                <a:rect l="l" t="t" r="r" b="b"/>
                <a:pathLst>
                  <a:path w="646988" h="804032" extrusionOk="0">
                    <a:moveTo>
                      <a:pt x="442963" y="160428"/>
                    </a:moveTo>
                    <a:cubicBezTo>
                      <a:pt x="431533" y="127567"/>
                      <a:pt x="421341" y="94134"/>
                      <a:pt x="406768" y="62416"/>
                    </a:cubicBezTo>
                    <a:cubicBezTo>
                      <a:pt x="393719" y="33936"/>
                      <a:pt x="378003" y="-1116"/>
                      <a:pt x="341712" y="27"/>
                    </a:cubicBezTo>
                    <a:cubicBezTo>
                      <a:pt x="313899" y="884"/>
                      <a:pt x="287324" y="15362"/>
                      <a:pt x="263226" y="27935"/>
                    </a:cubicBezTo>
                    <a:cubicBezTo>
                      <a:pt x="236842" y="41652"/>
                      <a:pt x="209982" y="54225"/>
                      <a:pt x="182549" y="65750"/>
                    </a:cubicBezTo>
                    <a:cubicBezTo>
                      <a:pt x="122066" y="91182"/>
                      <a:pt x="60344" y="114042"/>
                      <a:pt x="3479" y="146903"/>
                    </a:cubicBezTo>
                    <a:cubicBezTo>
                      <a:pt x="2813" y="148522"/>
                      <a:pt x="2241" y="150141"/>
                      <a:pt x="1670" y="151856"/>
                    </a:cubicBezTo>
                    <a:cubicBezTo>
                      <a:pt x="-2998" y="167763"/>
                      <a:pt x="2241" y="184908"/>
                      <a:pt x="15862" y="194623"/>
                    </a:cubicBezTo>
                    <a:cubicBezTo>
                      <a:pt x="18148" y="196242"/>
                      <a:pt x="21101" y="197862"/>
                      <a:pt x="24244" y="199290"/>
                    </a:cubicBezTo>
                    <a:cubicBezTo>
                      <a:pt x="19577" y="204053"/>
                      <a:pt x="15767" y="210149"/>
                      <a:pt x="13576" y="217578"/>
                    </a:cubicBezTo>
                    <a:cubicBezTo>
                      <a:pt x="12433" y="221674"/>
                      <a:pt x="11861" y="225770"/>
                      <a:pt x="11957" y="229866"/>
                    </a:cubicBezTo>
                    <a:cubicBezTo>
                      <a:pt x="14528" y="237390"/>
                      <a:pt x="17005" y="244820"/>
                      <a:pt x="19577" y="252345"/>
                    </a:cubicBezTo>
                    <a:cubicBezTo>
                      <a:pt x="21863" y="255393"/>
                      <a:pt x="24530" y="258060"/>
                      <a:pt x="27768" y="260441"/>
                    </a:cubicBezTo>
                    <a:cubicBezTo>
                      <a:pt x="30054" y="262060"/>
                      <a:pt x="33102" y="263775"/>
                      <a:pt x="36341" y="265108"/>
                    </a:cubicBezTo>
                    <a:cubicBezTo>
                      <a:pt x="33007" y="268442"/>
                      <a:pt x="30149" y="272442"/>
                      <a:pt x="28054" y="277110"/>
                    </a:cubicBezTo>
                    <a:cubicBezTo>
                      <a:pt x="34055" y="294731"/>
                      <a:pt x="40055" y="312352"/>
                      <a:pt x="46056" y="329973"/>
                    </a:cubicBezTo>
                    <a:cubicBezTo>
                      <a:pt x="47009" y="330450"/>
                      <a:pt x="47961" y="330926"/>
                      <a:pt x="49009" y="331402"/>
                    </a:cubicBezTo>
                    <a:cubicBezTo>
                      <a:pt x="48438" y="332069"/>
                      <a:pt x="47866" y="332736"/>
                      <a:pt x="47294" y="333498"/>
                    </a:cubicBezTo>
                    <a:cubicBezTo>
                      <a:pt x="49676" y="340546"/>
                      <a:pt x="52152" y="347595"/>
                      <a:pt x="54629" y="354643"/>
                    </a:cubicBezTo>
                    <a:cubicBezTo>
                      <a:pt x="54819" y="353976"/>
                      <a:pt x="54915" y="353310"/>
                      <a:pt x="55105" y="352738"/>
                    </a:cubicBezTo>
                    <a:cubicBezTo>
                      <a:pt x="56629" y="348261"/>
                      <a:pt x="59010" y="344642"/>
                      <a:pt x="61868" y="341784"/>
                    </a:cubicBezTo>
                    <a:cubicBezTo>
                      <a:pt x="65011" y="357882"/>
                      <a:pt x="68059" y="373884"/>
                      <a:pt x="71107" y="389600"/>
                    </a:cubicBezTo>
                    <a:cubicBezTo>
                      <a:pt x="71012" y="389600"/>
                      <a:pt x="71012" y="389695"/>
                      <a:pt x="70916" y="389695"/>
                    </a:cubicBezTo>
                    <a:cubicBezTo>
                      <a:pt x="70536" y="387695"/>
                      <a:pt x="70250" y="385599"/>
                      <a:pt x="69869" y="383694"/>
                    </a:cubicBezTo>
                    <a:cubicBezTo>
                      <a:pt x="68154" y="383123"/>
                      <a:pt x="66249" y="382361"/>
                      <a:pt x="64630" y="381218"/>
                    </a:cubicBezTo>
                    <a:cubicBezTo>
                      <a:pt x="64249" y="380932"/>
                      <a:pt x="63963" y="380646"/>
                      <a:pt x="63582" y="380361"/>
                    </a:cubicBezTo>
                    <a:cubicBezTo>
                      <a:pt x="66821" y="389600"/>
                      <a:pt x="70155" y="398934"/>
                      <a:pt x="73488" y="408173"/>
                    </a:cubicBezTo>
                    <a:cubicBezTo>
                      <a:pt x="73869" y="407793"/>
                      <a:pt x="74155" y="407412"/>
                      <a:pt x="74536" y="407031"/>
                    </a:cubicBezTo>
                    <a:cubicBezTo>
                      <a:pt x="75107" y="409983"/>
                      <a:pt x="75679" y="412936"/>
                      <a:pt x="76250" y="415794"/>
                    </a:cubicBezTo>
                    <a:cubicBezTo>
                      <a:pt x="109874" y="508567"/>
                      <a:pt x="147116" y="599912"/>
                      <a:pt x="194361" y="685923"/>
                    </a:cubicBezTo>
                    <a:cubicBezTo>
                      <a:pt x="221411" y="681351"/>
                      <a:pt x="252558" y="675445"/>
                      <a:pt x="284657" y="669254"/>
                    </a:cubicBezTo>
                    <a:cubicBezTo>
                      <a:pt x="318090" y="662872"/>
                      <a:pt x="353618" y="655824"/>
                      <a:pt x="387337" y="649251"/>
                    </a:cubicBezTo>
                    <a:cubicBezTo>
                      <a:pt x="381813" y="662491"/>
                      <a:pt x="376383" y="675636"/>
                      <a:pt x="370954" y="688875"/>
                    </a:cubicBezTo>
                    <a:cubicBezTo>
                      <a:pt x="361429" y="712402"/>
                      <a:pt x="352095" y="736119"/>
                      <a:pt x="343236" y="759932"/>
                    </a:cubicBezTo>
                    <a:cubicBezTo>
                      <a:pt x="338093" y="773743"/>
                      <a:pt x="331330" y="788792"/>
                      <a:pt x="327901" y="804033"/>
                    </a:cubicBezTo>
                    <a:cubicBezTo>
                      <a:pt x="337331" y="801651"/>
                      <a:pt x="346665" y="798222"/>
                      <a:pt x="355714" y="794793"/>
                    </a:cubicBezTo>
                    <a:cubicBezTo>
                      <a:pt x="449535" y="760027"/>
                      <a:pt x="547547" y="736786"/>
                      <a:pt x="646989" y="725737"/>
                    </a:cubicBezTo>
                    <a:cubicBezTo>
                      <a:pt x="610412" y="616485"/>
                      <a:pt x="468395" y="233771"/>
                      <a:pt x="442963" y="160428"/>
                    </a:cubicBezTo>
                    <a:close/>
                    <a:moveTo>
                      <a:pt x="27578" y="184050"/>
                    </a:moveTo>
                    <a:cubicBezTo>
                      <a:pt x="18148" y="177669"/>
                      <a:pt x="14338" y="166334"/>
                      <a:pt x="17957" y="155475"/>
                    </a:cubicBezTo>
                    <a:cubicBezTo>
                      <a:pt x="19482" y="150998"/>
                      <a:pt x="21767" y="147570"/>
                      <a:pt x="24625" y="144712"/>
                    </a:cubicBezTo>
                    <a:cubicBezTo>
                      <a:pt x="27197" y="158714"/>
                      <a:pt x="29864" y="173001"/>
                      <a:pt x="32531" y="187384"/>
                    </a:cubicBezTo>
                    <a:cubicBezTo>
                      <a:pt x="32436" y="187098"/>
                      <a:pt x="32436" y="186813"/>
                      <a:pt x="32340" y="186527"/>
                    </a:cubicBezTo>
                    <a:cubicBezTo>
                      <a:pt x="30626" y="185955"/>
                      <a:pt x="29197" y="185193"/>
                      <a:pt x="27578" y="184050"/>
                    </a:cubicBezTo>
                    <a:close/>
                    <a:moveTo>
                      <a:pt x="29864" y="221198"/>
                    </a:moveTo>
                    <a:cubicBezTo>
                      <a:pt x="31388" y="216626"/>
                      <a:pt x="33864" y="213006"/>
                      <a:pt x="36817" y="210149"/>
                    </a:cubicBezTo>
                    <a:cubicBezTo>
                      <a:pt x="39770" y="226056"/>
                      <a:pt x="42818" y="242058"/>
                      <a:pt x="45866" y="258155"/>
                    </a:cubicBezTo>
                    <a:cubicBezTo>
                      <a:pt x="45866" y="258155"/>
                      <a:pt x="45866" y="258155"/>
                      <a:pt x="45866" y="258155"/>
                    </a:cubicBezTo>
                    <a:cubicBezTo>
                      <a:pt x="45485" y="256154"/>
                      <a:pt x="45104" y="254154"/>
                      <a:pt x="44723" y="252249"/>
                    </a:cubicBezTo>
                    <a:cubicBezTo>
                      <a:pt x="43008" y="251678"/>
                      <a:pt x="41103" y="250916"/>
                      <a:pt x="39484" y="249773"/>
                    </a:cubicBezTo>
                    <a:cubicBezTo>
                      <a:pt x="30054" y="243391"/>
                      <a:pt x="26244" y="232056"/>
                      <a:pt x="29864" y="221198"/>
                    </a:cubicBezTo>
                    <a:close/>
                    <a:moveTo>
                      <a:pt x="57772" y="324544"/>
                    </a:moveTo>
                    <a:cubicBezTo>
                      <a:pt x="57391" y="322448"/>
                      <a:pt x="57010" y="320258"/>
                      <a:pt x="56629" y="318162"/>
                    </a:cubicBezTo>
                    <a:cubicBezTo>
                      <a:pt x="54915" y="317591"/>
                      <a:pt x="53009" y="316829"/>
                      <a:pt x="51390" y="315686"/>
                    </a:cubicBezTo>
                    <a:cubicBezTo>
                      <a:pt x="41961" y="309304"/>
                      <a:pt x="38150" y="297969"/>
                      <a:pt x="41770" y="287111"/>
                    </a:cubicBezTo>
                    <a:cubicBezTo>
                      <a:pt x="43389" y="282253"/>
                      <a:pt x="45961" y="278443"/>
                      <a:pt x="49199" y="275586"/>
                    </a:cubicBezTo>
                    <a:cubicBezTo>
                      <a:pt x="52247" y="291778"/>
                      <a:pt x="55391" y="307971"/>
                      <a:pt x="58534" y="324068"/>
                    </a:cubicBezTo>
                    <a:cubicBezTo>
                      <a:pt x="58248" y="324258"/>
                      <a:pt x="57963" y="324449"/>
                      <a:pt x="57772" y="324544"/>
                    </a:cubicBezTo>
                    <a:close/>
                  </a:path>
                </a:pathLst>
              </a:custGeom>
              <a:solidFill>
                <a:srgbClr val="C9CDD2"/>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50" name="Google Shape;4002;p16"/>
              <p:cNvGrpSpPr/>
              <p:nvPr/>
            </p:nvGrpSpPr>
            <p:grpSpPr>
              <a:xfrm>
                <a:off x="5447410" y="2588892"/>
                <a:ext cx="885437" cy="983077"/>
                <a:chOff x="5447410" y="2588892"/>
                <a:chExt cx="885437" cy="983077"/>
              </a:xfrm>
            </p:grpSpPr>
            <p:sp>
              <p:nvSpPr>
                <p:cNvPr id="171" name="Google Shape;4003;p16"/>
                <p:cNvSpPr/>
                <p:nvPr/>
              </p:nvSpPr>
              <p:spPr>
                <a:xfrm>
                  <a:off x="5478203" y="2588892"/>
                  <a:ext cx="854644" cy="972504"/>
                </a:xfrm>
                <a:custGeom>
                  <a:avLst/>
                  <a:gdLst/>
                  <a:ahLst/>
                  <a:cxnLst/>
                  <a:rect l="l" t="t" r="r" b="b"/>
                  <a:pathLst>
                    <a:path w="854644" h="972504" extrusionOk="0">
                      <a:moveTo>
                        <a:pt x="736287" y="413387"/>
                      </a:moveTo>
                      <a:cubicBezTo>
                        <a:pt x="730096" y="397861"/>
                        <a:pt x="724000" y="382430"/>
                        <a:pt x="717904" y="366905"/>
                      </a:cubicBezTo>
                      <a:cubicBezTo>
                        <a:pt x="714475" y="358046"/>
                        <a:pt x="711046" y="349188"/>
                        <a:pt x="707617" y="340330"/>
                      </a:cubicBezTo>
                      <a:cubicBezTo>
                        <a:pt x="705807" y="335567"/>
                        <a:pt x="703712" y="330710"/>
                        <a:pt x="701616" y="325852"/>
                      </a:cubicBezTo>
                      <a:cubicBezTo>
                        <a:pt x="696568" y="312993"/>
                        <a:pt x="691520" y="300230"/>
                        <a:pt x="686376" y="287371"/>
                      </a:cubicBezTo>
                      <a:cubicBezTo>
                        <a:pt x="653420" y="204408"/>
                        <a:pt x="620939" y="121160"/>
                        <a:pt x="586935" y="38483"/>
                      </a:cubicBezTo>
                      <a:cubicBezTo>
                        <a:pt x="573886" y="6860"/>
                        <a:pt x="564075" y="-8952"/>
                        <a:pt x="524356" y="5240"/>
                      </a:cubicBezTo>
                      <a:cubicBezTo>
                        <a:pt x="523975" y="5336"/>
                        <a:pt x="523689" y="5526"/>
                        <a:pt x="523499" y="5812"/>
                      </a:cubicBezTo>
                      <a:cubicBezTo>
                        <a:pt x="523022" y="5621"/>
                        <a:pt x="522546" y="5526"/>
                        <a:pt x="521975" y="5621"/>
                      </a:cubicBezTo>
                      <a:cubicBezTo>
                        <a:pt x="479779" y="14575"/>
                        <a:pt x="437297" y="36959"/>
                        <a:pt x="397197" y="52675"/>
                      </a:cubicBezTo>
                      <a:cubicBezTo>
                        <a:pt x="353382" y="69820"/>
                        <a:pt x="309662" y="86965"/>
                        <a:pt x="265847" y="104110"/>
                      </a:cubicBezTo>
                      <a:cubicBezTo>
                        <a:pt x="179456" y="137924"/>
                        <a:pt x="-1043" y="208313"/>
                        <a:pt x="5" y="211361"/>
                      </a:cubicBezTo>
                      <a:cubicBezTo>
                        <a:pt x="43058" y="340139"/>
                        <a:pt x="266038" y="910782"/>
                        <a:pt x="297566" y="970123"/>
                      </a:cubicBezTo>
                      <a:cubicBezTo>
                        <a:pt x="297566" y="971075"/>
                        <a:pt x="298137" y="972028"/>
                        <a:pt x="299090" y="972504"/>
                      </a:cubicBezTo>
                      <a:cubicBezTo>
                        <a:pt x="354620" y="956312"/>
                        <a:pt x="479112" y="905067"/>
                        <a:pt x="565980" y="871063"/>
                      </a:cubicBezTo>
                      <a:cubicBezTo>
                        <a:pt x="609795" y="853918"/>
                        <a:pt x="653610" y="836868"/>
                        <a:pt x="697330" y="819723"/>
                      </a:cubicBezTo>
                      <a:cubicBezTo>
                        <a:pt x="737525" y="804007"/>
                        <a:pt x="783817" y="791624"/>
                        <a:pt x="820964" y="769622"/>
                      </a:cubicBezTo>
                      <a:cubicBezTo>
                        <a:pt x="821441" y="769336"/>
                        <a:pt x="821726" y="768860"/>
                        <a:pt x="821917" y="768479"/>
                      </a:cubicBezTo>
                      <a:cubicBezTo>
                        <a:pt x="822203" y="768479"/>
                        <a:pt x="822584" y="768479"/>
                        <a:pt x="822965" y="768288"/>
                      </a:cubicBezTo>
                      <a:cubicBezTo>
                        <a:pt x="853730" y="755144"/>
                        <a:pt x="860398" y="739999"/>
                        <a:pt x="850206" y="711805"/>
                      </a:cubicBezTo>
                      <a:cubicBezTo>
                        <a:pt x="837824" y="677705"/>
                        <a:pt x="824584" y="643987"/>
                        <a:pt x="811630" y="610078"/>
                      </a:cubicBezTo>
                      <a:cubicBezTo>
                        <a:pt x="788675" y="550070"/>
                        <a:pt x="765529" y="490063"/>
                        <a:pt x="742288" y="430151"/>
                      </a:cubicBezTo>
                      <a:cubicBezTo>
                        <a:pt x="740383" y="424436"/>
                        <a:pt x="738383" y="418721"/>
                        <a:pt x="736287" y="413387"/>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2" name="Google Shape;4004;p16"/>
                <p:cNvSpPr/>
                <p:nvPr/>
              </p:nvSpPr>
              <p:spPr>
                <a:xfrm>
                  <a:off x="5451248" y="2599370"/>
                  <a:ext cx="854644" cy="972599"/>
                </a:xfrm>
                <a:custGeom>
                  <a:avLst/>
                  <a:gdLst/>
                  <a:ahLst/>
                  <a:cxnLst/>
                  <a:rect l="l" t="t" r="r" b="b"/>
                  <a:pathLst>
                    <a:path w="854644" h="972599" extrusionOk="0">
                      <a:moveTo>
                        <a:pt x="736382" y="413387"/>
                      </a:moveTo>
                      <a:cubicBezTo>
                        <a:pt x="730191" y="397861"/>
                        <a:pt x="724095" y="382430"/>
                        <a:pt x="717999" y="366905"/>
                      </a:cubicBezTo>
                      <a:cubicBezTo>
                        <a:pt x="714570" y="358046"/>
                        <a:pt x="711141" y="349188"/>
                        <a:pt x="707712" y="340330"/>
                      </a:cubicBezTo>
                      <a:cubicBezTo>
                        <a:pt x="705902" y="335567"/>
                        <a:pt x="703807" y="330710"/>
                        <a:pt x="701711" y="325852"/>
                      </a:cubicBezTo>
                      <a:cubicBezTo>
                        <a:pt x="696663" y="312993"/>
                        <a:pt x="691615" y="300230"/>
                        <a:pt x="686471" y="287371"/>
                      </a:cubicBezTo>
                      <a:cubicBezTo>
                        <a:pt x="653515" y="204408"/>
                        <a:pt x="621035" y="121160"/>
                        <a:pt x="587030" y="38483"/>
                      </a:cubicBezTo>
                      <a:cubicBezTo>
                        <a:pt x="573981" y="6860"/>
                        <a:pt x="564170" y="-8952"/>
                        <a:pt x="524451" y="5240"/>
                      </a:cubicBezTo>
                      <a:cubicBezTo>
                        <a:pt x="524070" y="5336"/>
                        <a:pt x="523784" y="5526"/>
                        <a:pt x="523594" y="5812"/>
                      </a:cubicBezTo>
                      <a:cubicBezTo>
                        <a:pt x="523118" y="5621"/>
                        <a:pt x="522641" y="5526"/>
                        <a:pt x="522070" y="5621"/>
                      </a:cubicBezTo>
                      <a:cubicBezTo>
                        <a:pt x="479874" y="14575"/>
                        <a:pt x="437393" y="36959"/>
                        <a:pt x="397292" y="52675"/>
                      </a:cubicBezTo>
                      <a:cubicBezTo>
                        <a:pt x="353477" y="69820"/>
                        <a:pt x="309758" y="86965"/>
                        <a:pt x="265943" y="104110"/>
                      </a:cubicBezTo>
                      <a:cubicBezTo>
                        <a:pt x="179456" y="138019"/>
                        <a:pt x="-1043" y="208409"/>
                        <a:pt x="5" y="211457"/>
                      </a:cubicBezTo>
                      <a:cubicBezTo>
                        <a:pt x="43058" y="340235"/>
                        <a:pt x="266038" y="910877"/>
                        <a:pt x="297566" y="970218"/>
                      </a:cubicBezTo>
                      <a:cubicBezTo>
                        <a:pt x="297566" y="971171"/>
                        <a:pt x="298137" y="972123"/>
                        <a:pt x="299090" y="972599"/>
                      </a:cubicBezTo>
                      <a:cubicBezTo>
                        <a:pt x="354620" y="956407"/>
                        <a:pt x="479112" y="905162"/>
                        <a:pt x="565980" y="871158"/>
                      </a:cubicBezTo>
                      <a:cubicBezTo>
                        <a:pt x="609795" y="854013"/>
                        <a:pt x="653610" y="836963"/>
                        <a:pt x="697330" y="819818"/>
                      </a:cubicBezTo>
                      <a:cubicBezTo>
                        <a:pt x="737525" y="804102"/>
                        <a:pt x="783817" y="791720"/>
                        <a:pt x="820964" y="769717"/>
                      </a:cubicBezTo>
                      <a:cubicBezTo>
                        <a:pt x="821441" y="769431"/>
                        <a:pt x="821726" y="769050"/>
                        <a:pt x="821917" y="768574"/>
                      </a:cubicBezTo>
                      <a:cubicBezTo>
                        <a:pt x="822203" y="768574"/>
                        <a:pt x="822584" y="768574"/>
                        <a:pt x="822965" y="768384"/>
                      </a:cubicBezTo>
                      <a:cubicBezTo>
                        <a:pt x="853730" y="755239"/>
                        <a:pt x="860398" y="740094"/>
                        <a:pt x="850206" y="711900"/>
                      </a:cubicBezTo>
                      <a:cubicBezTo>
                        <a:pt x="837824" y="677801"/>
                        <a:pt x="824679" y="644082"/>
                        <a:pt x="811630" y="610173"/>
                      </a:cubicBezTo>
                      <a:cubicBezTo>
                        <a:pt x="788675" y="550166"/>
                        <a:pt x="765529" y="490158"/>
                        <a:pt x="742288" y="430246"/>
                      </a:cubicBezTo>
                      <a:cubicBezTo>
                        <a:pt x="740478" y="424436"/>
                        <a:pt x="738478" y="418816"/>
                        <a:pt x="736382" y="413387"/>
                      </a:cubicBezTo>
                      <a:close/>
                    </a:path>
                  </a:pathLst>
                </a:custGeom>
                <a:solidFill>
                  <a:srgbClr val="FF7D8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nvGrpSpPr>
                <p:cNvPr id="173" name="Google Shape;4005;p16"/>
                <p:cNvGrpSpPr/>
                <p:nvPr/>
              </p:nvGrpSpPr>
              <p:grpSpPr>
                <a:xfrm>
                  <a:off x="5447410" y="2837531"/>
                  <a:ext cx="80460" cy="81796"/>
                  <a:chOff x="5447410" y="2837531"/>
                  <a:chExt cx="80460" cy="81796"/>
                </a:xfrm>
              </p:grpSpPr>
              <p:sp>
                <p:nvSpPr>
                  <p:cNvPr id="204" name="Google Shape;4006;p16"/>
                  <p:cNvSpPr/>
                  <p:nvPr/>
                </p:nvSpPr>
                <p:spPr>
                  <a:xfrm>
                    <a:off x="5506811" y="2844728"/>
                    <a:ext cx="21059" cy="20643"/>
                  </a:xfrm>
                  <a:custGeom>
                    <a:avLst/>
                    <a:gdLst/>
                    <a:ahLst/>
                    <a:cxnLst/>
                    <a:rect l="l" t="t" r="r" b="b"/>
                    <a:pathLst>
                      <a:path w="21059" h="20643" extrusionOk="0">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5" name="Google Shape;4007;p16"/>
                  <p:cNvSpPr/>
                  <p:nvPr/>
                </p:nvSpPr>
                <p:spPr>
                  <a:xfrm>
                    <a:off x="5447410" y="2837531"/>
                    <a:ext cx="73036" cy="81796"/>
                  </a:xfrm>
                  <a:custGeom>
                    <a:avLst/>
                    <a:gdLst/>
                    <a:ahLst/>
                    <a:cxnLst/>
                    <a:rect l="l" t="t" r="r" b="b"/>
                    <a:pathLst>
                      <a:path w="73036" h="81796" extrusionOk="0">
                        <a:moveTo>
                          <a:pt x="15843" y="8823"/>
                        </a:moveTo>
                        <a:cubicBezTo>
                          <a:pt x="7557" y="15396"/>
                          <a:pt x="1461" y="25206"/>
                          <a:pt x="222" y="37779"/>
                        </a:cubicBezTo>
                        <a:cubicBezTo>
                          <a:pt x="-1492" y="54353"/>
                          <a:pt x="6795" y="70164"/>
                          <a:pt x="21939" y="77308"/>
                        </a:cubicBezTo>
                        <a:cubicBezTo>
                          <a:pt x="27369" y="79880"/>
                          <a:pt x="35655" y="81975"/>
                          <a:pt x="42990" y="81785"/>
                        </a:cubicBezTo>
                        <a:cubicBezTo>
                          <a:pt x="40989" y="76451"/>
                          <a:pt x="39084" y="71307"/>
                          <a:pt x="37179" y="66164"/>
                        </a:cubicBezTo>
                        <a:cubicBezTo>
                          <a:pt x="35465" y="65973"/>
                          <a:pt x="33179"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131"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4" name="Google Shape;4008;p16"/>
                <p:cNvGrpSpPr/>
                <p:nvPr/>
              </p:nvGrpSpPr>
              <p:grpSpPr>
                <a:xfrm>
                  <a:off x="5471128" y="2900111"/>
                  <a:ext cx="80460" cy="81796"/>
                  <a:chOff x="5471128" y="2900111"/>
                  <a:chExt cx="80460" cy="81796"/>
                </a:xfrm>
              </p:grpSpPr>
              <p:sp>
                <p:nvSpPr>
                  <p:cNvPr id="202" name="Google Shape;4009;p16"/>
                  <p:cNvSpPr/>
                  <p:nvPr/>
                </p:nvSpPr>
                <p:spPr>
                  <a:xfrm>
                    <a:off x="5530529" y="2907308"/>
                    <a:ext cx="21059" cy="20643"/>
                  </a:xfrm>
                  <a:custGeom>
                    <a:avLst/>
                    <a:gdLst/>
                    <a:ahLst/>
                    <a:cxnLst/>
                    <a:rect l="l" t="t" r="r" b="b"/>
                    <a:pathLst>
                      <a:path w="21059" h="20643" extrusionOk="0">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3" name="Google Shape;4010;p16"/>
                  <p:cNvSpPr/>
                  <p:nvPr/>
                </p:nvSpPr>
                <p:spPr>
                  <a:xfrm>
                    <a:off x="5471128" y="2900111"/>
                    <a:ext cx="73036" cy="81796"/>
                  </a:xfrm>
                  <a:custGeom>
                    <a:avLst/>
                    <a:gdLst/>
                    <a:ahLst/>
                    <a:cxnLst/>
                    <a:rect l="l" t="t" r="r" b="b"/>
                    <a:pathLst>
                      <a:path w="73036" h="81796" extrusionOk="0">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799" y="71307"/>
                          <a:pt x="36894" y="66164"/>
                        </a:cubicBezTo>
                        <a:cubicBezTo>
                          <a:pt x="35179" y="65973"/>
                          <a:pt x="33179"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5" name="Google Shape;4011;p16"/>
                <p:cNvGrpSpPr/>
                <p:nvPr/>
              </p:nvGrpSpPr>
              <p:grpSpPr>
                <a:xfrm>
                  <a:off x="5495131" y="2962499"/>
                  <a:ext cx="80460" cy="81796"/>
                  <a:chOff x="5495131" y="2962499"/>
                  <a:chExt cx="80460" cy="81796"/>
                </a:xfrm>
              </p:grpSpPr>
              <p:sp>
                <p:nvSpPr>
                  <p:cNvPr id="200" name="Google Shape;4012;p16"/>
                  <p:cNvSpPr/>
                  <p:nvPr/>
                </p:nvSpPr>
                <p:spPr>
                  <a:xfrm>
                    <a:off x="5554532" y="2969751"/>
                    <a:ext cx="21059" cy="20684"/>
                  </a:xfrm>
                  <a:custGeom>
                    <a:avLst/>
                    <a:gdLst/>
                    <a:ahLst/>
                    <a:cxnLst/>
                    <a:rect l="l" t="t" r="r" b="b"/>
                    <a:pathLst>
                      <a:path w="21059" h="20684" extrusionOk="0">
                        <a:moveTo>
                          <a:pt x="353" y="7573"/>
                        </a:moveTo>
                        <a:cubicBezTo>
                          <a:pt x="-790" y="11668"/>
                          <a:pt x="924" y="16336"/>
                          <a:pt x="4353" y="18717"/>
                        </a:cubicBezTo>
                        <a:cubicBezTo>
                          <a:pt x="5496" y="19574"/>
                          <a:pt x="6830" y="20146"/>
                          <a:pt x="8258" y="20431"/>
                        </a:cubicBezTo>
                        <a:cubicBezTo>
                          <a:pt x="17117" y="22432"/>
                          <a:pt x="24356" y="12145"/>
                          <a:pt x="19498" y="4334"/>
                        </a:cubicBezTo>
                        <a:cubicBezTo>
                          <a:pt x="15021"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201" name="Google Shape;4013;p16"/>
                  <p:cNvSpPr/>
                  <p:nvPr/>
                </p:nvSpPr>
                <p:spPr>
                  <a:xfrm>
                    <a:off x="5495131" y="2962499"/>
                    <a:ext cx="73132" cy="81796"/>
                  </a:xfrm>
                  <a:custGeom>
                    <a:avLst/>
                    <a:gdLst/>
                    <a:ahLst/>
                    <a:cxnLst/>
                    <a:rect l="l" t="t" r="r" b="b"/>
                    <a:pathLst>
                      <a:path w="73132" h="81796" extrusionOk="0">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608" y="71307"/>
                          <a:pt x="36703" y="66164"/>
                        </a:cubicBezTo>
                        <a:cubicBezTo>
                          <a:pt x="34989" y="65973"/>
                          <a:pt x="33274" y="65497"/>
                          <a:pt x="31464" y="64735"/>
                        </a:cubicBezTo>
                        <a:cubicBezTo>
                          <a:pt x="21082" y="60163"/>
                          <a:pt x="15177" y="49686"/>
                          <a:pt x="16796" y="38446"/>
                        </a:cubicBezTo>
                        <a:cubicBezTo>
                          <a:pt x="17558" y="33398"/>
                          <a:pt x="19368" y="29112"/>
                          <a:pt x="21939" y="25683"/>
                        </a:cubicBezTo>
                        <a:cubicBezTo>
                          <a:pt x="32131" y="12157"/>
                          <a:pt x="54229" y="10824"/>
                          <a:pt x="69469" y="19301"/>
                        </a:cubicBezTo>
                        <a:cubicBezTo>
                          <a:pt x="71755" y="20634"/>
                          <a:pt x="74232" y="17301"/>
                          <a:pt x="72612" y="15300"/>
                        </a:cubicBezTo>
                        <a:cubicBezTo>
                          <a:pt x="57087" y="-3750"/>
                          <a:pt x="32131"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6" name="Google Shape;4014;p16"/>
                <p:cNvGrpSpPr/>
                <p:nvPr/>
              </p:nvGrpSpPr>
              <p:grpSpPr>
                <a:xfrm>
                  <a:off x="5519229" y="3024983"/>
                  <a:ext cx="80460" cy="81796"/>
                  <a:chOff x="5519229" y="3024983"/>
                  <a:chExt cx="80460" cy="81796"/>
                </a:xfrm>
              </p:grpSpPr>
              <p:sp>
                <p:nvSpPr>
                  <p:cNvPr id="198" name="Google Shape;4015;p16"/>
                  <p:cNvSpPr/>
                  <p:nvPr/>
                </p:nvSpPr>
                <p:spPr>
                  <a:xfrm>
                    <a:off x="5578630" y="3032180"/>
                    <a:ext cx="21059" cy="20643"/>
                  </a:xfrm>
                  <a:custGeom>
                    <a:avLst/>
                    <a:gdLst/>
                    <a:ahLst/>
                    <a:cxnLst/>
                    <a:rect l="l" t="t" r="r" b="b"/>
                    <a:pathLst>
                      <a:path w="21059" h="20643" extrusionOk="0">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9" name="Google Shape;4016;p16"/>
                  <p:cNvSpPr/>
                  <p:nvPr/>
                </p:nvSpPr>
                <p:spPr>
                  <a:xfrm>
                    <a:off x="5519229" y="3024983"/>
                    <a:ext cx="73036" cy="81796"/>
                  </a:xfrm>
                  <a:custGeom>
                    <a:avLst/>
                    <a:gdLst/>
                    <a:ahLst/>
                    <a:cxnLst/>
                    <a:rect l="l" t="t" r="r" b="b"/>
                    <a:pathLst>
                      <a:path w="73036" h="81796" extrusionOk="0">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418" y="71403"/>
                          <a:pt x="36513" y="66354"/>
                        </a:cubicBezTo>
                        <a:cubicBezTo>
                          <a:pt x="34798" y="66164"/>
                          <a:pt x="33179" y="65592"/>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7" name="Google Shape;4017;p16"/>
                <p:cNvGrpSpPr/>
                <p:nvPr/>
              </p:nvGrpSpPr>
              <p:grpSpPr>
                <a:xfrm>
                  <a:off x="5542851" y="3087467"/>
                  <a:ext cx="80460" cy="81702"/>
                  <a:chOff x="5542851" y="3087467"/>
                  <a:chExt cx="80460" cy="81702"/>
                </a:xfrm>
              </p:grpSpPr>
              <p:sp>
                <p:nvSpPr>
                  <p:cNvPr id="196" name="Google Shape;4018;p16"/>
                  <p:cNvSpPr/>
                  <p:nvPr/>
                </p:nvSpPr>
                <p:spPr>
                  <a:xfrm>
                    <a:off x="5602252" y="3094664"/>
                    <a:ext cx="21059" cy="20643"/>
                  </a:xfrm>
                  <a:custGeom>
                    <a:avLst/>
                    <a:gdLst/>
                    <a:ahLst/>
                    <a:cxnLst/>
                    <a:rect l="l" t="t" r="r" b="b"/>
                    <a:pathLst>
                      <a:path w="21059" h="20643" extrusionOk="0">
                        <a:moveTo>
                          <a:pt x="353" y="7532"/>
                        </a:moveTo>
                        <a:cubicBezTo>
                          <a:pt x="-790" y="11628"/>
                          <a:pt x="924" y="16295"/>
                          <a:pt x="4353" y="18676"/>
                        </a:cubicBezTo>
                        <a:cubicBezTo>
                          <a:pt x="5496" y="19533"/>
                          <a:pt x="6830" y="20105"/>
                          <a:pt x="8258" y="20391"/>
                        </a:cubicBezTo>
                        <a:cubicBezTo>
                          <a:pt x="17117" y="22391"/>
                          <a:pt x="24356" y="12104"/>
                          <a:pt x="19498" y="4293"/>
                        </a:cubicBezTo>
                        <a:cubicBezTo>
                          <a:pt x="14926" y="-2946"/>
                          <a:pt x="2543" y="-469"/>
                          <a:pt x="353" y="7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7" name="Google Shape;4019;p16"/>
                  <p:cNvSpPr/>
                  <p:nvPr/>
                </p:nvSpPr>
                <p:spPr>
                  <a:xfrm>
                    <a:off x="5542851" y="3087467"/>
                    <a:ext cx="73036" cy="81702"/>
                  </a:xfrm>
                  <a:custGeom>
                    <a:avLst/>
                    <a:gdLst/>
                    <a:ahLst/>
                    <a:cxnLst/>
                    <a:rect l="l" t="t" r="r" b="b"/>
                    <a:pathLst>
                      <a:path w="73036" h="81702" extrusionOk="0">
                        <a:moveTo>
                          <a:pt x="15843" y="8823"/>
                        </a:moveTo>
                        <a:cubicBezTo>
                          <a:pt x="7557" y="15396"/>
                          <a:pt x="1461" y="25206"/>
                          <a:pt x="222" y="37779"/>
                        </a:cubicBezTo>
                        <a:cubicBezTo>
                          <a:pt x="-1492" y="54353"/>
                          <a:pt x="6795" y="70164"/>
                          <a:pt x="21939" y="77308"/>
                        </a:cubicBezTo>
                        <a:cubicBezTo>
                          <a:pt x="27369" y="79880"/>
                          <a:pt x="35846" y="81880"/>
                          <a:pt x="43085" y="81690"/>
                        </a:cubicBezTo>
                        <a:cubicBezTo>
                          <a:pt x="41085" y="76356"/>
                          <a:pt x="38894" y="71212"/>
                          <a:pt x="36989" y="66164"/>
                        </a:cubicBezTo>
                        <a:cubicBezTo>
                          <a:pt x="35274" y="65973"/>
                          <a:pt x="33274"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7087" y="-3750"/>
                          <a:pt x="32131"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8" name="Google Shape;4020;p16"/>
                <p:cNvGrpSpPr/>
                <p:nvPr/>
              </p:nvGrpSpPr>
              <p:grpSpPr>
                <a:xfrm>
                  <a:off x="5566568" y="3150103"/>
                  <a:ext cx="80460" cy="81836"/>
                  <a:chOff x="5566568" y="3150103"/>
                  <a:chExt cx="80460" cy="81836"/>
                </a:xfrm>
              </p:grpSpPr>
              <p:sp>
                <p:nvSpPr>
                  <p:cNvPr id="194" name="Google Shape;4021;p16"/>
                  <p:cNvSpPr/>
                  <p:nvPr/>
                </p:nvSpPr>
                <p:spPr>
                  <a:xfrm>
                    <a:off x="5625969" y="3157298"/>
                    <a:ext cx="21059" cy="20684"/>
                  </a:xfrm>
                  <a:custGeom>
                    <a:avLst/>
                    <a:gdLst/>
                    <a:ahLst/>
                    <a:cxnLst/>
                    <a:rect l="l" t="t" r="r" b="b"/>
                    <a:pathLst>
                      <a:path w="21059" h="20684" extrusionOk="0">
                        <a:moveTo>
                          <a:pt x="353" y="7573"/>
                        </a:moveTo>
                        <a:cubicBezTo>
                          <a:pt x="-790" y="11668"/>
                          <a:pt x="924" y="16336"/>
                          <a:pt x="4353" y="18717"/>
                        </a:cubicBezTo>
                        <a:cubicBezTo>
                          <a:pt x="5496" y="19574"/>
                          <a:pt x="6830" y="20146"/>
                          <a:pt x="8258" y="20431"/>
                        </a:cubicBezTo>
                        <a:cubicBezTo>
                          <a:pt x="17117" y="22432"/>
                          <a:pt x="24356" y="12145"/>
                          <a:pt x="19498" y="4334"/>
                        </a:cubicBezTo>
                        <a:cubicBezTo>
                          <a:pt x="15021"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5" name="Google Shape;4022;p16"/>
                  <p:cNvSpPr/>
                  <p:nvPr/>
                </p:nvSpPr>
                <p:spPr>
                  <a:xfrm>
                    <a:off x="5566568" y="3150103"/>
                    <a:ext cx="73037" cy="81836"/>
                  </a:xfrm>
                  <a:custGeom>
                    <a:avLst/>
                    <a:gdLst/>
                    <a:ahLst/>
                    <a:cxnLst/>
                    <a:rect l="l" t="t" r="r" b="b"/>
                    <a:pathLst>
                      <a:path w="73037" h="81836" extrusionOk="0">
                        <a:moveTo>
                          <a:pt x="15843" y="8862"/>
                        </a:moveTo>
                        <a:cubicBezTo>
                          <a:pt x="7557" y="15435"/>
                          <a:pt x="1461" y="25246"/>
                          <a:pt x="222" y="37819"/>
                        </a:cubicBezTo>
                        <a:cubicBezTo>
                          <a:pt x="-1492" y="54392"/>
                          <a:pt x="6795" y="70203"/>
                          <a:pt x="21939" y="77347"/>
                        </a:cubicBezTo>
                        <a:cubicBezTo>
                          <a:pt x="27369" y="79919"/>
                          <a:pt x="35465" y="82015"/>
                          <a:pt x="42799" y="81824"/>
                        </a:cubicBezTo>
                        <a:cubicBezTo>
                          <a:pt x="40799" y="76490"/>
                          <a:pt x="38894" y="71346"/>
                          <a:pt x="36989" y="66203"/>
                        </a:cubicBezTo>
                        <a:cubicBezTo>
                          <a:pt x="35274" y="66012"/>
                          <a:pt x="33274" y="65536"/>
                          <a:pt x="31369" y="64774"/>
                        </a:cubicBezTo>
                        <a:cubicBezTo>
                          <a:pt x="20987" y="60202"/>
                          <a:pt x="15081" y="49725"/>
                          <a:pt x="16701" y="38485"/>
                        </a:cubicBezTo>
                        <a:cubicBezTo>
                          <a:pt x="17463" y="33437"/>
                          <a:pt x="19272" y="29151"/>
                          <a:pt x="21844" y="25722"/>
                        </a:cubicBezTo>
                        <a:cubicBezTo>
                          <a:pt x="32036" y="12196"/>
                          <a:pt x="54134" y="10863"/>
                          <a:pt x="69374" y="19340"/>
                        </a:cubicBezTo>
                        <a:cubicBezTo>
                          <a:pt x="71660" y="20673"/>
                          <a:pt x="74136" y="17340"/>
                          <a:pt x="72517" y="15339"/>
                        </a:cubicBezTo>
                        <a:cubicBezTo>
                          <a:pt x="57087" y="-3711"/>
                          <a:pt x="32131" y="-3996"/>
                          <a:pt x="15843" y="8862"/>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79" name="Google Shape;4023;p16"/>
                <p:cNvGrpSpPr/>
                <p:nvPr/>
              </p:nvGrpSpPr>
              <p:grpSpPr>
                <a:xfrm>
                  <a:off x="5591714" y="3212150"/>
                  <a:ext cx="80365" cy="81797"/>
                  <a:chOff x="5591714" y="3212150"/>
                  <a:chExt cx="80365" cy="81797"/>
                </a:xfrm>
              </p:grpSpPr>
              <p:sp>
                <p:nvSpPr>
                  <p:cNvPr id="192" name="Google Shape;4024;p16"/>
                  <p:cNvSpPr/>
                  <p:nvPr/>
                </p:nvSpPr>
                <p:spPr>
                  <a:xfrm>
                    <a:off x="5651020" y="3219375"/>
                    <a:ext cx="21059" cy="20615"/>
                  </a:xfrm>
                  <a:custGeom>
                    <a:avLst/>
                    <a:gdLst/>
                    <a:ahLst/>
                    <a:cxnLst/>
                    <a:rect l="l" t="t" r="r" b="b"/>
                    <a:pathLst>
                      <a:path w="21059" h="20615" extrusionOk="0">
                        <a:moveTo>
                          <a:pt x="353" y="7504"/>
                        </a:moveTo>
                        <a:cubicBezTo>
                          <a:pt x="-790" y="11599"/>
                          <a:pt x="924" y="16267"/>
                          <a:pt x="4353" y="18648"/>
                        </a:cubicBezTo>
                        <a:cubicBezTo>
                          <a:pt x="5496" y="19505"/>
                          <a:pt x="6830" y="20077"/>
                          <a:pt x="8258" y="20362"/>
                        </a:cubicBezTo>
                        <a:cubicBezTo>
                          <a:pt x="17117" y="22363"/>
                          <a:pt x="24356" y="12076"/>
                          <a:pt x="19498" y="4265"/>
                        </a:cubicBezTo>
                        <a:cubicBezTo>
                          <a:pt x="15021" y="-2974"/>
                          <a:pt x="2639" y="-402"/>
                          <a:pt x="353" y="7504"/>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3" name="Google Shape;4025;p16"/>
                  <p:cNvSpPr/>
                  <p:nvPr/>
                </p:nvSpPr>
                <p:spPr>
                  <a:xfrm>
                    <a:off x="5591714" y="3212150"/>
                    <a:ext cx="73036" cy="81797"/>
                  </a:xfrm>
                  <a:custGeom>
                    <a:avLst/>
                    <a:gdLst/>
                    <a:ahLst/>
                    <a:cxnLst/>
                    <a:rect l="l" t="t" r="r" b="b"/>
                    <a:pathLst>
                      <a:path w="73036" h="81797" extrusionOk="0">
                        <a:moveTo>
                          <a:pt x="15843" y="8823"/>
                        </a:moveTo>
                        <a:cubicBezTo>
                          <a:pt x="7557" y="15396"/>
                          <a:pt x="1461" y="25206"/>
                          <a:pt x="222" y="37779"/>
                        </a:cubicBezTo>
                        <a:cubicBezTo>
                          <a:pt x="-1492" y="54353"/>
                          <a:pt x="6795" y="70164"/>
                          <a:pt x="21939" y="77308"/>
                        </a:cubicBezTo>
                        <a:cubicBezTo>
                          <a:pt x="27369" y="79880"/>
                          <a:pt x="35465" y="81975"/>
                          <a:pt x="42799" y="81785"/>
                        </a:cubicBezTo>
                        <a:cubicBezTo>
                          <a:pt x="40799" y="76451"/>
                          <a:pt x="38894" y="71307"/>
                          <a:pt x="36989" y="66164"/>
                        </a:cubicBezTo>
                        <a:cubicBezTo>
                          <a:pt x="35274" y="65973"/>
                          <a:pt x="33274" y="65497"/>
                          <a:pt x="31369" y="64735"/>
                        </a:cubicBezTo>
                        <a:cubicBezTo>
                          <a:pt x="20987" y="60163"/>
                          <a:pt x="15081" y="49686"/>
                          <a:pt x="16701" y="38446"/>
                        </a:cubicBezTo>
                        <a:cubicBezTo>
                          <a:pt x="17463" y="33398"/>
                          <a:pt x="19272" y="29112"/>
                          <a:pt x="21844" y="25683"/>
                        </a:cubicBezTo>
                        <a:cubicBezTo>
                          <a:pt x="32036" y="12157"/>
                          <a:pt x="54134" y="10824"/>
                          <a:pt x="69374" y="19301"/>
                        </a:cubicBezTo>
                        <a:cubicBezTo>
                          <a:pt x="71660" y="20634"/>
                          <a:pt x="74136" y="17301"/>
                          <a:pt x="72517" y="15300"/>
                        </a:cubicBezTo>
                        <a:cubicBezTo>
                          <a:pt x="56991" y="-3750"/>
                          <a:pt x="32036"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80" name="Google Shape;4026;p16"/>
                <p:cNvGrpSpPr/>
                <p:nvPr/>
              </p:nvGrpSpPr>
              <p:grpSpPr>
                <a:xfrm>
                  <a:off x="5615717" y="3274570"/>
                  <a:ext cx="80460" cy="81481"/>
                  <a:chOff x="5615717" y="3274570"/>
                  <a:chExt cx="80460" cy="81481"/>
                </a:xfrm>
              </p:grpSpPr>
              <p:sp>
                <p:nvSpPr>
                  <p:cNvPr id="190" name="Google Shape;4027;p16"/>
                  <p:cNvSpPr/>
                  <p:nvPr/>
                </p:nvSpPr>
                <p:spPr>
                  <a:xfrm>
                    <a:off x="5675118" y="3281790"/>
                    <a:ext cx="21059" cy="20684"/>
                  </a:xfrm>
                  <a:custGeom>
                    <a:avLst/>
                    <a:gdLst/>
                    <a:ahLst/>
                    <a:cxnLst/>
                    <a:rect l="l" t="t" r="r" b="b"/>
                    <a:pathLst>
                      <a:path w="21059" h="20684" extrusionOk="0">
                        <a:moveTo>
                          <a:pt x="353" y="7573"/>
                        </a:moveTo>
                        <a:cubicBezTo>
                          <a:pt x="-790" y="11668"/>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91" name="Google Shape;4028;p16"/>
                  <p:cNvSpPr/>
                  <p:nvPr/>
                </p:nvSpPr>
                <p:spPr>
                  <a:xfrm>
                    <a:off x="5615717" y="3274570"/>
                    <a:ext cx="73037" cy="81481"/>
                  </a:xfrm>
                  <a:custGeom>
                    <a:avLst/>
                    <a:gdLst/>
                    <a:ahLst/>
                    <a:cxnLst/>
                    <a:rect l="l" t="t" r="r" b="b"/>
                    <a:pathLst>
                      <a:path w="73037" h="81481" extrusionOk="0">
                        <a:moveTo>
                          <a:pt x="15843" y="8792"/>
                        </a:moveTo>
                        <a:cubicBezTo>
                          <a:pt x="7557" y="15364"/>
                          <a:pt x="1461" y="25175"/>
                          <a:pt x="222" y="37748"/>
                        </a:cubicBezTo>
                        <a:cubicBezTo>
                          <a:pt x="-1492" y="54321"/>
                          <a:pt x="6795" y="70133"/>
                          <a:pt x="21939" y="77277"/>
                        </a:cubicBezTo>
                        <a:cubicBezTo>
                          <a:pt x="27369" y="79848"/>
                          <a:pt x="36417" y="81658"/>
                          <a:pt x="43752" y="81468"/>
                        </a:cubicBezTo>
                        <a:cubicBezTo>
                          <a:pt x="41751" y="76134"/>
                          <a:pt x="39656" y="70990"/>
                          <a:pt x="37751" y="65847"/>
                        </a:cubicBezTo>
                        <a:cubicBezTo>
                          <a:pt x="36227" y="65942"/>
                          <a:pt x="34703" y="65942"/>
                          <a:pt x="31369" y="64704"/>
                        </a:cubicBezTo>
                        <a:cubicBezTo>
                          <a:pt x="20701" y="60703"/>
                          <a:pt x="15081" y="49654"/>
                          <a:pt x="16701" y="38415"/>
                        </a:cubicBezTo>
                        <a:cubicBezTo>
                          <a:pt x="17463" y="33366"/>
                          <a:pt x="19272" y="29080"/>
                          <a:pt x="21844" y="25651"/>
                        </a:cubicBezTo>
                        <a:cubicBezTo>
                          <a:pt x="32036" y="12126"/>
                          <a:pt x="54134" y="10792"/>
                          <a:pt x="69374" y="19269"/>
                        </a:cubicBezTo>
                        <a:cubicBezTo>
                          <a:pt x="71660" y="20603"/>
                          <a:pt x="74136" y="17269"/>
                          <a:pt x="72517" y="15269"/>
                        </a:cubicBezTo>
                        <a:cubicBezTo>
                          <a:pt x="56991" y="-3686"/>
                          <a:pt x="32036" y="-3972"/>
                          <a:pt x="15843" y="8792"/>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81" name="Google Shape;4029;p16"/>
                <p:cNvGrpSpPr/>
                <p:nvPr/>
              </p:nvGrpSpPr>
              <p:grpSpPr>
                <a:xfrm>
                  <a:off x="5642101" y="3336070"/>
                  <a:ext cx="80460" cy="81986"/>
                  <a:chOff x="5642101" y="3336070"/>
                  <a:chExt cx="80460" cy="81986"/>
                </a:xfrm>
              </p:grpSpPr>
              <p:sp>
                <p:nvSpPr>
                  <p:cNvPr id="188" name="Google Shape;4030;p16"/>
                  <p:cNvSpPr/>
                  <p:nvPr/>
                </p:nvSpPr>
                <p:spPr>
                  <a:xfrm>
                    <a:off x="5701502" y="3343321"/>
                    <a:ext cx="21059" cy="20684"/>
                  </a:xfrm>
                  <a:custGeom>
                    <a:avLst/>
                    <a:gdLst/>
                    <a:ahLst/>
                    <a:cxnLst/>
                    <a:rect l="l" t="t" r="r" b="b"/>
                    <a:pathLst>
                      <a:path w="21059" h="20684" extrusionOk="0">
                        <a:moveTo>
                          <a:pt x="353" y="7573"/>
                        </a:moveTo>
                        <a:cubicBezTo>
                          <a:pt x="-790" y="11668"/>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9" name="Google Shape;4031;p16"/>
                  <p:cNvSpPr/>
                  <p:nvPr/>
                </p:nvSpPr>
                <p:spPr>
                  <a:xfrm>
                    <a:off x="5642101" y="3336070"/>
                    <a:ext cx="73132" cy="81986"/>
                  </a:xfrm>
                  <a:custGeom>
                    <a:avLst/>
                    <a:gdLst/>
                    <a:ahLst/>
                    <a:cxnLst/>
                    <a:rect l="l" t="t" r="r" b="b"/>
                    <a:pathLst>
                      <a:path w="73132" h="81986" extrusionOk="0">
                        <a:moveTo>
                          <a:pt x="15843" y="8823"/>
                        </a:moveTo>
                        <a:cubicBezTo>
                          <a:pt x="7557" y="15396"/>
                          <a:pt x="1461" y="25206"/>
                          <a:pt x="222" y="37779"/>
                        </a:cubicBezTo>
                        <a:cubicBezTo>
                          <a:pt x="-1492" y="54353"/>
                          <a:pt x="6795" y="70164"/>
                          <a:pt x="21939" y="77308"/>
                        </a:cubicBezTo>
                        <a:cubicBezTo>
                          <a:pt x="27369" y="79880"/>
                          <a:pt x="35370" y="82166"/>
                          <a:pt x="42704" y="81975"/>
                        </a:cubicBezTo>
                        <a:cubicBezTo>
                          <a:pt x="40608" y="77118"/>
                          <a:pt x="37941" y="71022"/>
                          <a:pt x="35941" y="65973"/>
                        </a:cubicBezTo>
                        <a:cubicBezTo>
                          <a:pt x="34227" y="65688"/>
                          <a:pt x="33274" y="65497"/>
                          <a:pt x="31464" y="64735"/>
                        </a:cubicBezTo>
                        <a:cubicBezTo>
                          <a:pt x="21082" y="60163"/>
                          <a:pt x="15177" y="49686"/>
                          <a:pt x="16796" y="38446"/>
                        </a:cubicBezTo>
                        <a:cubicBezTo>
                          <a:pt x="17558" y="33398"/>
                          <a:pt x="19368" y="29112"/>
                          <a:pt x="21939" y="25683"/>
                        </a:cubicBezTo>
                        <a:cubicBezTo>
                          <a:pt x="32131" y="12157"/>
                          <a:pt x="54229" y="10824"/>
                          <a:pt x="69469" y="19301"/>
                        </a:cubicBezTo>
                        <a:cubicBezTo>
                          <a:pt x="71755" y="20634"/>
                          <a:pt x="74232" y="17301"/>
                          <a:pt x="72612" y="15300"/>
                        </a:cubicBezTo>
                        <a:cubicBezTo>
                          <a:pt x="57087" y="-3750"/>
                          <a:pt x="32131" y="-3940"/>
                          <a:pt x="15843" y="8823"/>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82" name="Google Shape;4032;p16"/>
                <p:cNvGrpSpPr/>
                <p:nvPr/>
              </p:nvGrpSpPr>
              <p:grpSpPr>
                <a:xfrm>
                  <a:off x="5667152" y="3398142"/>
                  <a:ext cx="80460" cy="81827"/>
                  <a:chOff x="5667152" y="3398142"/>
                  <a:chExt cx="80460" cy="81827"/>
                </a:xfrm>
              </p:grpSpPr>
              <p:sp>
                <p:nvSpPr>
                  <p:cNvPr id="186" name="Google Shape;4033;p16"/>
                  <p:cNvSpPr/>
                  <p:nvPr/>
                </p:nvSpPr>
                <p:spPr>
                  <a:xfrm>
                    <a:off x="5726553" y="3405329"/>
                    <a:ext cx="21059" cy="20684"/>
                  </a:xfrm>
                  <a:custGeom>
                    <a:avLst/>
                    <a:gdLst/>
                    <a:ahLst/>
                    <a:cxnLst/>
                    <a:rect l="l" t="t" r="r" b="b"/>
                    <a:pathLst>
                      <a:path w="21059" h="20684" extrusionOk="0">
                        <a:moveTo>
                          <a:pt x="353" y="7573"/>
                        </a:moveTo>
                        <a:cubicBezTo>
                          <a:pt x="-790" y="11669"/>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7" name="Google Shape;4034;p16"/>
                  <p:cNvSpPr/>
                  <p:nvPr/>
                </p:nvSpPr>
                <p:spPr>
                  <a:xfrm>
                    <a:off x="5667152" y="3398142"/>
                    <a:ext cx="73036" cy="81827"/>
                  </a:xfrm>
                  <a:custGeom>
                    <a:avLst/>
                    <a:gdLst/>
                    <a:ahLst/>
                    <a:cxnLst/>
                    <a:rect l="l" t="t" r="r" b="b"/>
                    <a:pathLst>
                      <a:path w="73036" h="81827" extrusionOk="0">
                        <a:moveTo>
                          <a:pt x="15843" y="8854"/>
                        </a:moveTo>
                        <a:cubicBezTo>
                          <a:pt x="7557" y="15426"/>
                          <a:pt x="1461" y="25237"/>
                          <a:pt x="222" y="37810"/>
                        </a:cubicBezTo>
                        <a:cubicBezTo>
                          <a:pt x="-1492" y="54384"/>
                          <a:pt x="6795" y="70195"/>
                          <a:pt x="21939" y="77339"/>
                        </a:cubicBezTo>
                        <a:cubicBezTo>
                          <a:pt x="27369" y="79911"/>
                          <a:pt x="35465" y="82006"/>
                          <a:pt x="42799" y="81816"/>
                        </a:cubicBezTo>
                        <a:cubicBezTo>
                          <a:pt x="40799" y="76767"/>
                          <a:pt x="38132" y="71243"/>
                          <a:pt x="36227" y="66195"/>
                        </a:cubicBezTo>
                        <a:cubicBezTo>
                          <a:pt x="34512" y="66004"/>
                          <a:pt x="33274" y="65623"/>
                          <a:pt x="31369" y="64861"/>
                        </a:cubicBezTo>
                        <a:cubicBezTo>
                          <a:pt x="20987" y="60289"/>
                          <a:pt x="15081" y="49812"/>
                          <a:pt x="16701" y="38572"/>
                        </a:cubicBezTo>
                        <a:cubicBezTo>
                          <a:pt x="17463" y="33524"/>
                          <a:pt x="19272" y="29238"/>
                          <a:pt x="21844" y="25809"/>
                        </a:cubicBezTo>
                        <a:cubicBezTo>
                          <a:pt x="32036" y="12283"/>
                          <a:pt x="54134" y="10950"/>
                          <a:pt x="69374" y="19427"/>
                        </a:cubicBezTo>
                        <a:cubicBezTo>
                          <a:pt x="71660" y="20760"/>
                          <a:pt x="74136" y="17427"/>
                          <a:pt x="72517" y="15426"/>
                        </a:cubicBezTo>
                        <a:cubicBezTo>
                          <a:pt x="57087" y="-3719"/>
                          <a:pt x="32131" y="-4005"/>
                          <a:pt x="15843" y="8854"/>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83" name="Google Shape;4035;p16"/>
                <p:cNvGrpSpPr/>
                <p:nvPr/>
              </p:nvGrpSpPr>
              <p:grpSpPr>
                <a:xfrm>
                  <a:off x="5691917" y="3460307"/>
                  <a:ext cx="80460" cy="81670"/>
                  <a:chOff x="5691917" y="3460307"/>
                  <a:chExt cx="80460" cy="81670"/>
                </a:xfrm>
              </p:grpSpPr>
              <p:sp>
                <p:nvSpPr>
                  <p:cNvPr id="184" name="Google Shape;4036;p16"/>
                  <p:cNvSpPr/>
                  <p:nvPr/>
                </p:nvSpPr>
                <p:spPr>
                  <a:xfrm>
                    <a:off x="5751318" y="3467527"/>
                    <a:ext cx="21059" cy="20684"/>
                  </a:xfrm>
                  <a:custGeom>
                    <a:avLst/>
                    <a:gdLst/>
                    <a:ahLst/>
                    <a:cxnLst/>
                    <a:rect l="l" t="t" r="r" b="b"/>
                    <a:pathLst>
                      <a:path w="21059" h="20684" extrusionOk="0">
                        <a:moveTo>
                          <a:pt x="353" y="7573"/>
                        </a:moveTo>
                        <a:cubicBezTo>
                          <a:pt x="-790" y="11669"/>
                          <a:pt x="924" y="16336"/>
                          <a:pt x="4353" y="18717"/>
                        </a:cubicBezTo>
                        <a:cubicBezTo>
                          <a:pt x="5496" y="19574"/>
                          <a:pt x="6830" y="20146"/>
                          <a:pt x="8258" y="20431"/>
                        </a:cubicBezTo>
                        <a:cubicBezTo>
                          <a:pt x="17117" y="22432"/>
                          <a:pt x="24356" y="12145"/>
                          <a:pt x="19498" y="4334"/>
                        </a:cubicBezTo>
                        <a:cubicBezTo>
                          <a:pt x="14926" y="-3000"/>
                          <a:pt x="2543" y="-428"/>
                          <a:pt x="353" y="7573"/>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85" name="Google Shape;4037;p16"/>
                  <p:cNvSpPr/>
                  <p:nvPr/>
                </p:nvSpPr>
                <p:spPr>
                  <a:xfrm>
                    <a:off x="5691917" y="3460307"/>
                    <a:ext cx="73037" cy="81670"/>
                  </a:xfrm>
                  <a:custGeom>
                    <a:avLst/>
                    <a:gdLst/>
                    <a:ahLst/>
                    <a:cxnLst/>
                    <a:rect l="l" t="t" r="r" b="b"/>
                    <a:pathLst>
                      <a:path w="73037" h="81670" extrusionOk="0">
                        <a:moveTo>
                          <a:pt x="15843" y="8792"/>
                        </a:moveTo>
                        <a:cubicBezTo>
                          <a:pt x="7557" y="15364"/>
                          <a:pt x="1461" y="25175"/>
                          <a:pt x="222" y="37748"/>
                        </a:cubicBezTo>
                        <a:cubicBezTo>
                          <a:pt x="-1492" y="54321"/>
                          <a:pt x="6795" y="70133"/>
                          <a:pt x="21939" y="77277"/>
                        </a:cubicBezTo>
                        <a:cubicBezTo>
                          <a:pt x="27369" y="79848"/>
                          <a:pt x="36703" y="81849"/>
                          <a:pt x="44037" y="81658"/>
                        </a:cubicBezTo>
                        <a:cubicBezTo>
                          <a:pt x="42037" y="76324"/>
                          <a:pt x="39465" y="71371"/>
                          <a:pt x="37370" y="66228"/>
                        </a:cubicBezTo>
                        <a:cubicBezTo>
                          <a:pt x="35655" y="66037"/>
                          <a:pt x="33274" y="65561"/>
                          <a:pt x="31369" y="64704"/>
                        </a:cubicBezTo>
                        <a:cubicBezTo>
                          <a:pt x="20987" y="60132"/>
                          <a:pt x="15082" y="49654"/>
                          <a:pt x="16701" y="38415"/>
                        </a:cubicBezTo>
                        <a:cubicBezTo>
                          <a:pt x="17463" y="33366"/>
                          <a:pt x="19272" y="29080"/>
                          <a:pt x="21844" y="25651"/>
                        </a:cubicBezTo>
                        <a:cubicBezTo>
                          <a:pt x="32036" y="12126"/>
                          <a:pt x="54134" y="10792"/>
                          <a:pt x="69374" y="19269"/>
                        </a:cubicBezTo>
                        <a:cubicBezTo>
                          <a:pt x="71660" y="20603"/>
                          <a:pt x="74136" y="17269"/>
                          <a:pt x="72517" y="15269"/>
                        </a:cubicBezTo>
                        <a:cubicBezTo>
                          <a:pt x="56991" y="-3686"/>
                          <a:pt x="32036" y="-3972"/>
                          <a:pt x="15843" y="8792"/>
                        </a:cubicBez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grpSp>
            <p:nvGrpSpPr>
              <p:cNvPr id="151" name="Google Shape;4038;p16"/>
              <p:cNvGrpSpPr/>
              <p:nvPr/>
            </p:nvGrpSpPr>
            <p:grpSpPr>
              <a:xfrm>
                <a:off x="5639752" y="2856960"/>
                <a:ext cx="583787" cy="603290"/>
                <a:chOff x="5639752" y="2856960"/>
                <a:chExt cx="583787" cy="603290"/>
              </a:xfrm>
            </p:grpSpPr>
            <p:sp>
              <p:nvSpPr>
                <p:cNvPr id="168" name="Google Shape;4039;p16"/>
                <p:cNvSpPr/>
                <p:nvPr/>
              </p:nvSpPr>
              <p:spPr>
                <a:xfrm>
                  <a:off x="5799486" y="2856960"/>
                  <a:ext cx="281844" cy="483329"/>
                </a:xfrm>
                <a:custGeom>
                  <a:avLst/>
                  <a:gdLst/>
                  <a:ahLst/>
                  <a:cxnLst/>
                  <a:rect l="l" t="t" r="r" b="b"/>
                  <a:pathLst>
                    <a:path w="281844" h="483329" extrusionOk="0">
                      <a:moveTo>
                        <a:pt x="32480" y="17684"/>
                      </a:moveTo>
                      <a:cubicBezTo>
                        <a:pt x="32194" y="17493"/>
                        <a:pt x="32004" y="17303"/>
                        <a:pt x="31718" y="17112"/>
                      </a:cubicBezTo>
                      <a:cubicBezTo>
                        <a:pt x="29813" y="15588"/>
                        <a:pt x="27908" y="14160"/>
                        <a:pt x="26098" y="12826"/>
                      </a:cubicBezTo>
                      <a:cubicBezTo>
                        <a:pt x="26003" y="12826"/>
                        <a:pt x="26003" y="12731"/>
                        <a:pt x="25908" y="12731"/>
                      </a:cubicBezTo>
                      <a:cubicBezTo>
                        <a:pt x="24194" y="11493"/>
                        <a:pt x="22574" y="10254"/>
                        <a:pt x="21050" y="9207"/>
                      </a:cubicBezTo>
                      <a:cubicBezTo>
                        <a:pt x="20765" y="9016"/>
                        <a:pt x="20383" y="8730"/>
                        <a:pt x="20098" y="8540"/>
                      </a:cubicBezTo>
                      <a:cubicBezTo>
                        <a:pt x="18478" y="7397"/>
                        <a:pt x="16954" y="6349"/>
                        <a:pt x="15526" y="5397"/>
                      </a:cubicBezTo>
                      <a:cubicBezTo>
                        <a:pt x="15430" y="5301"/>
                        <a:pt x="15430" y="5301"/>
                        <a:pt x="15335" y="5301"/>
                      </a:cubicBezTo>
                      <a:cubicBezTo>
                        <a:pt x="14002" y="4444"/>
                        <a:pt x="12763" y="3682"/>
                        <a:pt x="11620" y="3015"/>
                      </a:cubicBezTo>
                      <a:cubicBezTo>
                        <a:pt x="11335" y="2825"/>
                        <a:pt x="11049" y="2634"/>
                        <a:pt x="10763" y="2539"/>
                      </a:cubicBezTo>
                      <a:cubicBezTo>
                        <a:pt x="9620" y="1872"/>
                        <a:pt x="8477" y="1301"/>
                        <a:pt x="7525" y="920"/>
                      </a:cubicBezTo>
                      <a:cubicBezTo>
                        <a:pt x="7525" y="920"/>
                        <a:pt x="7429" y="920"/>
                        <a:pt x="7429" y="920"/>
                      </a:cubicBezTo>
                      <a:cubicBezTo>
                        <a:pt x="6572" y="539"/>
                        <a:pt x="5810" y="348"/>
                        <a:pt x="5144" y="158"/>
                      </a:cubicBezTo>
                      <a:cubicBezTo>
                        <a:pt x="4953" y="158"/>
                        <a:pt x="4763" y="63"/>
                        <a:pt x="4667" y="63"/>
                      </a:cubicBezTo>
                      <a:cubicBezTo>
                        <a:pt x="4000" y="-33"/>
                        <a:pt x="3429" y="-33"/>
                        <a:pt x="3048" y="158"/>
                      </a:cubicBezTo>
                      <a:cubicBezTo>
                        <a:pt x="3048" y="158"/>
                        <a:pt x="3048" y="158"/>
                        <a:pt x="3048" y="158"/>
                      </a:cubicBezTo>
                      <a:cubicBezTo>
                        <a:pt x="2762" y="348"/>
                        <a:pt x="2572" y="539"/>
                        <a:pt x="2381" y="920"/>
                      </a:cubicBezTo>
                      <a:cubicBezTo>
                        <a:pt x="2286" y="1015"/>
                        <a:pt x="2286" y="1110"/>
                        <a:pt x="2191" y="1301"/>
                      </a:cubicBezTo>
                      <a:cubicBezTo>
                        <a:pt x="2000" y="1587"/>
                        <a:pt x="1905" y="1872"/>
                        <a:pt x="1715" y="2253"/>
                      </a:cubicBezTo>
                      <a:cubicBezTo>
                        <a:pt x="1619" y="2444"/>
                        <a:pt x="1619" y="2539"/>
                        <a:pt x="1524" y="2730"/>
                      </a:cubicBezTo>
                      <a:cubicBezTo>
                        <a:pt x="1333" y="3301"/>
                        <a:pt x="1238" y="3873"/>
                        <a:pt x="1048" y="4539"/>
                      </a:cubicBezTo>
                      <a:cubicBezTo>
                        <a:pt x="1048" y="4539"/>
                        <a:pt x="1048" y="4635"/>
                        <a:pt x="1048" y="4635"/>
                      </a:cubicBezTo>
                      <a:cubicBezTo>
                        <a:pt x="857" y="5301"/>
                        <a:pt x="762" y="6159"/>
                        <a:pt x="667" y="7016"/>
                      </a:cubicBezTo>
                      <a:cubicBezTo>
                        <a:pt x="667" y="7302"/>
                        <a:pt x="571" y="7587"/>
                        <a:pt x="571" y="7873"/>
                      </a:cubicBezTo>
                      <a:cubicBezTo>
                        <a:pt x="476" y="8540"/>
                        <a:pt x="381" y="9207"/>
                        <a:pt x="381" y="9969"/>
                      </a:cubicBezTo>
                      <a:cubicBezTo>
                        <a:pt x="381" y="10254"/>
                        <a:pt x="286" y="10635"/>
                        <a:pt x="286" y="10921"/>
                      </a:cubicBezTo>
                      <a:cubicBezTo>
                        <a:pt x="190" y="11874"/>
                        <a:pt x="190" y="12826"/>
                        <a:pt x="95" y="13779"/>
                      </a:cubicBezTo>
                      <a:cubicBezTo>
                        <a:pt x="95" y="13874"/>
                        <a:pt x="95" y="14064"/>
                        <a:pt x="95" y="14160"/>
                      </a:cubicBezTo>
                      <a:cubicBezTo>
                        <a:pt x="0" y="15303"/>
                        <a:pt x="0" y="16541"/>
                        <a:pt x="0" y="17779"/>
                      </a:cubicBezTo>
                      <a:cubicBezTo>
                        <a:pt x="0" y="18160"/>
                        <a:pt x="0" y="18636"/>
                        <a:pt x="0" y="19113"/>
                      </a:cubicBezTo>
                      <a:cubicBezTo>
                        <a:pt x="0" y="19970"/>
                        <a:pt x="0" y="20922"/>
                        <a:pt x="0" y="21875"/>
                      </a:cubicBezTo>
                      <a:cubicBezTo>
                        <a:pt x="0" y="22351"/>
                        <a:pt x="0" y="22827"/>
                        <a:pt x="0" y="23399"/>
                      </a:cubicBezTo>
                      <a:cubicBezTo>
                        <a:pt x="0" y="24542"/>
                        <a:pt x="0" y="25685"/>
                        <a:pt x="0" y="26828"/>
                      </a:cubicBezTo>
                      <a:cubicBezTo>
                        <a:pt x="0" y="27114"/>
                        <a:pt x="0" y="27399"/>
                        <a:pt x="0" y="27685"/>
                      </a:cubicBezTo>
                      <a:cubicBezTo>
                        <a:pt x="0" y="29114"/>
                        <a:pt x="0" y="30543"/>
                        <a:pt x="95" y="32067"/>
                      </a:cubicBezTo>
                      <a:cubicBezTo>
                        <a:pt x="95" y="32638"/>
                        <a:pt x="95" y="33210"/>
                        <a:pt x="95" y="33876"/>
                      </a:cubicBezTo>
                      <a:cubicBezTo>
                        <a:pt x="95" y="34924"/>
                        <a:pt x="190" y="35877"/>
                        <a:pt x="190" y="36924"/>
                      </a:cubicBezTo>
                      <a:cubicBezTo>
                        <a:pt x="190" y="37591"/>
                        <a:pt x="190" y="38258"/>
                        <a:pt x="286" y="38829"/>
                      </a:cubicBezTo>
                      <a:cubicBezTo>
                        <a:pt x="286" y="40068"/>
                        <a:pt x="381" y="41211"/>
                        <a:pt x="381" y="42449"/>
                      </a:cubicBezTo>
                      <a:cubicBezTo>
                        <a:pt x="381" y="42925"/>
                        <a:pt x="381" y="43306"/>
                        <a:pt x="476" y="43782"/>
                      </a:cubicBezTo>
                      <a:cubicBezTo>
                        <a:pt x="476" y="43782"/>
                        <a:pt x="476" y="43782"/>
                        <a:pt x="476" y="43782"/>
                      </a:cubicBezTo>
                      <a:lnTo>
                        <a:pt x="476" y="43782"/>
                      </a:lnTo>
                      <a:cubicBezTo>
                        <a:pt x="2095" y="81406"/>
                        <a:pt x="7144" y="129888"/>
                        <a:pt x="7144" y="129888"/>
                      </a:cubicBezTo>
                      <a:lnTo>
                        <a:pt x="188309" y="481456"/>
                      </a:lnTo>
                      <a:cubicBezTo>
                        <a:pt x="188309" y="481456"/>
                        <a:pt x="205740" y="489362"/>
                        <a:pt x="244316" y="472693"/>
                      </a:cubicBezTo>
                      <a:cubicBezTo>
                        <a:pt x="276225" y="458882"/>
                        <a:pt x="281845" y="441165"/>
                        <a:pt x="281845" y="441165"/>
                      </a:cubicBezTo>
                      <a:lnTo>
                        <a:pt x="104203" y="79215"/>
                      </a:lnTo>
                      <a:cubicBezTo>
                        <a:pt x="104203" y="79215"/>
                        <a:pt x="62484" y="41115"/>
                        <a:pt x="32480" y="17684"/>
                      </a:cubicBezTo>
                      <a:close/>
                    </a:path>
                  </a:pathLst>
                </a:custGeom>
                <a:solidFill>
                  <a:srgbClr val="D4D7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9" name="Google Shape;4040;p16"/>
                <p:cNvSpPr/>
                <p:nvPr/>
              </p:nvSpPr>
              <p:spPr>
                <a:xfrm>
                  <a:off x="6016656" y="2875049"/>
                  <a:ext cx="206883" cy="514560"/>
                </a:xfrm>
                <a:custGeom>
                  <a:avLst/>
                  <a:gdLst/>
                  <a:ahLst/>
                  <a:cxnLst/>
                  <a:rect l="l" t="t" r="r" b="b"/>
                  <a:pathLst>
                    <a:path w="206883" h="514560" extrusionOk="0">
                      <a:moveTo>
                        <a:pt x="105442" y="97988"/>
                      </a:moveTo>
                      <a:cubicBezTo>
                        <a:pt x="105442" y="97988"/>
                        <a:pt x="76295" y="57983"/>
                        <a:pt x="52197" y="29123"/>
                      </a:cubicBezTo>
                      <a:lnTo>
                        <a:pt x="52197" y="29123"/>
                      </a:lnTo>
                      <a:cubicBezTo>
                        <a:pt x="51340" y="28075"/>
                        <a:pt x="50387" y="27027"/>
                        <a:pt x="49530" y="25979"/>
                      </a:cubicBezTo>
                      <a:cubicBezTo>
                        <a:pt x="48958" y="25313"/>
                        <a:pt x="48482" y="24741"/>
                        <a:pt x="47911" y="24170"/>
                      </a:cubicBezTo>
                      <a:cubicBezTo>
                        <a:pt x="47435" y="23598"/>
                        <a:pt x="46958" y="23027"/>
                        <a:pt x="46387" y="22455"/>
                      </a:cubicBezTo>
                      <a:cubicBezTo>
                        <a:pt x="45910" y="21884"/>
                        <a:pt x="45339" y="21312"/>
                        <a:pt x="44863" y="20645"/>
                      </a:cubicBezTo>
                      <a:cubicBezTo>
                        <a:pt x="44291" y="20074"/>
                        <a:pt x="43815" y="19407"/>
                        <a:pt x="43244" y="18836"/>
                      </a:cubicBezTo>
                      <a:cubicBezTo>
                        <a:pt x="42767" y="18359"/>
                        <a:pt x="42386" y="17788"/>
                        <a:pt x="41910" y="17312"/>
                      </a:cubicBezTo>
                      <a:cubicBezTo>
                        <a:pt x="41053" y="16359"/>
                        <a:pt x="40196" y="15407"/>
                        <a:pt x="39338" y="14454"/>
                      </a:cubicBezTo>
                      <a:cubicBezTo>
                        <a:pt x="38957" y="14073"/>
                        <a:pt x="38576" y="13692"/>
                        <a:pt x="38291" y="13311"/>
                      </a:cubicBezTo>
                      <a:cubicBezTo>
                        <a:pt x="37719" y="12740"/>
                        <a:pt x="37148" y="12073"/>
                        <a:pt x="36671" y="11501"/>
                      </a:cubicBezTo>
                      <a:cubicBezTo>
                        <a:pt x="36290" y="11120"/>
                        <a:pt x="35909" y="10739"/>
                        <a:pt x="35624" y="10358"/>
                      </a:cubicBezTo>
                      <a:cubicBezTo>
                        <a:pt x="35052" y="9692"/>
                        <a:pt x="34481" y="9120"/>
                        <a:pt x="33909" y="8549"/>
                      </a:cubicBezTo>
                      <a:cubicBezTo>
                        <a:pt x="33623" y="8263"/>
                        <a:pt x="33433" y="8072"/>
                        <a:pt x="33147" y="7787"/>
                      </a:cubicBezTo>
                      <a:cubicBezTo>
                        <a:pt x="32385" y="7025"/>
                        <a:pt x="31623" y="6358"/>
                        <a:pt x="30956" y="5691"/>
                      </a:cubicBezTo>
                      <a:cubicBezTo>
                        <a:pt x="30766" y="5501"/>
                        <a:pt x="30480" y="5310"/>
                        <a:pt x="30290" y="5024"/>
                      </a:cubicBezTo>
                      <a:cubicBezTo>
                        <a:pt x="29813" y="4548"/>
                        <a:pt x="29242" y="4167"/>
                        <a:pt x="28766" y="3691"/>
                      </a:cubicBezTo>
                      <a:cubicBezTo>
                        <a:pt x="28575" y="3500"/>
                        <a:pt x="28289" y="3310"/>
                        <a:pt x="28099" y="3119"/>
                      </a:cubicBezTo>
                      <a:cubicBezTo>
                        <a:pt x="27527" y="2643"/>
                        <a:pt x="27051" y="2262"/>
                        <a:pt x="26479" y="1881"/>
                      </a:cubicBezTo>
                      <a:cubicBezTo>
                        <a:pt x="26384" y="1786"/>
                        <a:pt x="26289" y="1691"/>
                        <a:pt x="26194" y="1691"/>
                      </a:cubicBezTo>
                      <a:cubicBezTo>
                        <a:pt x="25622" y="1310"/>
                        <a:pt x="25146" y="1024"/>
                        <a:pt x="24670" y="738"/>
                      </a:cubicBezTo>
                      <a:cubicBezTo>
                        <a:pt x="24479" y="643"/>
                        <a:pt x="24384" y="643"/>
                        <a:pt x="24289" y="548"/>
                      </a:cubicBezTo>
                      <a:cubicBezTo>
                        <a:pt x="23908" y="357"/>
                        <a:pt x="23622" y="262"/>
                        <a:pt x="23336" y="167"/>
                      </a:cubicBezTo>
                      <a:cubicBezTo>
                        <a:pt x="23241" y="167"/>
                        <a:pt x="23050" y="71"/>
                        <a:pt x="22955" y="71"/>
                      </a:cubicBezTo>
                      <a:cubicBezTo>
                        <a:pt x="22574" y="-24"/>
                        <a:pt x="22289" y="-24"/>
                        <a:pt x="22003" y="71"/>
                      </a:cubicBezTo>
                      <a:cubicBezTo>
                        <a:pt x="22003" y="71"/>
                        <a:pt x="22003" y="71"/>
                        <a:pt x="22003" y="71"/>
                      </a:cubicBezTo>
                      <a:cubicBezTo>
                        <a:pt x="22003" y="71"/>
                        <a:pt x="22003" y="71"/>
                        <a:pt x="22003" y="71"/>
                      </a:cubicBezTo>
                      <a:cubicBezTo>
                        <a:pt x="21717" y="167"/>
                        <a:pt x="21431" y="357"/>
                        <a:pt x="21146" y="643"/>
                      </a:cubicBezTo>
                      <a:cubicBezTo>
                        <a:pt x="21050" y="738"/>
                        <a:pt x="20955" y="833"/>
                        <a:pt x="20860" y="929"/>
                      </a:cubicBezTo>
                      <a:cubicBezTo>
                        <a:pt x="20669" y="1214"/>
                        <a:pt x="20479" y="1500"/>
                        <a:pt x="20193" y="1786"/>
                      </a:cubicBezTo>
                      <a:cubicBezTo>
                        <a:pt x="20098" y="1881"/>
                        <a:pt x="20002" y="2072"/>
                        <a:pt x="19907" y="2167"/>
                      </a:cubicBezTo>
                      <a:cubicBezTo>
                        <a:pt x="19622" y="2643"/>
                        <a:pt x="19336" y="3215"/>
                        <a:pt x="19050" y="3786"/>
                      </a:cubicBezTo>
                      <a:cubicBezTo>
                        <a:pt x="19050" y="3786"/>
                        <a:pt x="19050" y="3881"/>
                        <a:pt x="19050" y="3881"/>
                      </a:cubicBezTo>
                      <a:cubicBezTo>
                        <a:pt x="18764" y="4548"/>
                        <a:pt x="18479" y="5310"/>
                        <a:pt x="18193" y="6167"/>
                      </a:cubicBezTo>
                      <a:cubicBezTo>
                        <a:pt x="18098" y="6453"/>
                        <a:pt x="18002" y="6739"/>
                        <a:pt x="17907" y="6929"/>
                      </a:cubicBezTo>
                      <a:cubicBezTo>
                        <a:pt x="17717" y="7596"/>
                        <a:pt x="17526" y="8168"/>
                        <a:pt x="17335" y="8930"/>
                      </a:cubicBezTo>
                      <a:cubicBezTo>
                        <a:pt x="17240" y="9215"/>
                        <a:pt x="17145" y="9501"/>
                        <a:pt x="17050" y="9882"/>
                      </a:cubicBezTo>
                      <a:cubicBezTo>
                        <a:pt x="16764" y="10739"/>
                        <a:pt x="16574" y="11692"/>
                        <a:pt x="16288" y="12740"/>
                      </a:cubicBezTo>
                      <a:cubicBezTo>
                        <a:pt x="16288" y="12835"/>
                        <a:pt x="16193" y="13025"/>
                        <a:pt x="16193" y="13121"/>
                      </a:cubicBezTo>
                      <a:cubicBezTo>
                        <a:pt x="15907" y="14264"/>
                        <a:pt x="15621" y="15407"/>
                        <a:pt x="15335" y="16645"/>
                      </a:cubicBezTo>
                      <a:cubicBezTo>
                        <a:pt x="15240" y="17026"/>
                        <a:pt x="15145" y="17502"/>
                        <a:pt x="15050" y="17883"/>
                      </a:cubicBezTo>
                      <a:cubicBezTo>
                        <a:pt x="14859" y="18740"/>
                        <a:pt x="14669" y="19693"/>
                        <a:pt x="14478" y="20645"/>
                      </a:cubicBezTo>
                      <a:cubicBezTo>
                        <a:pt x="14383" y="21122"/>
                        <a:pt x="14288" y="21598"/>
                        <a:pt x="14192" y="22074"/>
                      </a:cubicBezTo>
                      <a:cubicBezTo>
                        <a:pt x="14002" y="23122"/>
                        <a:pt x="13716" y="24265"/>
                        <a:pt x="13525" y="25408"/>
                      </a:cubicBezTo>
                      <a:cubicBezTo>
                        <a:pt x="13430" y="25694"/>
                        <a:pt x="13430" y="25979"/>
                        <a:pt x="13335" y="26360"/>
                      </a:cubicBezTo>
                      <a:cubicBezTo>
                        <a:pt x="13049" y="27789"/>
                        <a:pt x="12764" y="29218"/>
                        <a:pt x="12573" y="30647"/>
                      </a:cubicBezTo>
                      <a:cubicBezTo>
                        <a:pt x="12478" y="31218"/>
                        <a:pt x="12383" y="31790"/>
                        <a:pt x="12287" y="32361"/>
                      </a:cubicBezTo>
                      <a:cubicBezTo>
                        <a:pt x="12097" y="33409"/>
                        <a:pt x="11906" y="34457"/>
                        <a:pt x="11716" y="35504"/>
                      </a:cubicBezTo>
                      <a:cubicBezTo>
                        <a:pt x="11621" y="36076"/>
                        <a:pt x="11525" y="36743"/>
                        <a:pt x="11430" y="37314"/>
                      </a:cubicBezTo>
                      <a:cubicBezTo>
                        <a:pt x="11240" y="38457"/>
                        <a:pt x="11049" y="39695"/>
                        <a:pt x="10858" y="40934"/>
                      </a:cubicBezTo>
                      <a:cubicBezTo>
                        <a:pt x="4858" y="78367"/>
                        <a:pt x="0" y="127992"/>
                        <a:pt x="0" y="127992"/>
                      </a:cubicBezTo>
                      <a:lnTo>
                        <a:pt x="107252" y="508706"/>
                      </a:lnTo>
                      <a:cubicBezTo>
                        <a:pt x="107252" y="508706"/>
                        <a:pt x="122777" y="519946"/>
                        <a:pt x="163830" y="511278"/>
                      </a:cubicBezTo>
                      <a:cubicBezTo>
                        <a:pt x="197834" y="504135"/>
                        <a:pt x="206883" y="487942"/>
                        <a:pt x="206883" y="487942"/>
                      </a:cubicBezTo>
                      <a:lnTo>
                        <a:pt x="105442" y="97988"/>
                      </a:lnTo>
                      <a:close/>
                    </a:path>
                  </a:pathLst>
                </a:custGeom>
                <a:solidFill>
                  <a:srgbClr val="D4D7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70" name="Google Shape;4041;p16"/>
                <p:cNvSpPr/>
                <p:nvPr/>
              </p:nvSpPr>
              <p:spPr>
                <a:xfrm>
                  <a:off x="5639752" y="3025139"/>
                  <a:ext cx="361950" cy="435111"/>
                </a:xfrm>
                <a:custGeom>
                  <a:avLst/>
                  <a:gdLst/>
                  <a:ahLst/>
                  <a:cxnLst/>
                  <a:rect l="l" t="t" r="r" b="b"/>
                  <a:pathLst>
                    <a:path w="361950" h="435111" extrusionOk="0">
                      <a:moveTo>
                        <a:pt x="40196" y="15335"/>
                      </a:moveTo>
                      <a:lnTo>
                        <a:pt x="40196" y="15335"/>
                      </a:lnTo>
                      <a:cubicBezTo>
                        <a:pt x="40196" y="15335"/>
                        <a:pt x="40196" y="15335"/>
                        <a:pt x="40196" y="15335"/>
                      </a:cubicBezTo>
                      <a:cubicBezTo>
                        <a:pt x="37910" y="14192"/>
                        <a:pt x="35719" y="13049"/>
                        <a:pt x="33528" y="12002"/>
                      </a:cubicBezTo>
                      <a:cubicBezTo>
                        <a:pt x="33242" y="11811"/>
                        <a:pt x="32957" y="11716"/>
                        <a:pt x="32671" y="11525"/>
                      </a:cubicBezTo>
                      <a:cubicBezTo>
                        <a:pt x="30480" y="10477"/>
                        <a:pt x="28289" y="9430"/>
                        <a:pt x="26289" y="8382"/>
                      </a:cubicBezTo>
                      <a:cubicBezTo>
                        <a:pt x="26194" y="8382"/>
                        <a:pt x="26194" y="8287"/>
                        <a:pt x="26099" y="8287"/>
                      </a:cubicBezTo>
                      <a:cubicBezTo>
                        <a:pt x="24194" y="7429"/>
                        <a:pt x="22384" y="6572"/>
                        <a:pt x="20669" y="5810"/>
                      </a:cubicBezTo>
                      <a:cubicBezTo>
                        <a:pt x="20288" y="5620"/>
                        <a:pt x="20003" y="5525"/>
                        <a:pt x="19622" y="5334"/>
                      </a:cubicBezTo>
                      <a:cubicBezTo>
                        <a:pt x="17812" y="4572"/>
                        <a:pt x="16097" y="3810"/>
                        <a:pt x="14478" y="3143"/>
                      </a:cubicBezTo>
                      <a:cubicBezTo>
                        <a:pt x="14383" y="3143"/>
                        <a:pt x="14288" y="3048"/>
                        <a:pt x="14288" y="3048"/>
                      </a:cubicBezTo>
                      <a:cubicBezTo>
                        <a:pt x="12859" y="2477"/>
                        <a:pt x="11430" y="2000"/>
                        <a:pt x="10192" y="1524"/>
                      </a:cubicBezTo>
                      <a:cubicBezTo>
                        <a:pt x="9906" y="1429"/>
                        <a:pt x="9525" y="1333"/>
                        <a:pt x="9239" y="1238"/>
                      </a:cubicBezTo>
                      <a:cubicBezTo>
                        <a:pt x="8001" y="857"/>
                        <a:pt x="6763" y="476"/>
                        <a:pt x="5715" y="286"/>
                      </a:cubicBezTo>
                      <a:cubicBezTo>
                        <a:pt x="5715" y="286"/>
                        <a:pt x="5620" y="286"/>
                        <a:pt x="5620" y="286"/>
                      </a:cubicBezTo>
                      <a:cubicBezTo>
                        <a:pt x="4667" y="95"/>
                        <a:pt x="3905" y="0"/>
                        <a:pt x="3143" y="0"/>
                      </a:cubicBezTo>
                      <a:cubicBezTo>
                        <a:pt x="2953" y="0"/>
                        <a:pt x="2762" y="0"/>
                        <a:pt x="2572" y="0"/>
                      </a:cubicBezTo>
                      <a:cubicBezTo>
                        <a:pt x="1905" y="95"/>
                        <a:pt x="1334" y="191"/>
                        <a:pt x="1048" y="476"/>
                      </a:cubicBezTo>
                      <a:cubicBezTo>
                        <a:pt x="857" y="667"/>
                        <a:pt x="667" y="952"/>
                        <a:pt x="476" y="1333"/>
                      </a:cubicBezTo>
                      <a:cubicBezTo>
                        <a:pt x="476" y="1429"/>
                        <a:pt x="381" y="1619"/>
                        <a:pt x="381" y="1715"/>
                      </a:cubicBezTo>
                      <a:cubicBezTo>
                        <a:pt x="286" y="2000"/>
                        <a:pt x="191" y="2381"/>
                        <a:pt x="191" y="2762"/>
                      </a:cubicBezTo>
                      <a:cubicBezTo>
                        <a:pt x="191" y="2953"/>
                        <a:pt x="95" y="3048"/>
                        <a:pt x="95" y="3239"/>
                      </a:cubicBezTo>
                      <a:cubicBezTo>
                        <a:pt x="0" y="3810"/>
                        <a:pt x="0" y="4381"/>
                        <a:pt x="0" y="5048"/>
                      </a:cubicBezTo>
                      <a:cubicBezTo>
                        <a:pt x="0" y="5048"/>
                        <a:pt x="0" y="5144"/>
                        <a:pt x="0" y="5144"/>
                      </a:cubicBezTo>
                      <a:cubicBezTo>
                        <a:pt x="0" y="5906"/>
                        <a:pt x="0" y="6668"/>
                        <a:pt x="95" y="7525"/>
                      </a:cubicBezTo>
                      <a:cubicBezTo>
                        <a:pt x="95" y="7810"/>
                        <a:pt x="95" y="8096"/>
                        <a:pt x="191" y="8382"/>
                      </a:cubicBezTo>
                      <a:cubicBezTo>
                        <a:pt x="286" y="9049"/>
                        <a:pt x="286" y="9716"/>
                        <a:pt x="381" y="10477"/>
                      </a:cubicBezTo>
                      <a:cubicBezTo>
                        <a:pt x="381" y="10763"/>
                        <a:pt x="476" y="11144"/>
                        <a:pt x="476" y="11430"/>
                      </a:cubicBezTo>
                      <a:cubicBezTo>
                        <a:pt x="572" y="12383"/>
                        <a:pt x="762" y="13335"/>
                        <a:pt x="857" y="14288"/>
                      </a:cubicBezTo>
                      <a:cubicBezTo>
                        <a:pt x="857" y="14383"/>
                        <a:pt x="857" y="14478"/>
                        <a:pt x="953" y="14669"/>
                      </a:cubicBezTo>
                      <a:cubicBezTo>
                        <a:pt x="1143" y="15812"/>
                        <a:pt x="1334" y="16954"/>
                        <a:pt x="1524" y="18193"/>
                      </a:cubicBezTo>
                      <a:cubicBezTo>
                        <a:pt x="1619" y="18574"/>
                        <a:pt x="1715" y="19050"/>
                        <a:pt x="1715" y="19431"/>
                      </a:cubicBezTo>
                      <a:cubicBezTo>
                        <a:pt x="1905" y="20288"/>
                        <a:pt x="2096" y="21241"/>
                        <a:pt x="2191" y="22193"/>
                      </a:cubicBezTo>
                      <a:cubicBezTo>
                        <a:pt x="2286" y="22670"/>
                        <a:pt x="2381" y="23146"/>
                        <a:pt x="2477" y="23622"/>
                      </a:cubicBezTo>
                      <a:cubicBezTo>
                        <a:pt x="2667" y="24765"/>
                        <a:pt x="2953" y="25908"/>
                        <a:pt x="3143" y="27051"/>
                      </a:cubicBezTo>
                      <a:cubicBezTo>
                        <a:pt x="3239" y="27337"/>
                        <a:pt x="3239" y="27623"/>
                        <a:pt x="3334" y="27908"/>
                      </a:cubicBezTo>
                      <a:cubicBezTo>
                        <a:pt x="3620" y="29337"/>
                        <a:pt x="4001" y="30766"/>
                        <a:pt x="4286" y="32195"/>
                      </a:cubicBezTo>
                      <a:cubicBezTo>
                        <a:pt x="4382" y="32766"/>
                        <a:pt x="4572" y="33338"/>
                        <a:pt x="4667" y="33814"/>
                      </a:cubicBezTo>
                      <a:cubicBezTo>
                        <a:pt x="4858" y="34766"/>
                        <a:pt x="5144" y="35814"/>
                        <a:pt x="5334" y="36862"/>
                      </a:cubicBezTo>
                      <a:cubicBezTo>
                        <a:pt x="5525" y="37529"/>
                        <a:pt x="5620" y="38100"/>
                        <a:pt x="5810" y="38767"/>
                      </a:cubicBezTo>
                      <a:cubicBezTo>
                        <a:pt x="6096" y="39910"/>
                        <a:pt x="6382" y="41148"/>
                        <a:pt x="6668" y="42291"/>
                      </a:cubicBezTo>
                      <a:cubicBezTo>
                        <a:pt x="6763" y="42767"/>
                        <a:pt x="6858" y="43148"/>
                        <a:pt x="6953" y="43529"/>
                      </a:cubicBezTo>
                      <a:cubicBezTo>
                        <a:pt x="6953" y="43529"/>
                        <a:pt x="6953" y="43529"/>
                        <a:pt x="6953" y="43529"/>
                      </a:cubicBezTo>
                      <a:lnTo>
                        <a:pt x="6953" y="43529"/>
                      </a:lnTo>
                      <a:cubicBezTo>
                        <a:pt x="16097" y="80105"/>
                        <a:pt x="30671" y="126492"/>
                        <a:pt x="30671" y="126492"/>
                      </a:cubicBezTo>
                      <a:lnTo>
                        <a:pt x="278416" y="434816"/>
                      </a:lnTo>
                      <a:cubicBezTo>
                        <a:pt x="278416" y="434816"/>
                        <a:pt x="297085" y="439103"/>
                        <a:pt x="331470" y="415004"/>
                      </a:cubicBezTo>
                      <a:cubicBezTo>
                        <a:pt x="359950" y="395097"/>
                        <a:pt x="361950" y="376619"/>
                        <a:pt x="361950" y="376619"/>
                      </a:cubicBezTo>
                      <a:lnTo>
                        <a:pt x="116015" y="57722"/>
                      </a:lnTo>
                      <a:cubicBezTo>
                        <a:pt x="116110" y="57912"/>
                        <a:pt x="73628" y="32480"/>
                        <a:pt x="40196" y="15335"/>
                      </a:cubicBezTo>
                      <a:close/>
                    </a:path>
                  </a:pathLst>
                </a:custGeom>
                <a:solidFill>
                  <a:srgbClr val="D4D7D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52" name="Google Shape;4042;p16"/>
              <p:cNvGrpSpPr/>
              <p:nvPr/>
            </p:nvGrpSpPr>
            <p:grpSpPr>
              <a:xfrm>
                <a:off x="5865590" y="2809579"/>
                <a:ext cx="226980" cy="507214"/>
                <a:chOff x="5865590" y="2809579"/>
                <a:chExt cx="226980" cy="507214"/>
              </a:xfrm>
            </p:grpSpPr>
            <p:sp>
              <p:nvSpPr>
                <p:cNvPr id="165" name="Google Shape;4043;p16"/>
                <p:cNvSpPr/>
                <p:nvPr/>
              </p:nvSpPr>
              <p:spPr>
                <a:xfrm>
                  <a:off x="5865590" y="2809579"/>
                  <a:ext cx="103536" cy="151551"/>
                </a:xfrm>
                <a:custGeom>
                  <a:avLst/>
                  <a:gdLst/>
                  <a:ahLst/>
                  <a:cxnLst/>
                  <a:rect l="l" t="t" r="r" b="b"/>
                  <a:pathLst>
                    <a:path w="103536" h="151551" extrusionOk="0">
                      <a:moveTo>
                        <a:pt x="0" y="128882"/>
                      </a:moveTo>
                      <a:cubicBezTo>
                        <a:pt x="0" y="128882"/>
                        <a:pt x="5048" y="3914"/>
                        <a:pt x="14669" y="104"/>
                      </a:cubicBezTo>
                      <a:cubicBezTo>
                        <a:pt x="24289" y="-3610"/>
                        <a:pt x="103537" y="93068"/>
                        <a:pt x="103537" y="93068"/>
                      </a:cubicBezTo>
                      <a:cubicBezTo>
                        <a:pt x="103537" y="93068"/>
                        <a:pt x="96203" y="117643"/>
                        <a:pt x="74962" y="131740"/>
                      </a:cubicBezTo>
                      <a:cubicBezTo>
                        <a:pt x="53721" y="145837"/>
                        <a:pt x="34671" y="151552"/>
                        <a:pt x="34671" y="151552"/>
                      </a:cubicBezTo>
                      <a:lnTo>
                        <a:pt x="0" y="128882"/>
                      </a:lnTo>
                      <a:close/>
                    </a:path>
                  </a:pathLst>
                </a:custGeom>
                <a:solidFill>
                  <a:srgbClr val="F6A76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6" name="Google Shape;4044;p16"/>
                <p:cNvSpPr/>
                <p:nvPr/>
              </p:nvSpPr>
              <p:spPr>
                <a:xfrm>
                  <a:off x="5865590" y="2902647"/>
                  <a:ext cx="226980" cy="414146"/>
                </a:xfrm>
                <a:custGeom>
                  <a:avLst/>
                  <a:gdLst/>
                  <a:ahLst/>
                  <a:cxnLst/>
                  <a:rect l="l" t="t" r="r" b="b"/>
                  <a:pathLst>
                    <a:path w="226980" h="414146" extrusionOk="0">
                      <a:moveTo>
                        <a:pt x="0" y="35814"/>
                      </a:moveTo>
                      <a:lnTo>
                        <a:pt x="128683" y="409765"/>
                      </a:lnTo>
                      <a:cubicBezTo>
                        <a:pt x="128683" y="409765"/>
                        <a:pt x="144875" y="420053"/>
                        <a:pt x="185356" y="409099"/>
                      </a:cubicBezTo>
                      <a:cubicBezTo>
                        <a:pt x="218885" y="400050"/>
                        <a:pt x="226981" y="383286"/>
                        <a:pt x="226981" y="383286"/>
                      </a:cubicBezTo>
                      <a:lnTo>
                        <a:pt x="103537" y="0"/>
                      </a:lnTo>
                      <a:cubicBezTo>
                        <a:pt x="103537" y="0"/>
                        <a:pt x="93345" y="18860"/>
                        <a:pt x="57245" y="31337"/>
                      </a:cubicBezTo>
                      <a:cubicBezTo>
                        <a:pt x="28861" y="41148"/>
                        <a:pt x="0" y="35814"/>
                        <a:pt x="0" y="35814"/>
                      </a:cubicBezTo>
                      <a:close/>
                    </a:path>
                  </a:pathLst>
                </a:custGeom>
                <a:solidFill>
                  <a:srgbClr val="F3E72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7" name="Google Shape;4045;p16"/>
                <p:cNvSpPr/>
                <p:nvPr/>
              </p:nvSpPr>
              <p:spPr>
                <a:xfrm>
                  <a:off x="5871305" y="2809585"/>
                  <a:ext cx="40766" cy="43352"/>
                </a:xfrm>
                <a:custGeom>
                  <a:avLst/>
                  <a:gdLst/>
                  <a:ahLst/>
                  <a:cxnLst/>
                  <a:rect l="l" t="t" r="r" b="b"/>
                  <a:pathLst>
                    <a:path w="40766" h="43352" extrusionOk="0">
                      <a:moveTo>
                        <a:pt x="28099" y="38008"/>
                      </a:moveTo>
                      <a:cubicBezTo>
                        <a:pt x="33242" y="35150"/>
                        <a:pt x="37338" y="31531"/>
                        <a:pt x="40767" y="27340"/>
                      </a:cubicBezTo>
                      <a:cubicBezTo>
                        <a:pt x="25622" y="11147"/>
                        <a:pt x="12478" y="-1235"/>
                        <a:pt x="8953" y="98"/>
                      </a:cubicBezTo>
                      <a:cubicBezTo>
                        <a:pt x="5334" y="1527"/>
                        <a:pt x="2381" y="20101"/>
                        <a:pt x="0" y="42770"/>
                      </a:cubicBezTo>
                      <a:cubicBezTo>
                        <a:pt x="9525" y="44390"/>
                        <a:pt x="20002" y="42580"/>
                        <a:pt x="28099" y="38008"/>
                      </a:cubicBezTo>
                      <a:close/>
                    </a:path>
                  </a:pathLst>
                </a:custGeom>
                <a:solidFill>
                  <a:srgbClr val="F3E72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53" name="Google Shape;4046;p16"/>
              <p:cNvGrpSpPr/>
              <p:nvPr/>
            </p:nvGrpSpPr>
            <p:grpSpPr>
              <a:xfrm>
                <a:off x="6071235" y="2861670"/>
                <a:ext cx="152876" cy="526438"/>
                <a:chOff x="6071235" y="2861670"/>
                <a:chExt cx="152876" cy="526438"/>
              </a:xfrm>
            </p:grpSpPr>
            <p:sp>
              <p:nvSpPr>
                <p:cNvPr id="162" name="Google Shape;4047;p16"/>
                <p:cNvSpPr/>
                <p:nvPr/>
              </p:nvSpPr>
              <p:spPr>
                <a:xfrm>
                  <a:off x="6071235" y="2861670"/>
                  <a:ext cx="108585" cy="152419"/>
                </a:xfrm>
                <a:custGeom>
                  <a:avLst/>
                  <a:gdLst/>
                  <a:ahLst/>
                  <a:cxnLst/>
                  <a:rect l="l" t="t" r="r" b="b"/>
                  <a:pathLst>
                    <a:path w="108585" h="152419" extrusionOk="0">
                      <a:moveTo>
                        <a:pt x="0" y="123273"/>
                      </a:moveTo>
                      <a:cubicBezTo>
                        <a:pt x="0" y="123273"/>
                        <a:pt x="29908" y="1829"/>
                        <a:pt x="40100" y="20"/>
                      </a:cubicBezTo>
                      <a:cubicBezTo>
                        <a:pt x="50292" y="-1695"/>
                        <a:pt x="108585" y="108890"/>
                        <a:pt x="108585" y="108890"/>
                      </a:cubicBezTo>
                      <a:cubicBezTo>
                        <a:pt x="108585" y="108890"/>
                        <a:pt x="96488" y="131560"/>
                        <a:pt x="72866" y="141085"/>
                      </a:cubicBezTo>
                      <a:cubicBezTo>
                        <a:pt x="49244" y="150610"/>
                        <a:pt x="29432" y="152420"/>
                        <a:pt x="29432" y="152420"/>
                      </a:cubicBezTo>
                      <a:lnTo>
                        <a:pt x="0" y="123273"/>
                      </a:lnTo>
                      <a:close/>
                    </a:path>
                  </a:pathLst>
                </a:custGeom>
                <a:solidFill>
                  <a:srgbClr val="F6A76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3" name="Google Shape;4048;p16"/>
                <p:cNvSpPr/>
                <p:nvPr/>
              </p:nvSpPr>
              <p:spPr>
                <a:xfrm>
                  <a:off x="6071235" y="2970466"/>
                  <a:ext cx="152876" cy="417642"/>
                </a:xfrm>
                <a:custGeom>
                  <a:avLst/>
                  <a:gdLst/>
                  <a:ahLst/>
                  <a:cxnLst/>
                  <a:rect l="l" t="t" r="r" b="b"/>
                  <a:pathLst>
                    <a:path w="152876" h="417642" extrusionOk="0">
                      <a:moveTo>
                        <a:pt x="0" y="14478"/>
                      </a:moveTo>
                      <a:lnTo>
                        <a:pt x="51340" y="406622"/>
                      </a:lnTo>
                      <a:cubicBezTo>
                        <a:pt x="51340" y="406622"/>
                        <a:pt x="65056" y="419957"/>
                        <a:pt x="106966" y="417290"/>
                      </a:cubicBezTo>
                      <a:cubicBezTo>
                        <a:pt x="141637" y="415100"/>
                        <a:pt x="152876" y="400336"/>
                        <a:pt x="152876" y="400336"/>
                      </a:cubicBezTo>
                      <a:lnTo>
                        <a:pt x="108585" y="0"/>
                      </a:lnTo>
                      <a:cubicBezTo>
                        <a:pt x="108585" y="0"/>
                        <a:pt x="94869" y="16478"/>
                        <a:pt x="56959" y="21431"/>
                      </a:cubicBezTo>
                      <a:cubicBezTo>
                        <a:pt x="27337" y="25432"/>
                        <a:pt x="0" y="14478"/>
                        <a:pt x="0" y="14478"/>
                      </a:cubicBezTo>
                      <a:close/>
                    </a:path>
                  </a:pathLst>
                </a:custGeom>
                <a:solidFill>
                  <a:srgbClr val="34AC6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4" name="Google Shape;4049;p16"/>
                <p:cNvSpPr/>
                <p:nvPr/>
              </p:nvSpPr>
              <p:spPr>
                <a:xfrm>
                  <a:off x="6094190" y="2861674"/>
                  <a:ext cx="42957" cy="42881"/>
                </a:xfrm>
                <a:custGeom>
                  <a:avLst/>
                  <a:gdLst/>
                  <a:ahLst/>
                  <a:cxnLst/>
                  <a:rect l="l" t="t" r="r" b="b"/>
                  <a:pathLst>
                    <a:path w="42957" h="42881" extrusionOk="0">
                      <a:moveTo>
                        <a:pt x="28480" y="40974"/>
                      </a:moveTo>
                      <a:cubicBezTo>
                        <a:pt x="34004" y="39164"/>
                        <a:pt x="38767" y="36402"/>
                        <a:pt x="42958" y="33068"/>
                      </a:cubicBezTo>
                      <a:cubicBezTo>
                        <a:pt x="31337" y="14208"/>
                        <a:pt x="20955" y="-555"/>
                        <a:pt x="17240" y="16"/>
                      </a:cubicBezTo>
                      <a:cubicBezTo>
                        <a:pt x="13430" y="683"/>
                        <a:pt x="6763" y="18304"/>
                        <a:pt x="0" y="40021"/>
                      </a:cubicBezTo>
                      <a:cubicBezTo>
                        <a:pt x="8954" y="43450"/>
                        <a:pt x="19526" y="43831"/>
                        <a:pt x="28480" y="40974"/>
                      </a:cubicBezTo>
                      <a:close/>
                    </a:path>
                  </a:pathLst>
                </a:custGeom>
                <a:solidFill>
                  <a:srgbClr val="34AC60"/>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nvGrpSpPr>
              <p:cNvPr id="154" name="Google Shape;4050;p16"/>
              <p:cNvGrpSpPr/>
              <p:nvPr/>
            </p:nvGrpSpPr>
            <p:grpSpPr>
              <a:xfrm>
                <a:off x="5693867" y="2953034"/>
                <a:ext cx="305262" cy="471377"/>
                <a:chOff x="5693867" y="2953034"/>
                <a:chExt cx="305262" cy="471377"/>
              </a:xfrm>
            </p:grpSpPr>
            <p:sp>
              <p:nvSpPr>
                <p:cNvPr id="159" name="Google Shape;4051;p16"/>
                <p:cNvSpPr/>
                <p:nvPr/>
              </p:nvSpPr>
              <p:spPr>
                <a:xfrm>
                  <a:off x="5693867" y="2953034"/>
                  <a:ext cx="107810" cy="144780"/>
                </a:xfrm>
                <a:custGeom>
                  <a:avLst/>
                  <a:gdLst/>
                  <a:ahLst/>
                  <a:cxnLst/>
                  <a:rect l="l" t="t" r="r" b="b"/>
                  <a:pathLst>
                    <a:path w="107810" h="144780" extrusionOk="0">
                      <a:moveTo>
                        <a:pt x="13513" y="129445"/>
                      </a:moveTo>
                      <a:cubicBezTo>
                        <a:pt x="13513" y="129445"/>
                        <a:pt x="-6490" y="5906"/>
                        <a:pt x="2178" y="286"/>
                      </a:cubicBezTo>
                      <a:cubicBezTo>
                        <a:pt x="10846" y="-5333"/>
                        <a:pt x="107810" y="73629"/>
                        <a:pt x="107810" y="73629"/>
                      </a:cubicBezTo>
                      <a:cubicBezTo>
                        <a:pt x="107810" y="73629"/>
                        <a:pt x="105524" y="99251"/>
                        <a:pt x="87522" y="117253"/>
                      </a:cubicBezTo>
                      <a:cubicBezTo>
                        <a:pt x="69520" y="135256"/>
                        <a:pt x="51994" y="144781"/>
                        <a:pt x="51994" y="144781"/>
                      </a:cubicBezTo>
                      <a:lnTo>
                        <a:pt x="13513" y="129445"/>
                      </a:lnTo>
                      <a:close/>
                    </a:path>
                  </a:pathLst>
                </a:custGeom>
                <a:solidFill>
                  <a:srgbClr val="F6A76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0" name="Google Shape;4052;p16"/>
                <p:cNvSpPr/>
                <p:nvPr/>
              </p:nvSpPr>
              <p:spPr>
                <a:xfrm>
                  <a:off x="5707379" y="3026758"/>
                  <a:ext cx="291750" cy="397653"/>
                </a:xfrm>
                <a:custGeom>
                  <a:avLst/>
                  <a:gdLst/>
                  <a:ahLst/>
                  <a:cxnLst/>
                  <a:rect l="l" t="t" r="r" b="b"/>
                  <a:pathLst>
                    <a:path w="291750" h="397653" extrusionOk="0">
                      <a:moveTo>
                        <a:pt x="0" y="55721"/>
                      </a:moveTo>
                      <a:lnTo>
                        <a:pt x="200787" y="396431"/>
                      </a:lnTo>
                      <a:cubicBezTo>
                        <a:pt x="200787" y="396431"/>
                        <a:pt x="218694" y="403289"/>
                        <a:pt x="256127" y="384524"/>
                      </a:cubicBezTo>
                      <a:cubicBezTo>
                        <a:pt x="287179" y="368998"/>
                        <a:pt x="291751" y="350996"/>
                        <a:pt x="291751" y="350996"/>
                      </a:cubicBezTo>
                      <a:lnTo>
                        <a:pt x="94298" y="0"/>
                      </a:lnTo>
                      <a:cubicBezTo>
                        <a:pt x="94298" y="0"/>
                        <a:pt x="88106" y="20479"/>
                        <a:pt x="55150" y="39910"/>
                      </a:cubicBezTo>
                      <a:cubicBezTo>
                        <a:pt x="29432" y="55150"/>
                        <a:pt x="0" y="55721"/>
                        <a:pt x="0" y="55721"/>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61" name="Google Shape;4053;p16"/>
                <p:cNvSpPr/>
                <p:nvPr/>
              </p:nvSpPr>
              <p:spPr>
                <a:xfrm>
                  <a:off x="5693968" y="2953126"/>
                  <a:ext cx="38748" cy="43819"/>
                </a:xfrm>
                <a:custGeom>
                  <a:avLst/>
                  <a:gdLst/>
                  <a:ahLst/>
                  <a:cxnLst/>
                  <a:rect l="l" t="t" r="r" b="b"/>
                  <a:pathLst>
                    <a:path w="38748" h="43819" extrusionOk="0">
                      <a:moveTo>
                        <a:pt x="28461" y="33532"/>
                      </a:moveTo>
                      <a:cubicBezTo>
                        <a:pt x="32843" y="29722"/>
                        <a:pt x="36177" y="25341"/>
                        <a:pt x="38748" y="20578"/>
                      </a:cubicBezTo>
                      <a:cubicBezTo>
                        <a:pt x="20746" y="7719"/>
                        <a:pt x="5316" y="-1806"/>
                        <a:pt x="2172" y="290"/>
                      </a:cubicBezTo>
                      <a:cubicBezTo>
                        <a:pt x="-1066" y="2385"/>
                        <a:pt x="-304" y="21245"/>
                        <a:pt x="1982" y="43819"/>
                      </a:cubicBezTo>
                      <a:cubicBezTo>
                        <a:pt x="11507" y="43438"/>
                        <a:pt x="21413" y="39723"/>
                        <a:pt x="28461" y="33532"/>
                      </a:cubicBezTo>
                      <a:close/>
                    </a:path>
                  </a:pathLst>
                </a:custGeom>
                <a:solidFill>
                  <a:srgbClr val="4D336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sp>
            <p:nvSpPr>
              <p:cNvPr id="155" name="Google Shape;4054;p16"/>
              <p:cNvSpPr/>
              <p:nvPr/>
            </p:nvSpPr>
            <p:spPr>
              <a:xfrm>
                <a:off x="5517546" y="3181495"/>
                <a:ext cx="1144333" cy="489627"/>
              </a:xfrm>
              <a:custGeom>
                <a:avLst/>
                <a:gdLst/>
                <a:ahLst/>
                <a:cxnLst/>
                <a:rect l="l" t="t" r="r" b="b"/>
                <a:pathLst>
                  <a:path w="1144333" h="489627" extrusionOk="0">
                    <a:moveTo>
                      <a:pt x="0" y="83198"/>
                    </a:moveTo>
                    <a:cubicBezTo>
                      <a:pt x="0" y="83198"/>
                      <a:pt x="219742" y="-13767"/>
                      <a:pt x="582930" y="1664"/>
                    </a:cubicBezTo>
                    <a:cubicBezTo>
                      <a:pt x="946023" y="17094"/>
                      <a:pt x="1144334" y="67767"/>
                      <a:pt x="1144334" y="67767"/>
                    </a:cubicBezTo>
                    <a:cubicBezTo>
                      <a:pt x="1144334" y="67767"/>
                      <a:pt x="1063085" y="468961"/>
                      <a:pt x="606838" y="488773"/>
                    </a:cubicBezTo>
                    <a:cubicBezTo>
                      <a:pt x="90488" y="511252"/>
                      <a:pt x="0" y="83198"/>
                      <a:pt x="0" y="83198"/>
                    </a:cubicBezTo>
                    <a:close/>
                  </a:path>
                </a:pathLst>
              </a:custGeom>
              <a:solidFill>
                <a:srgbClr val="F4984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6" name="Google Shape;4055;p16"/>
              <p:cNvSpPr/>
              <p:nvPr/>
            </p:nvSpPr>
            <p:spPr>
              <a:xfrm>
                <a:off x="5517546" y="3181495"/>
                <a:ext cx="1144333" cy="489627"/>
              </a:xfrm>
              <a:custGeom>
                <a:avLst/>
                <a:gdLst/>
                <a:ahLst/>
                <a:cxnLst/>
                <a:rect l="l" t="t" r="r" b="b"/>
                <a:pathLst>
                  <a:path w="1144333" h="489627" extrusionOk="0">
                    <a:moveTo>
                      <a:pt x="0" y="83198"/>
                    </a:moveTo>
                    <a:cubicBezTo>
                      <a:pt x="0" y="83198"/>
                      <a:pt x="219742" y="-13767"/>
                      <a:pt x="582930" y="1664"/>
                    </a:cubicBezTo>
                    <a:cubicBezTo>
                      <a:pt x="946023" y="17094"/>
                      <a:pt x="1144334" y="67767"/>
                      <a:pt x="1144334" y="67767"/>
                    </a:cubicBezTo>
                    <a:cubicBezTo>
                      <a:pt x="1144334" y="67767"/>
                      <a:pt x="1063085" y="468961"/>
                      <a:pt x="606838" y="488773"/>
                    </a:cubicBezTo>
                    <a:cubicBezTo>
                      <a:pt x="90488" y="511252"/>
                      <a:pt x="0" y="83198"/>
                      <a:pt x="0" y="83198"/>
                    </a:cubicBezTo>
                    <a:close/>
                  </a:path>
                </a:pathLst>
              </a:custGeom>
              <a:solidFill>
                <a:srgbClr val="F6EB66">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7" name="Google Shape;4056;p16"/>
              <p:cNvSpPr/>
              <p:nvPr/>
            </p:nvSpPr>
            <p:spPr>
              <a:xfrm>
                <a:off x="5516278" y="3241344"/>
                <a:ext cx="1159961" cy="446573"/>
              </a:xfrm>
              <a:custGeom>
                <a:avLst/>
                <a:gdLst/>
                <a:ahLst/>
                <a:cxnLst/>
                <a:rect l="l" t="t" r="r" b="b"/>
                <a:pathLst>
                  <a:path w="1159961" h="446573" extrusionOk="0">
                    <a:moveTo>
                      <a:pt x="30" y="16872"/>
                    </a:moveTo>
                    <a:cubicBezTo>
                      <a:pt x="5174" y="62211"/>
                      <a:pt x="21938" y="105454"/>
                      <a:pt x="42416" y="146126"/>
                    </a:cubicBezTo>
                    <a:cubicBezTo>
                      <a:pt x="63181" y="187274"/>
                      <a:pt x="90327" y="225088"/>
                      <a:pt x="121664" y="258807"/>
                    </a:cubicBezTo>
                    <a:cubicBezTo>
                      <a:pt x="187196" y="329387"/>
                      <a:pt x="270921" y="382918"/>
                      <a:pt x="362075" y="413779"/>
                    </a:cubicBezTo>
                    <a:cubicBezTo>
                      <a:pt x="561338" y="481311"/>
                      <a:pt x="794606" y="442354"/>
                      <a:pt x="963198" y="317100"/>
                    </a:cubicBezTo>
                    <a:cubicBezTo>
                      <a:pt x="1061687" y="243948"/>
                      <a:pt x="1139601" y="136506"/>
                      <a:pt x="1159794" y="13538"/>
                    </a:cubicBezTo>
                    <a:cubicBezTo>
                      <a:pt x="1161985" y="108"/>
                      <a:pt x="1141982" y="-5988"/>
                      <a:pt x="1139030" y="7823"/>
                    </a:cubicBezTo>
                    <a:cubicBezTo>
                      <a:pt x="1116646" y="112217"/>
                      <a:pt x="1064068" y="203943"/>
                      <a:pt x="983010" y="273952"/>
                    </a:cubicBezTo>
                    <a:cubicBezTo>
                      <a:pt x="905000" y="341389"/>
                      <a:pt x="808989" y="386823"/>
                      <a:pt x="708690" y="409588"/>
                    </a:cubicBezTo>
                    <a:cubicBezTo>
                      <a:pt x="609440" y="432067"/>
                      <a:pt x="504855" y="431971"/>
                      <a:pt x="405986" y="407302"/>
                    </a:cubicBezTo>
                    <a:cubicBezTo>
                      <a:pt x="315022" y="384537"/>
                      <a:pt x="229773" y="336817"/>
                      <a:pt x="161288" y="272904"/>
                    </a:cubicBezTo>
                    <a:cubicBezTo>
                      <a:pt x="124331" y="238328"/>
                      <a:pt x="92423" y="198895"/>
                      <a:pt x="66038" y="155746"/>
                    </a:cubicBezTo>
                    <a:cubicBezTo>
                      <a:pt x="39273" y="112027"/>
                      <a:pt x="22604" y="64878"/>
                      <a:pt x="8603" y="15729"/>
                    </a:cubicBezTo>
                    <a:cubicBezTo>
                      <a:pt x="7174" y="11252"/>
                      <a:pt x="-541" y="11919"/>
                      <a:pt x="30" y="16872"/>
                    </a:cubicBezTo>
                    <a:lnTo>
                      <a:pt x="30" y="16872"/>
                    </a:lnTo>
                    <a:close/>
                  </a:path>
                </a:pathLst>
              </a:custGeom>
              <a:solidFill>
                <a:srgbClr val="56707B"/>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
            <p:nvSpPr>
              <p:cNvPr id="158" name="Google Shape;4057;p16"/>
              <p:cNvSpPr/>
              <p:nvPr/>
            </p:nvSpPr>
            <p:spPr>
              <a:xfrm>
                <a:off x="5517451" y="3181399"/>
                <a:ext cx="1144333" cy="405714"/>
              </a:xfrm>
              <a:custGeom>
                <a:avLst/>
                <a:gdLst/>
                <a:ahLst/>
                <a:cxnLst/>
                <a:rect l="l" t="t" r="r" b="b"/>
                <a:pathLst>
                  <a:path w="1144333" h="405714" extrusionOk="0">
                    <a:moveTo>
                      <a:pt x="222409" y="367138"/>
                    </a:moveTo>
                    <a:cubicBezTo>
                      <a:pt x="205930" y="326086"/>
                      <a:pt x="186881" y="277508"/>
                      <a:pt x="190881" y="232455"/>
                    </a:cubicBezTo>
                    <a:cubicBezTo>
                      <a:pt x="198596" y="146444"/>
                      <a:pt x="284702" y="110725"/>
                      <a:pt x="356997" y="90818"/>
                    </a:cubicBezTo>
                    <a:cubicBezTo>
                      <a:pt x="470440" y="59576"/>
                      <a:pt x="588264" y="57290"/>
                      <a:pt x="704850" y="50146"/>
                    </a:cubicBezTo>
                    <a:cubicBezTo>
                      <a:pt x="766477" y="46431"/>
                      <a:pt x="828389" y="46622"/>
                      <a:pt x="889921" y="51385"/>
                    </a:cubicBezTo>
                    <a:cubicBezTo>
                      <a:pt x="940784" y="55290"/>
                      <a:pt x="990886" y="64243"/>
                      <a:pt x="1041559" y="69958"/>
                    </a:cubicBezTo>
                    <a:cubicBezTo>
                      <a:pt x="1074515" y="73673"/>
                      <a:pt x="1107758" y="77293"/>
                      <a:pt x="1140143" y="84436"/>
                    </a:cubicBezTo>
                    <a:cubicBezTo>
                      <a:pt x="1143095" y="73864"/>
                      <a:pt x="1144334" y="67768"/>
                      <a:pt x="1144334" y="67768"/>
                    </a:cubicBezTo>
                    <a:cubicBezTo>
                      <a:pt x="1144334" y="67768"/>
                      <a:pt x="946023" y="17095"/>
                      <a:pt x="582930" y="1664"/>
                    </a:cubicBezTo>
                    <a:cubicBezTo>
                      <a:pt x="219837" y="-13767"/>
                      <a:pt x="0" y="83198"/>
                      <a:pt x="0" y="83198"/>
                    </a:cubicBezTo>
                    <a:cubicBezTo>
                      <a:pt x="0" y="83198"/>
                      <a:pt x="43053" y="286747"/>
                      <a:pt x="239078" y="405715"/>
                    </a:cubicBezTo>
                    <a:cubicBezTo>
                      <a:pt x="232982" y="392856"/>
                      <a:pt x="227457" y="379711"/>
                      <a:pt x="222409" y="367138"/>
                    </a:cubicBezTo>
                    <a:close/>
                  </a:path>
                </a:pathLst>
              </a:custGeom>
              <a:solidFill>
                <a:srgbClr val="FAF3AB">
                  <a:alpha val="34901"/>
                </a:srgbClr>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a:ln>
                    <a:noFill/>
                  </a:ln>
                  <a:solidFill>
                    <a:prstClr val="black"/>
                  </a:solidFill>
                  <a:effectLst/>
                  <a:uLnTx/>
                  <a:uFillTx/>
                  <a:latin typeface="Calibri"/>
                  <a:ea typeface="Calibri"/>
                  <a:cs typeface="Calibri"/>
                  <a:sym typeface="Calibri"/>
                </a:endParaRPr>
              </a:p>
            </p:txBody>
          </p:sp>
        </p:grpSp>
      </p:grpSp>
      <p:pic>
        <p:nvPicPr>
          <p:cNvPr id="11" name="Picture 10">
            <a:hlinkClick r:id="rId9" action="ppaction://hlinksldjump"/>
            <a:extLst>
              <a:ext uri="{FF2B5EF4-FFF2-40B4-BE49-F238E27FC236}">
                <a16:creationId xmlns:a16="http://schemas.microsoft.com/office/drawing/2014/main" id="{A867BFAA-B3E6-900C-0BD5-1ABC1D863E27}"/>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7000" l="9904" r="89936">
                        <a14:foregroundMark x1="32109" y1="28800" x2="34984" y2="31800"/>
                        <a14:foregroundMark x1="46805" y1="93000" x2="54952" y2="94400"/>
                      </a14:backgroundRemoval>
                    </a14:imgEffect>
                  </a14:imgLayer>
                </a14:imgProps>
              </a:ext>
            </a:extLst>
          </a:blip>
          <a:srcRect l="20503" t="7059" r="23543" b="-4355"/>
          <a:stretch/>
        </p:blipFill>
        <p:spPr>
          <a:xfrm>
            <a:off x="5246750" y="3784405"/>
            <a:ext cx="1762231" cy="2447543"/>
          </a:xfrm>
          <a:prstGeom prst="rect">
            <a:avLst/>
          </a:prstGeom>
        </p:spPr>
      </p:pic>
      <p:sp>
        <p:nvSpPr>
          <p:cNvPr id="14" name="Freeform: Shape 58">
            <a:extLst>
              <a:ext uri="{FF2B5EF4-FFF2-40B4-BE49-F238E27FC236}">
                <a16:creationId xmlns:a16="http://schemas.microsoft.com/office/drawing/2014/main" id="{038B992F-15D0-7AE1-818A-3D076985E33A}"/>
              </a:ext>
            </a:extLst>
          </p:cNvPr>
          <p:cNvSpPr/>
          <p:nvPr/>
        </p:nvSpPr>
        <p:spPr>
          <a:xfrm>
            <a:off x="7479941" y="3343263"/>
            <a:ext cx="4500279"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5" name="Freeform: Shape 58">
            <a:extLst>
              <a:ext uri="{FF2B5EF4-FFF2-40B4-BE49-F238E27FC236}">
                <a16:creationId xmlns:a16="http://schemas.microsoft.com/office/drawing/2014/main" id="{03E00DB1-36A3-63C0-4B2E-ABCBE09DFA98}"/>
              </a:ext>
            </a:extLst>
          </p:cNvPr>
          <p:cNvSpPr/>
          <p:nvPr/>
        </p:nvSpPr>
        <p:spPr>
          <a:xfrm>
            <a:off x="7599587" y="5137092"/>
            <a:ext cx="444001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6" name="Picture 6" descr="Chủ đề 2 chữ cái hoạt hình ABCD">
            <a:extLst>
              <a:ext uri="{FF2B5EF4-FFF2-40B4-BE49-F238E27FC236}">
                <a16:creationId xmlns:a16="http://schemas.microsoft.com/office/drawing/2014/main" id="{BC4C2CD5-9ACF-8DFD-34D1-7657782C6FDE}"/>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50513" b="97331" l="50100" r="100000">
                        <a14:foregroundMark x1="64300" y1="55544" x2="64800" y2="57700"/>
                        <a14:foregroundMark x1="73400" y1="54825" x2="73400" y2="58214"/>
                        <a14:foregroundMark x1="62200" y1="52361" x2="62500" y2="51335"/>
                        <a14:foregroundMark x1="71800" y1="56366" x2="72100" y2="59548"/>
                        <a14:foregroundMark x1="64300" y1="55339" x2="64800" y2="58830"/>
                        <a14:foregroundMark x1="65900" y1="55339" x2="66100" y2="58522"/>
                        <a14:foregroundMark x1="62200" y1="55339" x2="62200" y2="59856"/>
                      </a14:backgroundRemoval>
                    </a14:imgEffect>
                  </a14:imgLayer>
                </a14:imgProps>
              </a:ext>
              <a:ext uri="{28A0092B-C50C-407E-A947-70E740481C1C}">
                <a14:useLocalDpi xmlns:a14="http://schemas.microsoft.com/office/drawing/2010/main" val="0"/>
              </a:ext>
            </a:extLst>
          </a:blip>
          <a:srcRect l="45891" t="48682"/>
          <a:stretch/>
        </p:blipFill>
        <p:spPr bwMode="auto">
          <a:xfrm>
            <a:off x="7220761" y="5179527"/>
            <a:ext cx="1208101" cy="1116000"/>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Shape 25">
            <a:extLst>
              <a:ext uri="{FF2B5EF4-FFF2-40B4-BE49-F238E27FC236}">
                <a16:creationId xmlns:a16="http://schemas.microsoft.com/office/drawing/2014/main" id="{7B86D74B-F48F-B3C0-E2A1-97B64E601EEA}"/>
              </a:ext>
            </a:extLst>
          </p:cNvPr>
          <p:cNvSpPr/>
          <p:nvPr/>
        </p:nvSpPr>
        <p:spPr>
          <a:xfrm flipH="1">
            <a:off x="490835" y="5088676"/>
            <a:ext cx="444596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18" name="Picture 8" descr="Chủ đề 2 chữ cái hoạt hình ABCD">
            <a:extLst>
              <a:ext uri="{FF2B5EF4-FFF2-40B4-BE49-F238E27FC236}">
                <a16:creationId xmlns:a16="http://schemas.microsoft.com/office/drawing/2014/main" id="{BCFAD87A-40CC-E9E7-52A1-BAADA6310871}"/>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46099" b="99795" l="0" r="52800">
                        <a14:foregroundMark x1="23900" y1="54209" x2="25800" y2="60472"/>
                        <a14:foregroundMark x1="34600" y1="55544" x2="30600" y2="62628"/>
                        <a14:foregroundMark x1="25800" y1="56776" x2="26700" y2="60780"/>
                        <a14:foregroundMark x1="31500" y1="55852" x2="33700" y2="61088"/>
                        <a14:foregroundMark x1="34000" y1="52053" x2="35500" y2="52669"/>
                        <a14:foregroundMark x1="24300" y1="51745" x2="23000" y2="53593"/>
                      </a14:backgroundRemoval>
                    </a14:imgEffect>
                  </a14:imgLayer>
                </a14:imgProps>
              </a:ext>
              <a:ext uri="{28A0092B-C50C-407E-A947-70E740481C1C}">
                <a14:useLocalDpi xmlns:a14="http://schemas.microsoft.com/office/drawing/2010/main" val="0"/>
              </a:ext>
            </a:extLst>
          </a:blip>
          <a:srcRect t="47387" r="44148"/>
          <a:stretch/>
        </p:blipFill>
        <p:spPr bwMode="auto">
          <a:xfrm>
            <a:off x="4134280" y="5101424"/>
            <a:ext cx="1216347" cy="1116000"/>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Shape 29">
            <a:extLst>
              <a:ext uri="{FF2B5EF4-FFF2-40B4-BE49-F238E27FC236}">
                <a16:creationId xmlns:a16="http://schemas.microsoft.com/office/drawing/2014/main" id="{3896EBFA-3F54-03FE-23C9-BB04B280FDD2}"/>
              </a:ext>
            </a:extLst>
          </p:cNvPr>
          <p:cNvSpPr/>
          <p:nvPr/>
        </p:nvSpPr>
        <p:spPr>
          <a:xfrm flipH="1">
            <a:off x="444868" y="3345864"/>
            <a:ext cx="4282473" cy="1242626"/>
          </a:xfrm>
          <a:custGeom>
            <a:avLst/>
            <a:gdLst>
              <a:gd name="connsiteX0" fmla="*/ 708935 w 4772605"/>
              <a:gd name="connsiteY0" fmla="*/ 0 h 1863939"/>
              <a:gd name="connsiteX1" fmla="*/ 4461942 w 4772605"/>
              <a:gd name="connsiteY1" fmla="*/ 0 h 1863939"/>
              <a:gd name="connsiteX2" fmla="*/ 4772605 w 4772605"/>
              <a:gd name="connsiteY2" fmla="*/ 310663 h 1863939"/>
              <a:gd name="connsiteX3" fmla="*/ 4772605 w 4772605"/>
              <a:gd name="connsiteY3" fmla="*/ 1553276 h 1863939"/>
              <a:gd name="connsiteX4" fmla="*/ 4461942 w 4772605"/>
              <a:gd name="connsiteY4" fmla="*/ 1863939 h 1863939"/>
              <a:gd name="connsiteX5" fmla="*/ 708935 w 4772605"/>
              <a:gd name="connsiteY5" fmla="*/ 1863939 h 1863939"/>
              <a:gd name="connsiteX6" fmla="*/ 398272 w 4772605"/>
              <a:gd name="connsiteY6" fmla="*/ 1553276 h 1863939"/>
              <a:gd name="connsiteX7" fmla="*/ 398272 w 4772605"/>
              <a:gd name="connsiteY7" fmla="*/ 622317 h 1863939"/>
              <a:gd name="connsiteX8" fmla="*/ 0 w 4772605"/>
              <a:gd name="connsiteY8" fmla="*/ 622317 h 1863939"/>
              <a:gd name="connsiteX9" fmla="*/ 398272 w 4772605"/>
              <a:gd name="connsiteY9" fmla="*/ 446165 h 1863939"/>
              <a:gd name="connsiteX10" fmla="*/ 398272 w 4772605"/>
              <a:gd name="connsiteY10" fmla="*/ 310663 h 1863939"/>
              <a:gd name="connsiteX11" fmla="*/ 708935 w 4772605"/>
              <a:gd name="connsiteY11" fmla="*/ 0 h 186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72605" h="1863939">
                <a:moveTo>
                  <a:pt x="708935" y="0"/>
                </a:moveTo>
                <a:lnTo>
                  <a:pt x="4461942" y="0"/>
                </a:lnTo>
                <a:cubicBezTo>
                  <a:pt x="4633516" y="0"/>
                  <a:pt x="4772605" y="139089"/>
                  <a:pt x="4772605" y="310663"/>
                </a:cubicBezTo>
                <a:lnTo>
                  <a:pt x="4772605" y="1553276"/>
                </a:lnTo>
                <a:cubicBezTo>
                  <a:pt x="4772605" y="1724850"/>
                  <a:pt x="4633516" y="1863939"/>
                  <a:pt x="4461942" y="1863939"/>
                </a:cubicBezTo>
                <a:lnTo>
                  <a:pt x="708935" y="1863939"/>
                </a:lnTo>
                <a:cubicBezTo>
                  <a:pt x="537361" y="1863939"/>
                  <a:pt x="398272" y="1724850"/>
                  <a:pt x="398272" y="1553276"/>
                </a:cubicBezTo>
                <a:lnTo>
                  <a:pt x="398272" y="622317"/>
                </a:lnTo>
                <a:lnTo>
                  <a:pt x="0" y="622317"/>
                </a:lnTo>
                <a:lnTo>
                  <a:pt x="398272" y="446165"/>
                </a:lnTo>
                <a:lnTo>
                  <a:pt x="398272" y="310663"/>
                </a:lnTo>
                <a:cubicBezTo>
                  <a:pt x="398272" y="139089"/>
                  <a:pt x="537361" y="0"/>
                  <a:pt x="708935" y="0"/>
                </a:cubicBezTo>
                <a:close/>
              </a:path>
            </a:pathLst>
          </a:custGeom>
          <a:solidFill>
            <a:schemeClr val="bg1">
              <a:lumMod val="20000"/>
              <a:lumOff val="80000"/>
            </a:schemeClr>
          </a:solidFill>
          <a:ln w="28575">
            <a:solidFill>
              <a:srgbClr val="9C5043"/>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pic>
        <p:nvPicPr>
          <p:cNvPr id="21" name="Picture 2" descr="Chủ đề 2 chữ cái hoạt hình ABCD">
            <a:extLst>
              <a:ext uri="{FF2B5EF4-FFF2-40B4-BE49-F238E27FC236}">
                <a16:creationId xmlns:a16="http://schemas.microsoft.com/office/drawing/2014/main" id="{0B500F4C-B35C-1575-5F38-100F448BB083}"/>
              </a:ext>
            </a:extLst>
          </p:cNvPr>
          <p:cNvPicPr>
            <a:picLocks noChangeAspect="1" noChangeArrowheads="1"/>
          </p:cNvPicPr>
          <p:nvPr/>
        </p:nvPicPr>
        <p:blipFill rotWithShape="1">
          <a:blip r:embed="rId16" cstate="print">
            <a:extLst>
              <a:ext uri="{BEBA8EAE-BF5A-486C-A8C5-ECC9F3942E4B}">
                <a14:imgProps xmlns:a14="http://schemas.microsoft.com/office/drawing/2010/main">
                  <a14:imgLayer r:embed="rId17">
                    <a14:imgEffect>
                      <a14:backgroundRemoval t="3862" b="100000" l="1507" r="96234">
                        <a14:foregroundMark x1="40678" y1="17276" x2="43126" y2="22967"/>
                        <a14:foregroundMark x1="57815" y1="14634" x2="57815" y2="22967"/>
                        <a14:foregroundMark x1="58945" y1="8333" x2="60452" y2="9350"/>
                        <a14:foregroundMark x1="38041" y1="11789" x2="37288" y2="14634"/>
                      </a14:backgroundRemoval>
                    </a14:imgEffect>
                  </a14:imgLayer>
                </a14:imgProps>
              </a:ext>
              <a:ext uri="{28A0092B-C50C-407E-A947-70E740481C1C}">
                <a14:useLocalDpi xmlns:a14="http://schemas.microsoft.com/office/drawing/2010/main" val="0"/>
              </a:ext>
            </a:extLst>
          </a:blip>
          <a:srcRect/>
          <a:stretch/>
        </p:blipFill>
        <p:spPr bwMode="auto">
          <a:xfrm>
            <a:off x="3891629" y="3355958"/>
            <a:ext cx="1204691" cy="1116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B4D51CB-2B39-7FCB-BB2C-B6DE5AA17F91}"/>
              </a:ext>
            </a:extLst>
          </p:cNvPr>
          <p:cNvSpPr txBox="1"/>
          <p:nvPr/>
        </p:nvSpPr>
        <p:spPr>
          <a:xfrm>
            <a:off x="727653" y="3527244"/>
            <a:ext cx="3172380"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400" dirty="0" err="1">
                <a:solidFill>
                  <a:prstClr val="black"/>
                </a:solidFill>
                <a:latin typeface="Calibri" panose="020F0502020204030204" pitchFamily="34" charset="0"/>
                <a:ea typeface="Cambria" panose="02040503050406030204" pitchFamily="18" charset="0"/>
                <a:cs typeface="Calibri" panose="020F0502020204030204" pitchFamily="34" charset="0"/>
              </a:rPr>
              <a:t>Bắc</a:t>
            </a:r>
            <a:r>
              <a:rPr lang="en-US" sz="440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dirty="0" err="1">
                <a:solidFill>
                  <a:prstClr val="black"/>
                </a:solidFill>
                <a:latin typeface="Calibri" panose="020F0502020204030204" pitchFamily="34" charset="0"/>
                <a:ea typeface="Cambria" panose="02040503050406030204" pitchFamily="18" charset="0"/>
                <a:cs typeface="Calibri" panose="020F0502020204030204" pitchFamily="34" charset="0"/>
              </a:rPr>
              <a:t>Ninh</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23" name="Picture 4" descr="Chủ đề 2 chữ cái hoạt hình ABCD">
            <a:extLst>
              <a:ext uri="{FF2B5EF4-FFF2-40B4-BE49-F238E27FC236}">
                <a16:creationId xmlns:a16="http://schemas.microsoft.com/office/drawing/2014/main" id="{941A089E-CBF2-BDBB-F988-AC842A7DD3CA}"/>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2045" b="98569" l="0" r="100000">
                        <a14:foregroundMark x1="49897" y1="16564" x2="50515" y2="20245"/>
                        <a14:foregroundMark x1="60000" y1="19223" x2="63918" y2="21268"/>
                        <a14:foregroundMark x1="62268" y1="12270" x2="65361" y2="13906"/>
                        <a14:foregroundMark x1="47835" y1="7975" x2="49278" y2="7975"/>
                        <a14:foregroundMark x1="48247" y1="13906" x2="48247" y2="16973"/>
                      </a14:backgroundRemoval>
                    </a14:imgEffect>
                  </a14:imgLayer>
                </a14:imgProps>
              </a:ext>
              <a:ext uri="{28A0092B-C50C-407E-A947-70E740481C1C}">
                <a14:useLocalDpi xmlns:a14="http://schemas.microsoft.com/office/drawing/2010/main" val="0"/>
              </a:ext>
            </a:extLst>
          </a:blip>
          <a:srcRect/>
          <a:stretch/>
        </p:blipFill>
        <p:spPr bwMode="auto">
          <a:xfrm rot="20569960">
            <a:off x="7158852" y="3312834"/>
            <a:ext cx="1106266" cy="11160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AD935D8B-D195-D92D-6351-7987D54EE1AD}"/>
              </a:ext>
            </a:extLst>
          </p:cNvPr>
          <p:cNvSpPr txBox="1"/>
          <p:nvPr/>
        </p:nvSpPr>
        <p:spPr>
          <a:xfrm>
            <a:off x="8406575" y="3572579"/>
            <a:ext cx="3530629"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Hải</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Dương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A81DA598-F5B3-8CAA-9244-3F974C6DCDFD}"/>
              </a:ext>
            </a:extLst>
          </p:cNvPr>
          <p:cNvSpPr txBox="1"/>
          <p:nvPr/>
        </p:nvSpPr>
        <p:spPr>
          <a:xfrm>
            <a:off x="765526" y="5411365"/>
            <a:ext cx="3069076"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Hải</a:t>
            </a:r>
            <a:r>
              <a:rPr kumimoji="0" lang="en-US" sz="4400" b="0" i="0" u="none" strike="noStrike" kern="1200" cap="none" spc="0" normalizeH="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 </a:t>
            </a:r>
            <a:r>
              <a:rPr kumimoji="0" lang="en-US" sz="4400" b="0" i="0" u="none" strike="noStrike" kern="1200" cap="none" spc="0" normalizeH="0" noProof="0" dirty="0" err="1">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rPr>
              <a:t>Phòng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
        <p:nvSpPr>
          <p:cNvPr id="26" name="TextBox 25">
            <a:extLst>
              <a:ext uri="{FF2B5EF4-FFF2-40B4-BE49-F238E27FC236}">
                <a16:creationId xmlns:a16="http://schemas.microsoft.com/office/drawing/2014/main" id="{5D6FBF4F-8033-1073-FC39-6549D358148E}"/>
              </a:ext>
            </a:extLst>
          </p:cNvPr>
          <p:cNvSpPr txBox="1"/>
          <p:nvPr/>
        </p:nvSpPr>
        <p:spPr>
          <a:xfrm>
            <a:off x="8162343" y="5339146"/>
            <a:ext cx="4029657" cy="7694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4400" noProof="0" dirty="0" err="1">
                <a:solidFill>
                  <a:prstClr val="black"/>
                </a:solidFill>
                <a:latin typeface="Calibri" panose="020F0502020204030204" pitchFamily="34" charset="0"/>
                <a:ea typeface="Cambria" panose="02040503050406030204" pitchFamily="18" charset="0"/>
                <a:cs typeface="Calibri" panose="020F0502020204030204" pitchFamily="34" charset="0"/>
              </a:rPr>
              <a:t>Vĩnh</a:t>
            </a:r>
            <a:r>
              <a:rPr lang="en-US" sz="4400" noProof="0" dirty="0">
                <a:solidFill>
                  <a:prstClr val="black"/>
                </a:solidFill>
                <a:latin typeface="Calibri" panose="020F0502020204030204" pitchFamily="34" charset="0"/>
                <a:ea typeface="Cambria" panose="02040503050406030204" pitchFamily="18" charset="0"/>
                <a:cs typeface="Calibri" panose="020F0502020204030204" pitchFamily="34" charset="0"/>
              </a:rPr>
              <a:t> </a:t>
            </a:r>
            <a:r>
              <a:rPr lang="en-US" sz="4400" noProof="0" dirty="0" err="1">
                <a:solidFill>
                  <a:prstClr val="black"/>
                </a:solidFill>
                <a:latin typeface="Calibri" panose="020F0502020204030204" pitchFamily="34" charset="0"/>
                <a:ea typeface="Cambria" panose="02040503050406030204" pitchFamily="18" charset="0"/>
                <a:cs typeface="Calibri" panose="020F0502020204030204" pitchFamily="34" charset="0"/>
              </a:rPr>
              <a:t>Phúc</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9704842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9" presetClass="emph" presetSubtype="0" fill="hold" grpId="0" nodeType="clickEffect">
                                  <p:stCondLst>
                                    <p:cond delay="0"/>
                                  </p:stCondLst>
                                  <p:childTnLst>
                                    <p:animClr clrSpc="rgb" dir="cw">
                                      <p:cBhvr override="childStyle">
                                        <p:cTn id="11" dur="500" fill="hold"/>
                                        <p:tgtEl>
                                          <p:spTgt spid="19"/>
                                        </p:tgtEl>
                                        <p:attrNameLst>
                                          <p:attrName>style.color</p:attrName>
                                        </p:attrNameLst>
                                      </p:cBhvr>
                                      <p:to>
                                        <a:srgbClr val="EBCA53"/>
                                      </p:to>
                                    </p:animClr>
                                    <p:animClr clrSpc="rgb" dir="cw">
                                      <p:cBhvr>
                                        <p:cTn id="12" dur="500" fill="hold"/>
                                        <p:tgtEl>
                                          <p:spTgt spid="19"/>
                                        </p:tgtEl>
                                        <p:attrNameLst>
                                          <p:attrName>fillcolor</p:attrName>
                                        </p:attrNameLst>
                                      </p:cBhvr>
                                      <p:to>
                                        <a:srgbClr val="EBCA53"/>
                                      </p:to>
                                    </p:animClr>
                                    <p:set>
                                      <p:cBhvr>
                                        <p:cTn id="13" dur="500" fill="hold"/>
                                        <p:tgtEl>
                                          <p:spTgt spid="19"/>
                                        </p:tgtEl>
                                        <p:attrNameLst>
                                          <p:attrName>fill.type</p:attrName>
                                        </p:attrNameLst>
                                      </p:cBhvr>
                                      <p:to>
                                        <p:strVal val="solid"/>
                                      </p:to>
                                    </p:set>
                                    <p:set>
                                      <p:cBhvr>
                                        <p:cTn id="14" dur="500" fill="hold"/>
                                        <p:tgtEl>
                                          <p:spTgt spid="19"/>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571681" y="3281382"/>
            <a:ext cx="2735467" cy="3576618"/>
          </a:xfrm>
          <a:prstGeom prst="rect">
            <a:avLst/>
          </a:prstGeom>
        </p:spPr>
      </p:pic>
      <p:pic>
        <p:nvPicPr>
          <p:cNvPr id="8" name="Picture 7">
            <a:extLst>
              <a:ext uri="{FF2B5EF4-FFF2-40B4-BE49-F238E27FC236}">
                <a16:creationId xmlns:a16="http://schemas.microsoft.com/office/drawing/2014/main" id="{23F287A2-1F2C-744B-E169-A714AE790006}"/>
              </a:ext>
            </a:extLst>
          </p:cNvPr>
          <p:cNvPicPr>
            <a:picLocks noChangeAspect="1"/>
          </p:cNvPicPr>
          <p:nvPr/>
        </p:nvPicPr>
        <p:blipFill>
          <a:blip r:embed="rId5"/>
          <a:stretch>
            <a:fillRect/>
          </a:stretch>
        </p:blipFill>
        <p:spPr>
          <a:xfrm>
            <a:off x="1700049" y="2085482"/>
            <a:ext cx="8163252" cy="2572735"/>
          </a:xfrm>
          <a:prstGeom prst="rect">
            <a:avLst/>
          </a:prstGeom>
        </p:spPr>
      </p:pic>
    </p:spTree>
    <p:extLst>
      <p:ext uri="{BB962C8B-B14F-4D97-AF65-F5344CB8AC3E}">
        <p14:creationId xmlns:p14="http://schemas.microsoft.com/office/powerpoint/2010/main" val="8645593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8F0C9"/>
        </a:solidFill>
        <a:effectLst/>
      </p:bgPr>
    </p:bg>
    <p:spTree>
      <p:nvGrpSpPr>
        <p:cNvPr id="1" name=""/>
        <p:cNvGrpSpPr/>
        <p:nvPr/>
      </p:nvGrpSpPr>
      <p:grpSpPr>
        <a:xfrm>
          <a:off x="0" y="0"/>
          <a:ext cx="0" cy="0"/>
          <a:chOff x="0" y="0"/>
          <a:chExt cx="0" cy="0"/>
        </a:xfrm>
      </p:grpSpPr>
      <p:pic>
        <p:nvPicPr>
          <p:cNvPr id="1026" name="Picture 2" descr="Hơn 1.100 Ruộng Bậc Thang hình minh họa, đồ họa vectơ trả phí bản quyền một  lần &amp; Clip Art - iStock">
            <a:extLst>
              <a:ext uri="{FF2B5EF4-FFF2-40B4-BE49-F238E27FC236}">
                <a16:creationId xmlns:a16="http://schemas.microsoft.com/office/drawing/2014/main" id="{EB25E2E1-ACDC-8903-035C-314BA4738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61544"/>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2">
            <a:extLst>
              <a:ext uri="{FF2B5EF4-FFF2-40B4-BE49-F238E27FC236}">
                <a16:creationId xmlns:a16="http://schemas.microsoft.com/office/drawing/2014/main" id="{4CCC325B-C57F-D5F5-324B-5A58462400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119" y="-338329"/>
            <a:ext cx="11150602" cy="6533645"/>
          </a:xfrm>
          <a:prstGeom prst="rect">
            <a:avLst/>
          </a:prstGeom>
        </p:spPr>
      </p:pic>
      <p:pic>
        <p:nvPicPr>
          <p:cNvPr id="3" name="Picture 2">
            <a:extLst>
              <a:ext uri="{FF2B5EF4-FFF2-40B4-BE49-F238E27FC236}">
                <a16:creationId xmlns:a16="http://schemas.microsoft.com/office/drawing/2014/main" id="{82DA8859-E38A-C5AD-879F-36590EF5D3E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184709" y="1172194"/>
            <a:ext cx="3274454" cy="5869067"/>
          </a:xfrm>
          <a:prstGeom prst="rect">
            <a:avLst/>
          </a:prstGeom>
        </p:spPr>
      </p:pic>
      <p:sp>
        <p:nvSpPr>
          <p:cNvPr id="4" name="Text Box 9">
            <a:extLst>
              <a:ext uri="{FF2B5EF4-FFF2-40B4-BE49-F238E27FC236}">
                <a16:creationId xmlns:a16="http://schemas.microsoft.com/office/drawing/2014/main" id="{D2DED86D-1648-F468-12BB-5CCF15C4E3CE}"/>
              </a:ext>
            </a:extLst>
          </p:cNvPr>
          <p:cNvSpPr txBox="1">
            <a:spLocks noChangeArrowheads="1"/>
          </p:cNvSpPr>
          <p:nvPr/>
        </p:nvSpPr>
        <p:spPr bwMode="auto">
          <a:xfrm>
            <a:off x="4721926" y="1467652"/>
            <a:ext cx="5833242"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lvl="0" algn="ctr" eaLnBrk="1" hangingPunct="1">
              <a:spcBef>
                <a:spcPct val="50000"/>
              </a:spcBef>
              <a:defRPr/>
            </a:pPr>
            <a:r>
              <a:rPr lang="vi-VN" sz="5400" b="1" dirty="0">
                <a:solidFill>
                  <a:prstClr val="black"/>
                </a:solidFill>
                <a:latin typeface="Calibri" panose="020F0502020204030204" pitchFamily="34" charset="0"/>
                <a:cs typeface="Calibri" panose="020F0502020204030204" pitchFamily="34" charset="0"/>
              </a:rPr>
              <a:t>Hoạt động 1: Khám phá về hoạt động trồng lúa nước.</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06897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8.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9.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842</Words>
  <Application>Microsoft Office PowerPoint</Application>
  <PresentationFormat>Widescreen</PresentationFormat>
  <Paragraphs>66</Paragraphs>
  <Slides>29</Slides>
  <Notes>13</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等线</vt:lpstr>
      <vt:lpstr>微软雅黑</vt:lpstr>
      <vt:lpstr>#9Slide03 Arima Madurai Medium</vt:lpstr>
      <vt:lpstr>Arial</vt:lpstr>
      <vt:lpstr>Baloo 2</vt:lpstr>
      <vt:lpstr>Calibri</vt:lpstr>
      <vt:lpstr>Cambria</vt:lpstr>
      <vt:lpstr>inpin heiti</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
  <dc:description>9Slide.vn</dc:description>
  <cp:lastModifiedBy/>
  <cp:revision>1</cp:revision>
  <dcterms:created xsi:type="dcterms:W3CDTF">2023-10-29T12:03:40Z</dcterms:created>
  <dcterms:modified xsi:type="dcterms:W3CDTF">2023-10-29T12:03:58Z</dcterms:modified>
  <cp:category>9Slide.vn</cp:category>
</cp:coreProperties>
</file>