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720" r:id="rId1"/>
  </p:sldMasterIdLst>
  <p:notesMasterIdLst>
    <p:notesMasterId r:id="rId25"/>
  </p:notesMasterIdLst>
  <p:sldIdLst>
    <p:sldId id="304" r:id="rId2"/>
    <p:sldId id="307" r:id="rId3"/>
    <p:sldId id="436" r:id="rId4"/>
    <p:sldId id="437" r:id="rId5"/>
    <p:sldId id="328" r:id="rId6"/>
    <p:sldId id="334" r:id="rId7"/>
    <p:sldId id="423" r:id="rId8"/>
    <p:sldId id="438" r:id="rId9"/>
    <p:sldId id="439" r:id="rId10"/>
    <p:sldId id="440" r:id="rId11"/>
    <p:sldId id="441" r:id="rId12"/>
    <p:sldId id="442" r:id="rId13"/>
    <p:sldId id="443" r:id="rId14"/>
    <p:sldId id="259" r:id="rId15"/>
    <p:sldId id="444" r:id="rId16"/>
    <p:sldId id="445" r:id="rId17"/>
    <p:sldId id="446" r:id="rId18"/>
    <p:sldId id="414" r:id="rId19"/>
    <p:sldId id="427" r:id="rId20"/>
    <p:sldId id="310" r:id="rId21"/>
    <p:sldId id="447" r:id="rId22"/>
    <p:sldId id="448" r:id="rId23"/>
    <p:sldId id="420"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4722" autoAdjust="0"/>
  </p:normalViewPr>
  <p:slideViewPr>
    <p:cSldViewPr snapToGrid="0">
      <p:cViewPr varScale="1">
        <p:scale>
          <a:sx n="53" d="100"/>
          <a:sy n="53" d="100"/>
        </p:scale>
        <p:origin x="1404"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C5F3E2-1B41-4C32-8DCC-4E27FDF77869}" type="datetimeFigureOut">
              <a:rPr lang="en-US" smtClean="0"/>
              <a:t>10/29/2023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95BA0AF-5A4A-45AC-9678-B57FF2AE8385}" type="slidenum">
              <a:rPr lang="en-US" smtClean="0"/>
              <a:t>‹#›</a:t>
            </a:fld>
            <a:endParaRPr lang="en-US"/>
          </a:p>
        </p:txBody>
      </p:sp>
    </p:spTree>
    <p:extLst>
      <p:ext uri="{BB962C8B-B14F-4D97-AF65-F5344CB8AC3E}">
        <p14:creationId xmlns:p14="http://schemas.microsoft.com/office/powerpoint/2010/main" val="22807967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95BA0AF-5A4A-45AC-9678-B57FF2AE8385}" type="slidenum">
              <a:rPr lang="en-US" smtClean="0"/>
              <a:t>1</a:t>
            </a:fld>
            <a:endParaRPr lang="en-US"/>
          </a:p>
        </p:txBody>
      </p:sp>
    </p:spTree>
    <p:extLst>
      <p:ext uri="{BB962C8B-B14F-4D97-AF65-F5344CB8AC3E}">
        <p14:creationId xmlns:p14="http://schemas.microsoft.com/office/powerpoint/2010/main" val="21903330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95BA0AF-5A4A-45AC-9678-B57FF2AE8385}" type="slidenum">
              <a:rPr lang="en-US" smtClean="0"/>
              <a:t>13</a:t>
            </a:fld>
            <a:endParaRPr lang="en-US"/>
          </a:p>
        </p:txBody>
      </p:sp>
    </p:spTree>
    <p:extLst>
      <p:ext uri="{BB962C8B-B14F-4D97-AF65-F5344CB8AC3E}">
        <p14:creationId xmlns:p14="http://schemas.microsoft.com/office/powerpoint/2010/main" val="2505176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47DA4-0E28-49C4-991B-6C466D49FC46}"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125997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47DA4-0E28-49C4-991B-6C466D49FC46}"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83135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47DA4-0E28-49C4-991B-6C466D49FC46}"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971841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95BA0AF-5A4A-45AC-9678-B57FF2AE8385}" type="slidenum">
              <a:rPr lang="en-US" smtClean="0"/>
              <a:t>18</a:t>
            </a:fld>
            <a:endParaRPr lang="en-US"/>
          </a:p>
        </p:txBody>
      </p:sp>
    </p:spTree>
    <p:extLst>
      <p:ext uri="{BB962C8B-B14F-4D97-AF65-F5344CB8AC3E}">
        <p14:creationId xmlns:p14="http://schemas.microsoft.com/office/powerpoint/2010/main" val="20986112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589"/>
        <p:cNvGrpSpPr/>
        <p:nvPr/>
      </p:nvGrpSpPr>
      <p:grpSpPr>
        <a:xfrm>
          <a:off x="0" y="0"/>
          <a:ext cx="0" cy="0"/>
          <a:chOff x="0" y="0"/>
          <a:chExt cx="0" cy="0"/>
        </a:xfrm>
      </p:grpSpPr>
      <p:grpSp>
        <p:nvGrpSpPr>
          <p:cNvPr id="1590" name="Google Shape;1590;p20"/>
          <p:cNvGrpSpPr/>
          <p:nvPr/>
        </p:nvGrpSpPr>
        <p:grpSpPr>
          <a:xfrm>
            <a:off x="4069489" y="-3808298"/>
            <a:ext cx="273619" cy="4984091"/>
            <a:chOff x="806403" y="1477939"/>
            <a:chExt cx="61436" cy="1119048"/>
          </a:xfrm>
        </p:grpSpPr>
        <p:sp>
          <p:nvSpPr>
            <p:cNvPr id="1591" name="Google Shape;1591;p20"/>
            <p:cNvSpPr/>
            <p:nvPr/>
          </p:nvSpPr>
          <p:spPr>
            <a:xfrm>
              <a:off x="836134" y="1477939"/>
              <a:ext cx="1975" cy="1084071"/>
            </a:xfrm>
            <a:custGeom>
              <a:avLst/>
              <a:gdLst/>
              <a:ahLst/>
              <a:cxnLst/>
              <a:rect l="l" t="t" r="r" b="b"/>
              <a:pathLst>
                <a:path w="70" h="38432" extrusionOk="0">
                  <a:moveTo>
                    <a:pt x="1" y="0"/>
                  </a:moveTo>
                  <a:lnTo>
                    <a:pt x="1" y="38431"/>
                  </a:lnTo>
                  <a:lnTo>
                    <a:pt x="69" y="38431"/>
                  </a:lnTo>
                  <a:lnTo>
                    <a:pt x="6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2" name="Google Shape;1592;p20"/>
            <p:cNvSpPr/>
            <p:nvPr/>
          </p:nvSpPr>
          <p:spPr>
            <a:xfrm>
              <a:off x="806403" y="2539979"/>
              <a:ext cx="61436" cy="57007"/>
            </a:xfrm>
            <a:custGeom>
              <a:avLst/>
              <a:gdLst/>
              <a:ahLst/>
              <a:cxnLst/>
              <a:rect l="l" t="t" r="r" b="b"/>
              <a:pathLst>
                <a:path w="2178" h="2021" extrusionOk="0">
                  <a:moveTo>
                    <a:pt x="1089" y="0"/>
                  </a:moveTo>
                  <a:cubicBezTo>
                    <a:pt x="1050" y="0"/>
                    <a:pt x="1012" y="22"/>
                    <a:pt x="992" y="64"/>
                  </a:cubicBezTo>
                  <a:lnTo>
                    <a:pt x="751" y="551"/>
                  </a:lnTo>
                  <a:cubicBezTo>
                    <a:pt x="735" y="585"/>
                    <a:pt x="706" y="608"/>
                    <a:pt x="666" y="614"/>
                  </a:cubicBezTo>
                  <a:lnTo>
                    <a:pt x="127" y="688"/>
                  </a:lnTo>
                  <a:cubicBezTo>
                    <a:pt x="42" y="701"/>
                    <a:pt x="1" y="815"/>
                    <a:pt x="70" y="878"/>
                  </a:cubicBezTo>
                  <a:lnTo>
                    <a:pt x="460" y="1256"/>
                  </a:lnTo>
                  <a:cubicBezTo>
                    <a:pt x="482" y="1284"/>
                    <a:pt x="494" y="1319"/>
                    <a:pt x="489" y="1353"/>
                  </a:cubicBezTo>
                  <a:lnTo>
                    <a:pt x="397" y="1890"/>
                  </a:lnTo>
                  <a:cubicBezTo>
                    <a:pt x="383" y="1962"/>
                    <a:pt x="439" y="2020"/>
                    <a:pt x="503" y="2020"/>
                  </a:cubicBezTo>
                  <a:cubicBezTo>
                    <a:pt x="521" y="2020"/>
                    <a:pt x="540" y="2016"/>
                    <a:pt x="557" y="2006"/>
                  </a:cubicBezTo>
                  <a:lnTo>
                    <a:pt x="1038" y="1753"/>
                  </a:lnTo>
                  <a:cubicBezTo>
                    <a:pt x="1055" y="1745"/>
                    <a:pt x="1073" y="1741"/>
                    <a:pt x="1090" y="1741"/>
                  </a:cubicBezTo>
                  <a:cubicBezTo>
                    <a:pt x="1107" y="1741"/>
                    <a:pt x="1124" y="1745"/>
                    <a:pt x="1141" y="1753"/>
                  </a:cubicBezTo>
                  <a:lnTo>
                    <a:pt x="1622" y="2006"/>
                  </a:lnTo>
                  <a:cubicBezTo>
                    <a:pt x="1640" y="2016"/>
                    <a:pt x="1658" y="2020"/>
                    <a:pt x="1675" y="2020"/>
                  </a:cubicBezTo>
                  <a:cubicBezTo>
                    <a:pt x="1739" y="2020"/>
                    <a:pt x="1796" y="1962"/>
                    <a:pt x="1782" y="1890"/>
                  </a:cubicBezTo>
                  <a:lnTo>
                    <a:pt x="1691" y="1353"/>
                  </a:lnTo>
                  <a:cubicBezTo>
                    <a:pt x="1684" y="1319"/>
                    <a:pt x="1696" y="1284"/>
                    <a:pt x="1725" y="1256"/>
                  </a:cubicBezTo>
                  <a:lnTo>
                    <a:pt x="2114" y="878"/>
                  </a:lnTo>
                  <a:cubicBezTo>
                    <a:pt x="2177" y="815"/>
                    <a:pt x="2143" y="701"/>
                    <a:pt x="2051" y="688"/>
                  </a:cubicBezTo>
                  <a:lnTo>
                    <a:pt x="1512" y="614"/>
                  </a:lnTo>
                  <a:cubicBezTo>
                    <a:pt x="1478" y="608"/>
                    <a:pt x="1444" y="585"/>
                    <a:pt x="1427" y="551"/>
                  </a:cubicBezTo>
                  <a:lnTo>
                    <a:pt x="1187" y="64"/>
                  </a:lnTo>
                  <a:cubicBezTo>
                    <a:pt x="1167" y="22"/>
                    <a:pt x="1128" y="0"/>
                    <a:pt x="1089" y="0"/>
                  </a:cubicBezTo>
                  <a:close/>
                </a:path>
              </a:pathLst>
            </a:custGeom>
            <a:solidFill>
              <a:srgbClr val="FFE8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93" name="Google Shape;1593;p20"/>
          <p:cNvGrpSpPr/>
          <p:nvPr/>
        </p:nvGrpSpPr>
        <p:grpSpPr>
          <a:xfrm>
            <a:off x="2332801" y="-4070599"/>
            <a:ext cx="885867" cy="5626949"/>
            <a:chOff x="1674094" y="1477939"/>
            <a:chExt cx="183151" cy="1163362"/>
          </a:xfrm>
        </p:grpSpPr>
        <p:sp>
          <p:nvSpPr>
            <p:cNvPr id="1594" name="Google Shape;1594;p20"/>
            <p:cNvSpPr/>
            <p:nvPr/>
          </p:nvSpPr>
          <p:spPr>
            <a:xfrm>
              <a:off x="1674094" y="2560204"/>
              <a:ext cx="183151" cy="81097"/>
            </a:xfrm>
            <a:custGeom>
              <a:avLst/>
              <a:gdLst/>
              <a:ahLst/>
              <a:cxnLst/>
              <a:rect l="l" t="t" r="r" b="b"/>
              <a:pathLst>
                <a:path w="6493" h="2875" extrusionOk="0">
                  <a:moveTo>
                    <a:pt x="3184" y="0"/>
                  </a:moveTo>
                  <a:cubicBezTo>
                    <a:pt x="2525" y="0"/>
                    <a:pt x="1982" y="470"/>
                    <a:pt x="1850" y="1088"/>
                  </a:cubicBezTo>
                  <a:cubicBezTo>
                    <a:pt x="1821" y="1083"/>
                    <a:pt x="1798" y="1083"/>
                    <a:pt x="1769" y="1083"/>
                  </a:cubicBezTo>
                  <a:cubicBezTo>
                    <a:pt x="1266" y="1083"/>
                    <a:pt x="854" y="1461"/>
                    <a:pt x="796" y="1947"/>
                  </a:cubicBezTo>
                  <a:cubicBezTo>
                    <a:pt x="350" y="1976"/>
                    <a:pt x="1" y="2347"/>
                    <a:pt x="1" y="2793"/>
                  </a:cubicBezTo>
                  <a:lnTo>
                    <a:pt x="1" y="2874"/>
                  </a:lnTo>
                  <a:lnTo>
                    <a:pt x="6493" y="2874"/>
                  </a:lnTo>
                  <a:lnTo>
                    <a:pt x="6493" y="2793"/>
                  </a:lnTo>
                  <a:cubicBezTo>
                    <a:pt x="6493" y="2347"/>
                    <a:pt x="6149" y="1981"/>
                    <a:pt x="5703" y="1947"/>
                  </a:cubicBezTo>
                  <a:cubicBezTo>
                    <a:pt x="5753" y="1832"/>
                    <a:pt x="5782" y="1712"/>
                    <a:pt x="5782" y="1580"/>
                  </a:cubicBezTo>
                  <a:cubicBezTo>
                    <a:pt x="5782" y="1070"/>
                    <a:pt x="5370" y="658"/>
                    <a:pt x="4860" y="658"/>
                  </a:cubicBezTo>
                  <a:cubicBezTo>
                    <a:pt x="4695" y="658"/>
                    <a:pt x="4546" y="698"/>
                    <a:pt x="4408" y="774"/>
                  </a:cubicBezTo>
                  <a:cubicBezTo>
                    <a:pt x="4191" y="320"/>
                    <a:pt x="3727" y="0"/>
                    <a:pt x="31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5" name="Google Shape;1595;p20"/>
            <p:cNvSpPr/>
            <p:nvPr/>
          </p:nvSpPr>
          <p:spPr>
            <a:xfrm>
              <a:off x="1764668" y="1477939"/>
              <a:ext cx="1975" cy="1090192"/>
            </a:xfrm>
            <a:custGeom>
              <a:avLst/>
              <a:gdLst/>
              <a:ahLst/>
              <a:cxnLst/>
              <a:rect l="l" t="t" r="r" b="b"/>
              <a:pathLst>
                <a:path w="70" h="38649" extrusionOk="0">
                  <a:moveTo>
                    <a:pt x="1" y="0"/>
                  </a:moveTo>
                  <a:lnTo>
                    <a:pt x="1" y="38648"/>
                  </a:lnTo>
                  <a:lnTo>
                    <a:pt x="69" y="38648"/>
                  </a:lnTo>
                  <a:lnTo>
                    <a:pt x="6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96" name="Google Shape;1596;p20"/>
          <p:cNvGrpSpPr/>
          <p:nvPr/>
        </p:nvGrpSpPr>
        <p:grpSpPr>
          <a:xfrm>
            <a:off x="7439368" y="-4129732"/>
            <a:ext cx="885867" cy="5626949"/>
            <a:chOff x="1674094" y="1477939"/>
            <a:chExt cx="183151" cy="1163362"/>
          </a:xfrm>
        </p:grpSpPr>
        <p:sp>
          <p:nvSpPr>
            <p:cNvPr id="1597" name="Google Shape;1597;p20"/>
            <p:cNvSpPr/>
            <p:nvPr/>
          </p:nvSpPr>
          <p:spPr>
            <a:xfrm>
              <a:off x="1674094" y="2560204"/>
              <a:ext cx="183151" cy="81097"/>
            </a:xfrm>
            <a:custGeom>
              <a:avLst/>
              <a:gdLst/>
              <a:ahLst/>
              <a:cxnLst/>
              <a:rect l="l" t="t" r="r" b="b"/>
              <a:pathLst>
                <a:path w="6493" h="2875" extrusionOk="0">
                  <a:moveTo>
                    <a:pt x="3184" y="0"/>
                  </a:moveTo>
                  <a:cubicBezTo>
                    <a:pt x="2525" y="0"/>
                    <a:pt x="1982" y="470"/>
                    <a:pt x="1850" y="1088"/>
                  </a:cubicBezTo>
                  <a:cubicBezTo>
                    <a:pt x="1821" y="1083"/>
                    <a:pt x="1798" y="1083"/>
                    <a:pt x="1769" y="1083"/>
                  </a:cubicBezTo>
                  <a:cubicBezTo>
                    <a:pt x="1266" y="1083"/>
                    <a:pt x="854" y="1461"/>
                    <a:pt x="796" y="1947"/>
                  </a:cubicBezTo>
                  <a:cubicBezTo>
                    <a:pt x="350" y="1976"/>
                    <a:pt x="1" y="2347"/>
                    <a:pt x="1" y="2793"/>
                  </a:cubicBezTo>
                  <a:lnTo>
                    <a:pt x="1" y="2874"/>
                  </a:lnTo>
                  <a:lnTo>
                    <a:pt x="6493" y="2874"/>
                  </a:lnTo>
                  <a:lnTo>
                    <a:pt x="6493" y="2793"/>
                  </a:lnTo>
                  <a:cubicBezTo>
                    <a:pt x="6493" y="2347"/>
                    <a:pt x="6149" y="1981"/>
                    <a:pt x="5703" y="1947"/>
                  </a:cubicBezTo>
                  <a:cubicBezTo>
                    <a:pt x="5753" y="1832"/>
                    <a:pt x="5782" y="1712"/>
                    <a:pt x="5782" y="1580"/>
                  </a:cubicBezTo>
                  <a:cubicBezTo>
                    <a:pt x="5782" y="1070"/>
                    <a:pt x="5370" y="658"/>
                    <a:pt x="4860" y="658"/>
                  </a:cubicBezTo>
                  <a:cubicBezTo>
                    <a:pt x="4695" y="658"/>
                    <a:pt x="4546" y="698"/>
                    <a:pt x="4408" y="774"/>
                  </a:cubicBezTo>
                  <a:cubicBezTo>
                    <a:pt x="4191" y="320"/>
                    <a:pt x="3727" y="0"/>
                    <a:pt x="31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8" name="Google Shape;1598;p20"/>
            <p:cNvSpPr/>
            <p:nvPr/>
          </p:nvSpPr>
          <p:spPr>
            <a:xfrm>
              <a:off x="1764668" y="1477939"/>
              <a:ext cx="1975" cy="1090192"/>
            </a:xfrm>
            <a:custGeom>
              <a:avLst/>
              <a:gdLst/>
              <a:ahLst/>
              <a:cxnLst/>
              <a:rect l="l" t="t" r="r" b="b"/>
              <a:pathLst>
                <a:path w="70" h="38649" extrusionOk="0">
                  <a:moveTo>
                    <a:pt x="1" y="0"/>
                  </a:moveTo>
                  <a:lnTo>
                    <a:pt x="1" y="38648"/>
                  </a:lnTo>
                  <a:lnTo>
                    <a:pt x="69" y="38648"/>
                  </a:lnTo>
                  <a:lnTo>
                    <a:pt x="6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99" name="Google Shape;1599;p20"/>
          <p:cNvGrpSpPr/>
          <p:nvPr/>
        </p:nvGrpSpPr>
        <p:grpSpPr>
          <a:xfrm rot="-3599983" flipH="1">
            <a:off x="10108325" y="-78294"/>
            <a:ext cx="1120009" cy="2421583"/>
            <a:chOff x="4773700" y="4444775"/>
            <a:chExt cx="332100" cy="718100"/>
          </a:xfrm>
        </p:grpSpPr>
        <p:sp>
          <p:nvSpPr>
            <p:cNvPr id="1600" name="Google Shape;1600;p20"/>
            <p:cNvSpPr/>
            <p:nvPr/>
          </p:nvSpPr>
          <p:spPr>
            <a:xfrm>
              <a:off x="4773700" y="5131650"/>
              <a:ext cx="332100" cy="31225"/>
            </a:xfrm>
            <a:custGeom>
              <a:avLst/>
              <a:gdLst/>
              <a:ahLst/>
              <a:cxnLst/>
              <a:rect l="l" t="t" r="r" b="b"/>
              <a:pathLst>
                <a:path w="13284" h="1249" extrusionOk="0">
                  <a:moveTo>
                    <a:pt x="618" y="1"/>
                  </a:moveTo>
                  <a:cubicBezTo>
                    <a:pt x="280" y="1"/>
                    <a:pt x="1" y="280"/>
                    <a:pt x="1" y="625"/>
                  </a:cubicBezTo>
                  <a:cubicBezTo>
                    <a:pt x="1" y="970"/>
                    <a:pt x="280" y="1249"/>
                    <a:pt x="618" y="1249"/>
                  </a:cubicBezTo>
                  <a:lnTo>
                    <a:pt x="12660" y="1249"/>
                  </a:lnTo>
                  <a:cubicBezTo>
                    <a:pt x="13005" y="1249"/>
                    <a:pt x="13284" y="970"/>
                    <a:pt x="13284" y="625"/>
                  </a:cubicBezTo>
                  <a:cubicBezTo>
                    <a:pt x="13284" y="280"/>
                    <a:pt x="13005" y="1"/>
                    <a:pt x="126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1" name="Google Shape;1601;p20"/>
            <p:cNvSpPr/>
            <p:nvPr/>
          </p:nvSpPr>
          <p:spPr>
            <a:xfrm>
              <a:off x="4987175" y="4600425"/>
              <a:ext cx="103025" cy="50050"/>
            </a:xfrm>
            <a:custGeom>
              <a:avLst/>
              <a:gdLst/>
              <a:ahLst/>
              <a:cxnLst/>
              <a:rect l="l" t="t" r="r" b="b"/>
              <a:pathLst>
                <a:path w="4121" h="2002" extrusionOk="0">
                  <a:moveTo>
                    <a:pt x="0" y="0"/>
                  </a:moveTo>
                  <a:lnTo>
                    <a:pt x="0" y="2001"/>
                  </a:lnTo>
                  <a:lnTo>
                    <a:pt x="4121" y="2001"/>
                  </a:lnTo>
                  <a:lnTo>
                    <a:pt x="2118" y="0"/>
                  </a:ln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2" name="Google Shape;1602;p20"/>
            <p:cNvSpPr/>
            <p:nvPr/>
          </p:nvSpPr>
          <p:spPr>
            <a:xfrm>
              <a:off x="4987175" y="4444775"/>
              <a:ext cx="103025" cy="50075"/>
            </a:xfrm>
            <a:custGeom>
              <a:avLst/>
              <a:gdLst/>
              <a:ahLst/>
              <a:cxnLst/>
              <a:rect l="l" t="t" r="r" b="b"/>
              <a:pathLst>
                <a:path w="4121" h="2003" extrusionOk="0">
                  <a:moveTo>
                    <a:pt x="0" y="0"/>
                  </a:moveTo>
                  <a:lnTo>
                    <a:pt x="0" y="2003"/>
                  </a:lnTo>
                  <a:lnTo>
                    <a:pt x="2118" y="2003"/>
                  </a:lnTo>
                  <a:lnTo>
                    <a:pt x="4121" y="0"/>
                  </a:ln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3" name="Google Shape;1603;p20"/>
            <p:cNvSpPr/>
            <p:nvPr/>
          </p:nvSpPr>
          <p:spPr>
            <a:xfrm>
              <a:off x="4931300" y="4974050"/>
              <a:ext cx="117975" cy="173225"/>
            </a:xfrm>
            <a:custGeom>
              <a:avLst/>
              <a:gdLst/>
              <a:ahLst/>
              <a:cxnLst/>
              <a:rect l="l" t="t" r="r" b="b"/>
              <a:pathLst>
                <a:path w="4719" h="6929" extrusionOk="0">
                  <a:moveTo>
                    <a:pt x="715" y="1"/>
                  </a:moveTo>
                  <a:lnTo>
                    <a:pt x="1" y="417"/>
                  </a:lnTo>
                  <a:lnTo>
                    <a:pt x="3756" y="6929"/>
                  </a:lnTo>
                  <a:lnTo>
                    <a:pt x="4718" y="6929"/>
                  </a:lnTo>
                  <a:lnTo>
                    <a:pt x="715" y="1"/>
                  </a:ln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4" name="Google Shape;1604;p20"/>
            <p:cNvSpPr/>
            <p:nvPr/>
          </p:nvSpPr>
          <p:spPr>
            <a:xfrm>
              <a:off x="4830225" y="4974050"/>
              <a:ext cx="117975" cy="173225"/>
            </a:xfrm>
            <a:custGeom>
              <a:avLst/>
              <a:gdLst/>
              <a:ahLst/>
              <a:cxnLst/>
              <a:rect l="l" t="t" r="r" b="b"/>
              <a:pathLst>
                <a:path w="4719" h="6929" extrusionOk="0">
                  <a:moveTo>
                    <a:pt x="3998" y="1"/>
                  </a:moveTo>
                  <a:lnTo>
                    <a:pt x="1" y="6929"/>
                  </a:lnTo>
                  <a:lnTo>
                    <a:pt x="963" y="6929"/>
                  </a:lnTo>
                  <a:lnTo>
                    <a:pt x="4719" y="417"/>
                  </a:lnTo>
                  <a:lnTo>
                    <a:pt x="3998" y="1"/>
                  </a:ln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5" name="Google Shape;1605;p20"/>
            <p:cNvSpPr/>
            <p:nvPr/>
          </p:nvSpPr>
          <p:spPr>
            <a:xfrm>
              <a:off x="4929350" y="4640075"/>
              <a:ext cx="20800" cy="69375"/>
            </a:xfrm>
            <a:custGeom>
              <a:avLst/>
              <a:gdLst/>
              <a:ahLst/>
              <a:cxnLst/>
              <a:rect l="l" t="t" r="r" b="b"/>
              <a:pathLst>
                <a:path w="832" h="2775" extrusionOk="0">
                  <a:moveTo>
                    <a:pt x="1" y="0"/>
                  </a:moveTo>
                  <a:lnTo>
                    <a:pt x="1" y="2775"/>
                  </a:lnTo>
                  <a:lnTo>
                    <a:pt x="832" y="2775"/>
                  </a:lnTo>
                  <a:lnTo>
                    <a:pt x="832" y="0"/>
                  </a:ln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6" name="Google Shape;1606;p20"/>
            <p:cNvSpPr/>
            <p:nvPr/>
          </p:nvSpPr>
          <p:spPr>
            <a:xfrm>
              <a:off x="4954200" y="4537200"/>
              <a:ext cx="20650" cy="113275"/>
            </a:xfrm>
            <a:custGeom>
              <a:avLst/>
              <a:gdLst/>
              <a:ahLst/>
              <a:cxnLst/>
              <a:rect l="l" t="t" r="r" b="b"/>
              <a:pathLst>
                <a:path w="826" h="4531" extrusionOk="0">
                  <a:moveTo>
                    <a:pt x="410" y="1"/>
                  </a:moveTo>
                  <a:cubicBezTo>
                    <a:pt x="182" y="1"/>
                    <a:pt x="0" y="190"/>
                    <a:pt x="0" y="417"/>
                  </a:cubicBezTo>
                  <a:lnTo>
                    <a:pt x="0" y="4115"/>
                  </a:lnTo>
                  <a:cubicBezTo>
                    <a:pt x="0" y="4343"/>
                    <a:pt x="182" y="4530"/>
                    <a:pt x="410" y="4530"/>
                  </a:cubicBezTo>
                  <a:cubicBezTo>
                    <a:pt x="644" y="4530"/>
                    <a:pt x="825" y="4343"/>
                    <a:pt x="825" y="4115"/>
                  </a:cubicBezTo>
                  <a:lnTo>
                    <a:pt x="825" y="417"/>
                  </a:lnTo>
                  <a:cubicBezTo>
                    <a:pt x="825" y="190"/>
                    <a:pt x="644" y="1"/>
                    <a:pt x="410" y="1"/>
                  </a:cubicBez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7" name="Google Shape;1607;p20"/>
            <p:cNvSpPr/>
            <p:nvPr/>
          </p:nvSpPr>
          <p:spPr>
            <a:xfrm>
              <a:off x="5044850" y="4463125"/>
              <a:ext cx="45350" cy="169025"/>
            </a:xfrm>
            <a:custGeom>
              <a:avLst/>
              <a:gdLst/>
              <a:ahLst/>
              <a:cxnLst/>
              <a:rect l="l" t="t" r="r" b="b"/>
              <a:pathLst>
                <a:path w="1814" h="6761" extrusionOk="0">
                  <a:moveTo>
                    <a:pt x="1814" y="1"/>
                  </a:moveTo>
                  <a:lnTo>
                    <a:pt x="0" y="1269"/>
                  </a:lnTo>
                  <a:lnTo>
                    <a:pt x="0" y="5492"/>
                  </a:lnTo>
                  <a:lnTo>
                    <a:pt x="1814" y="6760"/>
                  </a:lnTo>
                  <a:lnTo>
                    <a:pt x="1814" y="1"/>
                  </a:lnTo>
                  <a:close/>
                </a:path>
              </a:pathLst>
            </a:custGeom>
            <a:solidFill>
              <a:srgbClr val="8686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8" name="Google Shape;1608;p20"/>
            <p:cNvSpPr/>
            <p:nvPr/>
          </p:nvSpPr>
          <p:spPr>
            <a:xfrm>
              <a:off x="4844850" y="4478875"/>
              <a:ext cx="222600" cy="137475"/>
            </a:xfrm>
            <a:custGeom>
              <a:avLst/>
              <a:gdLst/>
              <a:ahLst/>
              <a:cxnLst/>
              <a:rect l="l" t="t" r="r" b="b"/>
              <a:pathLst>
                <a:path w="8904" h="5499" extrusionOk="0">
                  <a:moveTo>
                    <a:pt x="1815" y="1"/>
                  </a:moveTo>
                  <a:cubicBezTo>
                    <a:pt x="813" y="1"/>
                    <a:pt x="1" y="1230"/>
                    <a:pt x="1" y="2750"/>
                  </a:cubicBezTo>
                  <a:cubicBezTo>
                    <a:pt x="1" y="4271"/>
                    <a:pt x="813" y="5498"/>
                    <a:pt x="1815" y="5498"/>
                  </a:cubicBezTo>
                  <a:lnTo>
                    <a:pt x="7091" y="5498"/>
                  </a:lnTo>
                  <a:cubicBezTo>
                    <a:pt x="8092" y="5498"/>
                    <a:pt x="8903" y="4271"/>
                    <a:pt x="8903" y="2750"/>
                  </a:cubicBezTo>
                  <a:cubicBezTo>
                    <a:pt x="8903" y="1230"/>
                    <a:pt x="8092" y="1"/>
                    <a:pt x="7091" y="1"/>
                  </a:cubicBezTo>
                  <a:close/>
                </a:path>
              </a:pathLst>
            </a:custGeom>
            <a:solidFill>
              <a:srgbClr val="4747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9" name="Google Shape;1609;p20"/>
            <p:cNvSpPr/>
            <p:nvPr/>
          </p:nvSpPr>
          <p:spPr>
            <a:xfrm>
              <a:off x="4987175" y="4489125"/>
              <a:ext cx="69900" cy="116850"/>
            </a:xfrm>
            <a:custGeom>
              <a:avLst/>
              <a:gdLst/>
              <a:ahLst/>
              <a:cxnLst/>
              <a:rect l="l" t="t" r="r" b="b"/>
              <a:pathLst>
                <a:path w="2796" h="4674" extrusionOk="0">
                  <a:moveTo>
                    <a:pt x="1398" y="1"/>
                  </a:moveTo>
                  <a:cubicBezTo>
                    <a:pt x="645" y="1"/>
                    <a:pt x="0" y="1072"/>
                    <a:pt x="0" y="2340"/>
                  </a:cubicBezTo>
                  <a:cubicBezTo>
                    <a:pt x="0" y="3607"/>
                    <a:pt x="645" y="4674"/>
                    <a:pt x="1398" y="4674"/>
                  </a:cubicBezTo>
                  <a:cubicBezTo>
                    <a:pt x="2157" y="4674"/>
                    <a:pt x="2795" y="3607"/>
                    <a:pt x="2795" y="2340"/>
                  </a:cubicBezTo>
                  <a:cubicBezTo>
                    <a:pt x="2795" y="1072"/>
                    <a:pt x="2157" y="1"/>
                    <a:pt x="13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0" name="Google Shape;1610;p20"/>
            <p:cNvSpPr/>
            <p:nvPr/>
          </p:nvSpPr>
          <p:spPr>
            <a:xfrm>
              <a:off x="4964600" y="4463125"/>
              <a:ext cx="45325" cy="169025"/>
            </a:xfrm>
            <a:custGeom>
              <a:avLst/>
              <a:gdLst/>
              <a:ahLst/>
              <a:cxnLst/>
              <a:rect l="l" t="t" r="r" b="b"/>
              <a:pathLst>
                <a:path w="1813" h="6761" extrusionOk="0">
                  <a:moveTo>
                    <a:pt x="1813" y="1"/>
                  </a:moveTo>
                  <a:lnTo>
                    <a:pt x="0" y="1269"/>
                  </a:lnTo>
                  <a:lnTo>
                    <a:pt x="0" y="5492"/>
                  </a:lnTo>
                  <a:lnTo>
                    <a:pt x="1813" y="6760"/>
                  </a:lnTo>
                  <a:lnTo>
                    <a:pt x="1813" y="1"/>
                  </a:lnTo>
                  <a:close/>
                </a:path>
              </a:pathLst>
            </a:custGeom>
            <a:solidFill>
              <a:srgbClr val="8686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1" name="Google Shape;1611;p20"/>
            <p:cNvSpPr/>
            <p:nvPr/>
          </p:nvSpPr>
          <p:spPr>
            <a:xfrm>
              <a:off x="4904475" y="4537200"/>
              <a:ext cx="70375" cy="113275"/>
            </a:xfrm>
            <a:custGeom>
              <a:avLst/>
              <a:gdLst/>
              <a:ahLst/>
              <a:cxnLst/>
              <a:rect l="l" t="t" r="r" b="b"/>
              <a:pathLst>
                <a:path w="2815" h="4531" extrusionOk="0">
                  <a:moveTo>
                    <a:pt x="417" y="1"/>
                  </a:moveTo>
                  <a:cubicBezTo>
                    <a:pt x="189" y="1"/>
                    <a:pt x="0" y="190"/>
                    <a:pt x="0" y="417"/>
                  </a:cubicBezTo>
                  <a:lnTo>
                    <a:pt x="0" y="4115"/>
                  </a:lnTo>
                  <a:cubicBezTo>
                    <a:pt x="0" y="4343"/>
                    <a:pt x="189" y="4530"/>
                    <a:pt x="417" y="4530"/>
                  </a:cubicBezTo>
                  <a:lnTo>
                    <a:pt x="2399" y="4530"/>
                  </a:lnTo>
                  <a:cubicBezTo>
                    <a:pt x="2633" y="4530"/>
                    <a:pt x="2814" y="4343"/>
                    <a:pt x="2814" y="4115"/>
                  </a:cubicBezTo>
                  <a:cubicBezTo>
                    <a:pt x="2814" y="3881"/>
                    <a:pt x="2633" y="3699"/>
                    <a:pt x="2399" y="3699"/>
                  </a:cubicBezTo>
                  <a:lnTo>
                    <a:pt x="833" y="3699"/>
                  </a:lnTo>
                  <a:lnTo>
                    <a:pt x="833" y="417"/>
                  </a:lnTo>
                  <a:cubicBezTo>
                    <a:pt x="833" y="190"/>
                    <a:pt x="645" y="1"/>
                    <a:pt x="417" y="1"/>
                  </a:cubicBez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2" name="Google Shape;1612;p20"/>
            <p:cNvSpPr/>
            <p:nvPr/>
          </p:nvSpPr>
          <p:spPr>
            <a:xfrm>
              <a:off x="4924125" y="4699025"/>
              <a:ext cx="31225" cy="448250"/>
            </a:xfrm>
            <a:custGeom>
              <a:avLst/>
              <a:gdLst/>
              <a:ahLst/>
              <a:cxnLst/>
              <a:rect l="l" t="t" r="r" b="b"/>
              <a:pathLst>
                <a:path w="1249" h="17930" extrusionOk="0">
                  <a:moveTo>
                    <a:pt x="1" y="0"/>
                  </a:moveTo>
                  <a:lnTo>
                    <a:pt x="1" y="17930"/>
                  </a:lnTo>
                  <a:lnTo>
                    <a:pt x="1248" y="17930"/>
                  </a:lnTo>
                  <a:lnTo>
                    <a:pt x="1248" y="0"/>
                  </a:lnTo>
                  <a:close/>
                </a:path>
              </a:pathLst>
            </a:custGeom>
            <a:solidFill>
              <a:srgbClr val="4747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13" name="Google Shape;1613;p20"/>
          <p:cNvSpPr/>
          <p:nvPr/>
        </p:nvSpPr>
        <p:spPr>
          <a:xfrm rot="-899765" flipH="1">
            <a:off x="5893077" y="1306855"/>
            <a:ext cx="4475617" cy="3225704"/>
          </a:xfrm>
          <a:custGeom>
            <a:avLst/>
            <a:gdLst/>
            <a:ahLst/>
            <a:cxnLst/>
            <a:rect l="l" t="t" r="r" b="b"/>
            <a:pathLst>
              <a:path w="152781" h="96774" extrusionOk="0">
                <a:moveTo>
                  <a:pt x="7489" y="0"/>
                </a:moveTo>
                <a:lnTo>
                  <a:pt x="152781" y="46863"/>
                </a:lnTo>
                <a:lnTo>
                  <a:pt x="83439" y="96774"/>
                </a:lnTo>
                <a:lnTo>
                  <a:pt x="0" y="6096"/>
                </a:lnTo>
                <a:close/>
              </a:path>
            </a:pathLst>
          </a:custGeom>
          <a:gradFill>
            <a:gsLst>
              <a:gs pos="0">
                <a:srgbClr val="FFE89A">
                  <a:alpha val="48235"/>
                </a:srgbClr>
              </a:gs>
              <a:gs pos="66000">
                <a:srgbClr val="FFF4CD">
                  <a:alpha val="0"/>
                </a:srgbClr>
              </a:gs>
              <a:gs pos="100000">
                <a:srgbClr val="FFFFFF">
                  <a:alpha val="0"/>
                </a:srgbClr>
              </a:gs>
            </a:gsLst>
            <a:lin ang="2700006" scaled="0"/>
          </a:gradFill>
          <a:ln>
            <a:noFill/>
          </a:ln>
        </p:spPr>
      </p:sp>
      <p:grpSp>
        <p:nvGrpSpPr>
          <p:cNvPr id="1614" name="Google Shape;1614;p20"/>
          <p:cNvGrpSpPr/>
          <p:nvPr/>
        </p:nvGrpSpPr>
        <p:grpSpPr>
          <a:xfrm>
            <a:off x="-1895766" y="-159299"/>
            <a:ext cx="15984412" cy="7413988"/>
            <a:chOff x="-1421825" y="-119475"/>
            <a:chExt cx="11988309" cy="5560491"/>
          </a:xfrm>
        </p:grpSpPr>
        <p:sp>
          <p:nvSpPr>
            <p:cNvPr id="1615" name="Google Shape;1615;p20"/>
            <p:cNvSpPr/>
            <p:nvPr/>
          </p:nvSpPr>
          <p:spPr>
            <a:xfrm>
              <a:off x="-13702" y="4374189"/>
              <a:ext cx="9172746" cy="1066823"/>
            </a:xfrm>
            <a:custGeom>
              <a:avLst/>
              <a:gdLst/>
              <a:ahLst/>
              <a:cxnLst/>
              <a:rect l="l" t="t" r="r" b="b"/>
              <a:pathLst>
                <a:path w="99739" h="11600" extrusionOk="0">
                  <a:moveTo>
                    <a:pt x="1" y="1"/>
                  </a:moveTo>
                  <a:lnTo>
                    <a:pt x="1" y="11600"/>
                  </a:lnTo>
                  <a:lnTo>
                    <a:pt x="99739" y="11600"/>
                  </a:lnTo>
                  <a:lnTo>
                    <a:pt x="99739" y="1"/>
                  </a:lnTo>
                  <a:close/>
                </a:path>
              </a:pathLst>
            </a:custGeom>
            <a:solidFill>
              <a:srgbClr val="AC6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6" name="Google Shape;1616;p20"/>
            <p:cNvSpPr/>
            <p:nvPr/>
          </p:nvSpPr>
          <p:spPr>
            <a:xfrm>
              <a:off x="-13702" y="4120173"/>
              <a:ext cx="9172746" cy="508212"/>
            </a:xfrm>
            <a:custGeom>
              <a:avLst/>
              <a:gdLst/>
              <a:ahLst/>
              <a:cxnLst/>
              <a:rect l="l" t="t" r="r" b="b"/>
              <a:pathLst>
                <a:path w="99739" h="5526" extrusionOk="0">
                  <a:moveTo>
                    <a:pt x="1" y="1"/>
                  </a:moveTo>
                  <a:lnTo>
                    <a:pt x="1" y="5525"/>
                  </a:lnTo>
                  <a:lnTo>
                    <a:pt x="99739" y="5525"/>
                  </a:lnTo>
                  <a:lnTo>
                    <a:pt x="99739" y="1"/>
                  </a:lnTo>
                  <a:close/>
                </a:path>
              </a:pathLst>
            </a:custGeom>
            <a:solidFill>
              <a:srgbClr val="F8A9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7" name="Google Shape;1617;p20"/>
            <p:cNvSpPr/>
            <p:nvPr/>
          </p:nvSpPr>
          <p:spPr>
            <a:xfrm>
              <a:off x="8294463" y="2817343"/>
              <a:ext cx="864311" cy="2365680"/>
            </a:xfrm>
            <a:custGeom>
              <a:avLst/>
              <a:gdLst/>
              <a:ahLst/>
              <a:cxnLst/>
              <a:rect l="l" t="t" r="r" b="b"/>
              <a:pathLst>
                <a:path w="9398" h="25723" extrusionOk="0">
                  <a:moveTo>
                    <a:pt x="9398" y="1"/>
                  </a:moveTo>
                  <a:cubicBezTo>
                    <a:pt x="3529" y="6947"/>
                    <a:pt x="1" y="15921"/>
                    <a:pt x="1" y="25722"/>
                  </a:cubicBezTo>
                  <a:lnTo>
                    <a:pt x="9398" y="25722"/>
                  </a:lnTo>
                  <a:lnTo>
                    <a:pt x="9398" y="1"/>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8" name="Google Shape;1618;p20"/>
            <p:cNvSpPr/>
            <p:nvPr/>
          </p:nvSpPr>
          <p:spPr>
            <a:xfrm>
              <a:off x="8529901" y="3357655"/>
              <a:ext cx="628874" cy="1825371"/>
            </a:xfrm>
            <a:custGeom>
              <a:avLst/>
              <a:gdLst/>
              <a:ahLst/>
              <a:cxnLst/>
              <a:rect l="l" t="t" r="r" b="b"/>
              <a:pathLst>
                <a:path w="6838" h="19848" extrusionOk="0">
                  <a:moveTo>
                    <a:pt x="5284" y="1"/>
                  </a:moveTo>
                  <a:cubicBezTo>
                    <a:pt x="1925" y="5843"/>
                    <a:pt x="0" y="12620"/>
                    <a:pt x="0" y="19847"/>
                  </a:cubicBezTo>
                  <a:lnTo>
                    <a:pt x="2567" y="19847"/>
                  </a:lnTo>
                  <a:cubicBezTo>
                    <a:pt x="2567" y="13387"/>
                    <a:pt x="4108" y="7286"/>
                    <a:pt x="6838" y="1885"/>
                  </a:cubicBezTo>
                  <a:lnTo>
                    <a:pt x="6838" y="1015"/>
                  </a:lnTo>
                  <a:cubicBezTo>
                    <a:pt x="6311" y="689"/>
                    <a:pt x="5791" y="352"/>
                    <a:pt x="5284" y="1"/>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9" name="Google Shape;1619;p20"/>
            <p:cNvSpPr/>
            <p:nvPr/>
          </p:nvSpPr>
          <p:spPr>
            <a:xfrm>
              <a:off x="8765983" y="3530923"/>
              <a:ext cx="392793" cy="1652104"/>
            </a:xfrm>
            <a:custGeom>
              <a:avLst/>
              <a:gdLst/>
              <a:ahLst/>
              <a:cxnLst/>
              <a:rect l="l" t="t" r="r" b="b"/>
              <a:pathLst>
                <a:path w="4271" h="17964" extrusionOk="0">
                  <a:moveTo>
                    <a:pt x="4271" y="1"/>
                  </a:moveTo>
                  <a:cubicBezTo>
                    <a:pt x="1541" y="5402"/>
                    <a:pt x="0" y="11503"/>
                    <a:pt x="0" y="17963"/>
                  </a:cubicBezTo>
                  <a:lnTo>
                    <a:pt x="4271" y="17963"/>
                  </a:lnTo>
                  <a:lnTo>
                    <a:pt x="4271" y="1"/>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0" name="Google Shape;1620;p20"/>
            <p:cNvSpPr/>
            <p:nvPr/>
          </p:nvSpPr>
          <p:spPr>
            <a:xfrm>
              <a:off x="9002065" y="4120163"/>
              <a:ext cx="156713" cy="1062868"/>
            </a:xfrm>
            <a:custGeom>
              <a:avLst/>
              <a:gdLst/>
              <a:ahLst/>
              <a:cxnLst/>
              <a:rect l="l" t="t" r="r" b="b"/>
              <a:pathLst>
                <a:path w="1704" h="11557" extrusionOk="0">
                  <a:moveTo>
                    <a:pt x="1704" y="1"/>
                  </a:moveTo>
                  <a:cubicBezTo>
                    <a:pt x="598" y="3660"/>
                    <a:pt x="1" y="7540"/>
                    <a:pt x="1" y="11556"/>
                  </a:cubicBezTo>
                  <a:lnTo>
                    <a:pt x="1704" y="11556"/>
                  </a:lnTo>
                  <a:lnTo>
                    <a:pt x="1704" y="1"/>
                  </a:ln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1" name="Google Shape;1621;p20"/>
            <p:cNvSpPr/>
            <p:nvPr/>
          </p:nvSpPr>
          <p:spPr>
            <a:xfrm>
              <a:off x="7430331" y="-119475"/>
              <a:ext cx="1728437" cy="3570454"/>
            </a:xfrm>
            <a:custGeom>
              <a:avLst/>
              <a:gdLst/>
              <a:ahLst/>
              <a:cxnLst/>
              <a:rect l="l" t="t" r="r" b="b"/>
              <a:pathLst>
                <a:path w="18794" h="38823" extrusionOk="0">
                  <a:moveTo>
                    <a:pt x="0" y="0"/>
                  </a:moveTo>
                  <a:lnTo>
                    <a:pt x="0" y="4958"/>
                  </a:lnTo>
                  <a:cubicBezTo>
                    <a:pt x="0" y="19243"/>
                    <a:pt x="7505" y="31778"/>
                    <a:pt x="18794" y="38823"/>
                  </a:cubicBezTo>
                  <a:lnTo>
                    <a:pt x="18794"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2" name="Google Shape;1622;p20"/>
            <p:cNvSpPr/>
            <p:nvPr/>
          </p:nvSpPr>
          <p:spPr>
            <a:xfrm>
              <a:off x="7668712" y="476938"/>
              <a:ext cx="1490057" cy="2813838"/>
            </a:xfrm>
            <a:custGeom>
              <a:avLst/>
              <a:gdLst/>
              <a:ahLst/>
              <a:cxnLst/>
              <a:rect l="l" t="t" r="r" b="b"/>
              <a:pathLst>
                <a:path w="16202" h="30596" extrusionOk="0">
                  <a:moveTo>
                    <a:pt x="0" y="0"/>
                  </a:moveTo>
                  <a:lnTo>
                    <a:pt x="0" y="0"/>
                  </a:lnTo>
                  <a:cubicBezTo>
                    <a:pt x="474" y="12549"/>
                    <a:pt x="6739" y="23610"/>
                    <a:pt x="16202" y="30596"/>
                  </a:cubicBezTo>
                  <a:lnTo>
                    <a:pt x="16202" y="28529"/>
                  </a:lnTo>
                  <a:cubicBezTo>
                    <a:pt x="8650" y="21933"/>
                    <a:pt x="3608" y="12543"/>
                    <a:pt x="2691" y="1970"/>
                  </a:cubicBezTo>
                  <a:cubicBezTo>
                    <a:pt x="1677" y="1476"/>
                    <a:pt x="768" y="807"/>
                    <a:pt x="0" y="0"/>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3" name="Google Shape;1623;p20"/>
            <p:cNvSpPr/>
            <p:nvPr/>
          </p:nvSpPr>
          <p:spPr>
            <a:xfrm>
              <a:off x="7901759" y="-119475"/>
              <a:ext cx="1257012" cy="3220150"/>
            </a:xfrm>
            <a:custGeom>
              <a:avLst/>
              <a:gdLst/>
              <a:ahLst/>
              <a:cxnLst/>
              <a:rect l="l" t="t" r="r" b="b"/>
              <a:pathLst>
                <a:path w="13668" h="35014" extrusionOk="0">
                  <a:moveTo>
                    <a:pt x="1" y="0"/>
                  </a:moveTo>
                  <a:lnTo>
                    <a:pt x="1" y="4958"/>
                  </a:lnTo>
                  <a:cubicBezTo>
                    <a:pt x="1" y="16949"/>
                    <a:pt x="5291" y="27704"/>
                    <a:pt x="13668" y="35014"/>
                  </a:cubicBezTo>
                  <a:lnTo>
                    <a:pt x="13668"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4" name="Google Shape;1624;p20"/>
            <p:cNvSpPr/>
            <p:nvPr/>
          </p:nvSpPr>
          <p:spPr>
            <a:xfrm>
              <a:off x="8159362" y="734541"/>
              <a:ext cx="999411" cy="2140819"/>
            </a:xfrm>
            <a:custGeom>
              <a:avLst/>
              <a:gdLst/>
              <a:ahLst/>
              <a:cxnLst/>
              <a:rect l="l" t="t" r="r" b="b"/>
              <a:pathLst>
                <a:path w="10867" h="23278" extrusionOk="0">
                  <a:moveTo>
                    <a:pt x="1" y="0"/>
                  </a:moveTo>
                  <a:cubicBezTo>
                    <a:pt x="969" y="8995"/>
                    <a:pt x="4926" y="17092"/>
                    <a:pt x="10867" y="23278"/>
                  </a:cubicBezTo>
                  <a:lnTo>
                    <a:pt x="10867" y="20329"/>
                  </a:lnTo>
                  <a:cubicBezTo>
                    <a:pt x="6369" y="14622"/>
                    <a:pt x="3399" y="7657"/>
                    <a:pt x="2574" y="46"/>
                  </a:cubicBezTo>
                  <a:cubicBezTo>
                    <a:pt x="2211" y="92"/>
                    <a:pt x="1840" y="111"/>
                    <a:pt x="1470" y="111"/>
                  </a:cubicBezTo>
                  <a:cubicBezTo>
                    <a:pt x="969" y="111"/>
                    <a:pt x="475" y="72"/>
                    <a:pt x="1" y="0"/>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5" name="Google Shape;1625;p20"/>
            <p:cNvSpPr/>
            <p:nvPr/>
          </p:nvSpPr>
          <p:spPr>
            <a:xfrm>
              <a:off x="8373923" y="-119475"/>
              <a:ext cx="784851" cy="2723618"/>
            </a:xfrm>
            <a:custGeom>
              <a:avLst/>
              <a:gdLst/>
              <a:ahLst/>
              <a:cxnLst/>
              <a:rect l="l" t="t" r="r" b="b"/>
              <a:pathLst>
                <a:path w="8534" h="29615" extrusionOk="0">
                  <a:moveTo>
                    <a:pt x="1" y="0"/>
                  </a:moveTo>
                  <a:lnTo>
                    <a:pt x="1" y="4958"/>
                  </a:lnTo>
                  <a:cubicBezTo>
                    <a:pt x="1" y="14265"/>
                    <a:pt x="3192" y="22830"/>
                    <a:pt x="8534" y="29615"/>
                  </a:cubicBezTo>
                  <a:lnTo>
                    <a:pt x="8534"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6" name="Google Shape;1626;p20"/>
            <p:cNvSpPr/>
            <p:nvPr/>
          </p:nvSpPr>
          <p:spPr>
            <a:xfrm>
              <a:off x="8625548" y="540856"/>
              <a:ext cx="533228" cy="1726230"/>
            </a:xfrm>
            <a:custGeom>
              <a:avLst/>
              <a:gdLst/>
              <a:ahLst/>
              <a:cxnLst/>
              <a:rect l="l" t="t" r="r" b="b"/>
              <a:pathLst>
                <a:path w="5798" h="18770" extrusionOk="0">
                  <a:moveTo>
                    <a:pt x="2457" y="1"/>
                  </a:moveTo>
                  <a:cubicBezTo>
                    <a:pt x="1729" y="619"/>
                    <a:pt x="897" y="1132"/>
                    <a:pt x="1" y="1503"/>
                  </a:cubicBezTo>
                  <a:cubicBezTo>
                    <a:pt x="585" y="7799"/>
                    <a:pt x="2633" y="13668"/>
                    <a:pt x="5798" y="18769"/>
                  </a:cubicBezTo>
                  <a:lnTo>
                    <a:pt x="5798" y="13908"/>
                  </a:lnTo>
                  <a:cubicBezTo>
                    <a:pt x="3893" y="9619"/>
                    <a:pt x="2730" y="4928"/>
                    <a:pt x="2457" y="1"/>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7" name="Google Shape;1627;p20"/>
            <p:cNvSpPr/>
            <p:nvPr/>
          </p:nvSpPr>
          <p:spPr>
            <a:xfrm>
              <a:off x="8846179" y="-119475"/>
              <a:ext cx="312598" cy="1939503"/>
            </a:xfrm>
            <a:custGeom>
              <a:avLst/>
              <a:gdLst/>
              <a:ahLst/>
              <a:cxnLst/>
              <a:rect l="l" t="t" r="r" b="b"/>
              <a:pathLst>
                <a:path w="3399" h="21089" extrusionOk="0">
                  <a:moveTo>
                    <a:pt x="0" y="0"/>
                  </a:moveTo>
                  <a:lnTo>
                    <a:pt x="0" y="4958"/>
                  </a:lnTo>
                  <a:cubicBezTo>
                    <a:pt x="0" y="10696"/>
                    <a:pt x="1215" y="16155"/>
                    <a:pt x="3399" y="21088"/>
                  </a:cubicBezTo>
                  <a:lnTo>
                    <a:pt x="3399"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8" name="Google Shape;1628;p20"/>
            <p:cNvSpPr/>
            <p:nvPr/>
          </p:nvSpPr>
          <p:spPr>
            <a:xfrm>
              <a:off x="-14027" y="2817343"/>
              <a:ext cx="864311" cy="2365680"/>
            </a:xfrm>
            <a:custGeom>
              <a:avLst/>
              <a:gdLst/>
              <a:ahLst/>
              <a:cxnLst/>
              <a:rect l="l" t="t" r="r" b="b"/>
              <a:pathLst>
                <a:path w="9398" h="25723" extrusionOk="0">
                  <a:moveTo>
                    <a:pt x="1" y="1"/>
                  </a:moveTo>
                  <a:lnTo>
                    <a:pt x="1" y="25722"/>
                  </a:lnTo>
                  <a:lnTo>
                    <a:pt x="9397" y="25722"/>
                  </a:lnTo>
                  <a:cubicBezTo>
                    <a:pt x="9397" y="15921"/>
                    <a:pt x="5862" y="6947"/>
                    <a:pt x="1" y="1"/>
                  </a:cubicBez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9" name="Google Shape;1629;p20"/>
            <p:cNvSpPr/>
            <p:nvPr/>
          </p:nvSpPr>
          <p:spPr>
            <a:xfrm>
              <a:off x="-14027" y="3357655"/>
              <a:ext cx="628230" cy="1825371"/>
            </a:xfrm>
            <a:custGeom>
              <a:avLst/>
              <a:gdLst/>
              <a:ahLst/>
              <a:cxnLst/>
              <a:rect l="l" t="t" r="r" b="b"/>
              <a:pathLst>
                <a:path w="6831" h="19848" extrusionOk="0">
                  <a:moveTo>
                    <a:pt x="1546" y="1"/>
                  </a:moveTo>
                  <a:cubicBezTo>
                    <a:pt x="1039" y="352"/>
                    <a:pt x="520" y="689"/>
                    <a:pt x="1" y="1015"/>
                  </a:cubicBezTo>
                  <a:lnTo>
                    <a:pt x="1" y="1885"/>
                  </a:lnTo>
                  <a:cubicBezTo>
                    <a:pt x="2724" y="7286"/>
                    <a:pt x="4263" y="13387"/>
                    <a:pt x="4263" y="19847"/>
                  </a:cubicBezTo>
                  <a:lnTo>
                    <a:pt x="6830" y="19847"/>
                  </a:lnTo>
                  <a:cubicBezTo>
                    <a:pt x="6830" y="12620"/>
                    <a:pt x="4907" y="5843"/>
                    <a:pt x="1546" y="1"/>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0" name="Google Shape;1630;p20"/>
            <p:cNvSpPr/>
            <p:nvPr/>
          </p:nvSpPr>
          <p:spPr>
            <a:xfrm>
              <a:off x="-14027" y="3530923"/>
              <a:ext cx="392149" cy="1652104"/>
            </a:xfrm>
            <a:custGeom>
              <a:avLst/>
              <a:gdLst/>
              <a:ahLst/>
              <a:cxnLst/>
              <a:rect l="l" t="t" r="r" b="b"/>
              <a:pathLst>
                <a:path w="4264" h="17964" extrusionOk="0">
                  <a:moveTo>
                    <a:pt x="1" y="1"/>
                  </a:moveTo>
                  <a:lnTo>
                    <a:pt x="1" y="17963"/>
                  </a:lnTo>
                  <a:lnTo>
                    <a:pt x="4263" y="17963"/>
                  </a:lnTo>
                  <a:cubicBezTo>
                    <a:pt x="4263" y="11503"/>
                    <a:pt x="2724" y="5402"/>
                    <a:pt x="1" y="1"/>
                  </a:cubicBez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1" name="Google Shape;1631;p20"/>
            <p:cNvSpPr/>
            <p:nvPr/>
          </p:nvSpPr>
          <p:spPr>
            <a:xfrm>
              <a:off x="-14027" y="4120163"/>
              <a:ext cx="155977" cy="1062868"/>
            </a:xfrm>
            <a:custGeom>
              <a:avLst/>
              <a:gdLst/>
              <a:ahLst/>
              <a:cxnLst/>
              <a:rect l="l" t="t" r="r" b="b"/>
              <a:pathLst>
                <a:path w="1696" h="11557" extrusionOk="0">
                  <a:moveTo>
                    <a:pt x="1" y="1"/>
                  </a:moveTo>
                  <a:lnTo>
                    <a:pt x="1" y="11556"/>
                  </a:lnTo>
                  <a:lnTo>
                    <a:pt x="1696" y="11556"/>
                  </a:lnTo>
                  <a:cubicBezTo>
                    <a:pt x="1696" y="7540"/>
                    <a:pt x="1105" y="3660"/>
                    <a:pt x="1" y="1"/>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2" name="Google Shape;1632;p20"/>
            <p:cNvSpPr/>
            <p:nvPr/>
          </p:nvSpPr>
          <p:spPr>
            <a:xfrm>
              <a:off x="-14027" y="-119475"/>
              <a:ext cx="1728529" cy="3570454"/>
            </a:xfrm>
            <a:custGeom>
              <a:avLst/>
              <a:gdLst/>
              <a:ahLst/>
              <a:cxnLst/>
              <a:rect l="l" t="t" r="r" b="b"/>
              <a:pathLst>
                <a:path w="18795" h="38823" extrusionOk="0">
                  <a:moveTo>
                    <a:pt x="1" y="0"/>
                  </a:moveTo>
                  <a:lnTo>
                    <a:pt x="1" y="38823"/>
                  </a:lnTo>
                  <a:cubicBezTo>
                    <a:pt x="11281" y="31778"/>
                    <a:pt x="18794" y="19243"/>
                    <a:pt x="18794" y="4958"/>
                  </a:cubicBezTo>
                  <a:lnTo>
                    <a:pt x="18794"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3" name="Google Shape;1633;p20"/>
            <p:cNvSpPr/>
            <p:nvPr/>
          </p:nvSpPr>
          <p:spPr>
            <a:xfrm>
              <a:off x="-14027" y="476938"/>
              <a:ext cx="1489414" cy="2813838"/>
            </a:xfrm>
            <a:custGeom>
              <a:avLst/>
              <a:gdLst/>
              <a:ahLst/>
              <a:cxnLst/>
              <a:rect l="l" t="t" r="r" b="b"/>
              <a:pathLst>
                <a:path w="16195" h="30596" extrusionOk="0">
                  <a:moveTo>
                    <a:pt x="16194" y="0"/>
                  </a:moveTo>
                  <a:cubicBezTo>
                    <a:pt x="15427" y="807"/>
                    <a:pt x="14518" y="1476"/>
                    <a:pt x="13510" y="1970"/>
                  </a:cubicBezTo>
                  <a:cubicBezTo>
                    <a:pt x="12588" y="12543"/>
                    <a:pt x="7545" y="21933"/>
                    <a:pt x="1" y="28529"/>
                  </a:cubicBezTo>
                  <a:lnTo>
                    <a:pt x="1" y="30596"/>
                  </a:lnTo>
                  <a:cubicBezTo>
                    <a:pt x="9461" y="23610"/>
                    <a:pt x="15726" y="12549"/>
                    <a:pt x="16194" y="0"/>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4" name="Google Shape;1634;p20"/>
            <p:cNvSpPr/>
            <p:nvPr/>
          </p:nvSpPr>
          <p:spPr>
            <a:xfrm>
              <a:off x="-14027" y="-119475"/>
              <a:ext cx="1256276" cy="3220150"/>
            </a:xfrm>
            <a:custGeom>
              <a:avLst/>
              <a:gdLst/>
              <a:ahLst/>
              <a:cxnLst/>
              <a:rect l="l" t="t" r="r" b="b"/>
              <a:pathLst>
                <a:path w="13660" h="35014" extrusionOk="0">
                  <a:moveTo>
                    <a:pt x="1" y="0"/>
                  </a:moveTo>
                  <a:lnTo>
                    <a:pt x="1" y="35014"/>
                  </a:lnTo>
                  <a:cubicBezTo>
                    <a:pt x="8370" y="27704"/>
                    <a:pt x="13660" y="16949"/>
                    <a:pt x="13660" y="4958"/>
                  </a:cubicBezTo>
                  <a:lnTo>
                    <a:pt x="13660"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5" name="Google Shape;1635;p20"/>
            <p:cNvSpPr/>
            <p:nvPr/>
          </p:nvSpPr>
          <p:spPr>
            <a:xfrm>
              <a:off x="-14027" y="734541"/>
              <a:ext cx="998675" cy="2140819"/>
            </a:xfrm>
            <a:custGeom>
              <a:avLst/>
              <a:gdLst/>
              <a:ahLst/>
              <a:cxnLst/>
              <a:rect l="l" t="t" r="r" b="b"/>
              <a:pathLst>
                <a:path w="10859" h="23278" extrusionOk="0">
                  <a:moveTo>
                    <a:pt x="10859" y="0"/>
                  </a:moveTo>
                  <a:cubicBezTo>
                    <a:pt x="10385" y="72"/>
                    <a:pt x="9890" y="111"/>
                    <a:pt x="9397" y="111"/>
                  </a:cubicBezTo>
                  <a:cubicBezTo>
                    <a:pt x="9020" y="111"/>
                    <a:pt x="8650" y="92"/>
                    <a:pt x="8292" y="46"/>
                  </a:cubicBezTo>
                  <a:cubicBezTo>
                    <a:pt x="7460" y="7657"/>
                    <a:pt x="4491" y="14622"/>
                    <a:pt x="1" y="20329"/>
                  </a:cubicBezTo>
                  <a:lnTo>
                    <a:pt x="1" y="23278"/>
                  </a:lnTo>
                  <a:cubicBezTo>
                    <a:pt x="5933" y="17092"/>
                    <a:pt x="9890" y="8995"/>
                    <a:pt x="10859" y="0"/>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6" name="Google Shape;1636;p20"/>
            <p:cNvSpPr/>
            <p:nvPr/>
          </p:nvSpPr>
          <p:spPr>
            <a:xfrm>
              <a:off x="-14027" y="-119475"/>
              <a:ext cx="784115" cy="2723618"/>
            </a:xfrm>
            <a:custGeom>
              <a:avLst/>
              <a:gdLst/>
              <a:ahLst/>
              <a:cxnLst/>
              <a:rect l="l" t="t" r="r" b="b"/>
              <a:pathLst>
                <a:path w="8526" h="29615" extrusionOk="0">
                  <a:moveTo>
                    <a:pt x="1" y="0"/>
                  </a:moveTo>
                  <a:lnTo>
                    <a:pt x="1" y="29615"/>
                  </a:lnTo>
                  <a:cubicBezTo>
                    <a:pt x="5342" y="22830"/>
                    <a:pt x="8526" y="14265"/>
                    <a:pt x="8526" y="4958"/>
                  </a:cubicBezTo>
                  <a:lnTo>
                    <a:pt x="8526"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7" name="Google Shape;1637;p20"/>
            <p:cNvSpPr/>
            <p:nvPr/>
          </p:nvSpPr>
          <p:spPr>
            <a:xfrm>
              <a:off x="-14027" y="540856"/>
              <a:ext cx="532492" cy="1726230"/>
            </a:xfrm>
            <a:custGeom>
              <a:avLst/>
              <a:gdLst/>
              <a:ahLst/>
              <a:cxnLst/>
              <a:rect l="l" t="t" r="r" b="b"/>
              <a:pathLst>
                <a:path w="5790" h="18770" extrusionOk="0">
                  <a:moveTo>
                    <a:pt x="3334" y="1"/>
                  </a:moveTo>
                  <a:cubicBezTo>
                    <a:pt x="3061" y="4928"/>
                    <a:pt x="1897" y="9619"/>
                    <a:pt x="1" y="13908"/>
                  </a:cubicBezTo>
                  <a:lnTo>
                    <a:pt x="1" y="18769"/>
                  </a:lnTo>
                  <a:cubicBezTo>
                    <a:pt x="3165" y="13668"/>
                    <a:pt x="5205" y="7799"/>
                    <a:pt x="5790" y="1503"/>
                  </a:cubicBezTo>
                  <a:cubicBezTo>
                    <a:pt x="4893" y="1132"/>
                    <a:pt x="4068" y="619"/>
                    <a:pt x="3334" y="1"/>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8" name="Google Shape;1638;p20"/>
            <p:cNvSpPr/>
            <p:nvPr/>
          </p:nvSpPr>
          <p:spPr>
            <a:xfrm>
              <a:off x="-14027" y="-119475"/>
              <a:ext cx="312046" cy="1939503"/>
            </a:xfrm>
            <a:custGeom>
              <a:avLst/>
              <a:gdLst/>
              <a:ahLst/>
              <a:cxnLst/>
              <a:rect l="l" t="t" r="r" b="b"/>
              <a:pathLst>
                <a:path w="3393" h="21089" extrusionOk="0">
                  <a:moveTo>
                    <a:pt x="1" y="0"/>
                  </a:moveTo>
                  <a:lnTo>
                    <a:pt x="1" y="21088"/>
                  </a:lnTo>
                  <a:cubicBezTo>
                    <a:pt x="2184" y="16155"/>
                    <a:pt x="3393" y="10696"/>
                    <a:pt x="3393" y="4958"/>
                  </a:cubicBezTo>
                  <a:lnTo>
                    <a:pt x="3393"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9" name="Google Shape;1639;p20"/>
            <p:cNvSpPr/>
            <p:nvPr/>
          </p:nvSpPr>
          <p:spPr>
            <a:xfrm>
              <a:off x="7430331" y="-119475"/>
              <a:ext cx="1728437" cy="864311"/>
            </a:xfrm>
            <a:custGeom>
              <a:avLst/>
              <a:gdLst/>
              <a:ahLst/>
              <a:cxnLst/>
              <a:rect l="l" t="t" r="r" b="b"/>
              <a:pathLst>
                <a:path w="18794" h="9398" extrusionOk="0">
                  <a:moveTo>
                    <a:pt x="0" y="0"/>
                  </a:moveTo>
                  <a:cubicBezTo>
                    <a:pt x="0" y="5192"/>
                    <a:pt x="4205" y="9397"/>
                    <a:pt x="9397" y="9397"/>
                  </a:cubicBezTo>
                  <a:cubicBezTo>
                    <a:pt x="14583" y="9397"/>
                    <a:pt x="18794" y="5192"/>
                    <a:pt x="18794"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0" name="Google Shape;1640;p20"/>
            <p:cNvSpPr/>
            <p:nvPr/>
          </p:nvSpPr>
          <p:spPr>
            <a:xfrm>
              <a:off x="9018252" y="-119475"/>
              <a:ext cx="107694" cy="92"/>
            </a:xfrm>
            <a:custGeom>
              <a:avLst/>
              <a:gdLst/>
              <a:ahLst/>
              <a:cxnLst/>
              <a:rect l="l" t="t" r="r" b="b"/>
              <a:pathLst>
                <a:path w="1171" h="1" extrusionOk="0">
                  <a:moveTo>
                    <a:pt x="1171" y="0"/>
                  </a:moveTo>
                  <a:lnTo>
                    <a:pt x="1" y="0"/>
                  </a:lnTo>
                  <a:lnTo>
                    <a:pt x="1" y="0"/>
                  </a:lnTo>
                  <a:lnTo>
                    <a:pt x="1171" y="0"/>
                  </a:lnTo>
                  <a:close/>
                </a:path>
              </a:pathLst>
            </a:custGeom>
            <a:solidFill>
              <a:srgbClr val="B1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1" name="Google Shape;1641;p20"/>
            <p:cNvSpPr/>
            <p:nvPr/>
          </p:nvSpPr>
          <p:spPr>
            <a:xfrm>
              <a:off x="7532415" y="-119475"/>
              <a:ext cx="37799" cy="92"/>
            </a:xfrm>
            <a:custGeom>
              <a:avLst/>
              <a:gdLst/>
              <a:ahLst/>
              <a:cxnLst/>
              <a:rect l="l" t="t" r="r" b="b"/>
              <a:pathLst>
                <a:path w="411" h="1" extrusionOk="0">
                  <a:moveTo>
                    <a:pt x="411" y="0"/>
                  </a:moveTo>
                  <a:lnTo>
                    <a:pt x="1" y="0"/>
                  </a:lnTo>
                  <a:lnTo>
                    <a:pt x="1" y="0"/>
                  </a:lnTo>
                  <a:lnTo>
                    <a:pt x="358" y="0"/>
                  </a:lnTo>
                  <a:lnTo>
                    <a:pt x="358" y="0"/>
                  </a:lnTo>
                  <a:lnTo>
                    <a:pt x="358" y="0"/>
                  </a:lnTo>
                  <a:lnTo>
                    <a:pt x="411" y="0"/>
                  </a:lnTo>
                  <a:close/>
                </a:path>
              </a:pathLst>
            </a:custGeom>
            <a:solidFill>
              <a:srgbClr val="B1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2" name="Google Shape;1642;p20"/>
            <p:cNvSpPr/>
            <p:nvPr/>
          </p:nvSpPr>
          <p:spPr>
            <a:xfrm>
              <a:off x="7543727" y="-119475"/>
              <a:ext cx="1582209" cy="628230"/>
            </a:xfrm>
            <a:custGeom>
              <a:avLst/>
              <a:gdLst/>
              <a:ahLst/>
              <a:cxnLst/>
              <a:rect l="l" t="t" r="r" b="b"/>
              <a:pathLst>
                <a:path w="17204" h="6831" extrusionOk="0">
                  <a:moveTo>
                    <a:pt x="235" y="0"/>
                  </a:moveTo>
                  <a:cubicBezTo>
                    <a:pt x="235" y="723"/>
                    <a:pt x="151" y="1424"/>
                    <a:pt x="1" y="2093"/>
                  </a:cubicBezTo>
                  <a:cubicBezTo>
                    <a:pt x="1620" y="4926"/>
                    <a:pt x="4667" y="6830"/>
                    <a:pt x="8164" y="6830"/>
                  </a:cubicBezTo>
                  <a:cubicBezTo>
                    <a:pt x="12459" y="6830"/>
                    <a:pt x="16085" y="3945"/>
                    <a:pt x="17204" y="0"/>
                  </a:cubicBezTo>
                  <a:lnTo>
                    <a:pt x="16034" y="0"/>
                  </a:lnTo>
                  <a:cubicBezTo>
                    <a:pt x="14357" y="2568"/>
                    <a:pt x="11458" y="4271"/>
                    <a:pt x="8164" y="4271"/>
                  </a:cubicBezTo>
                  <a:cubicBezTo>
                    <a:pt x="4862" y="4271"/>
                    <a:pt x="1964" y="2568"/>
                    <a:pt x="288"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3" name="Google Shape;1643;p20"/>
            <p:cNvSpPr/>
            <p:nvPr/>
          </p:nvSpPr>
          <p:spPr>
            <a:xfrm>
              <a:off x="7570122" y="-119475"/>
              <a:ext cx="1448212" cy="392793"/>
            </a:xfrm>
            <a:custGeom>
              <a:avLst/>
              <a:gdLst/>
              <a:ahLst/>
              <a:cxnLst/>
              <a:rect l="l" t="t" r="r" b="b"/>
              <a:pathLst>
                <a:path w="15747" h="4271" extrusionOk="0">
                  <a:moveTo>
                    <a:pt x="1" y="0"/>
                  </a:moveTo>
                  <a:cubicBezTo>
                    <a:pt x="1677" y="2568"/>
                    <a:pt x="4575" y="4271"/>
                    <a:pt x="7877" y="4271"/>
                  </a:cubicBezTo>
                  <a:cubicBezTo>
                    <a:pt x="11171" y="4271"/>
                    <a:pt x="14070" y="2568"/>
                    <a:pt x="15747"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4" name="Google Shape;1644;p20"/>
            <p:cNvSpPr/>
            <p:nvPr/>
          </p:nvSpPr>
          <p:spPr>
            <a:xfrm>
              <a:off x="7798387" y="-119475"/>
              <a:ext cx="991594" cy="156713"/>
            </a:xfrm>
            <a:custGeom>
              <a:avLst/>
              <a:gdLst/>
              <a:ahLst/>
              <a:cxnLst/>
              <a:rect l="l" t="t" r="r" b="b"/>
              <a:pathLst>
                <a:path w="10782" h="1704" extrusionOk="0">
                  <a:moveTo>
                    <a:pt x="0" y="0"/>
                  </a:moveTo>
                  <a:cubicBezTo>
                    <a:pt x="1529" y="1073"/>
                    <a:pt x="3386" y="1704"/>
                    <a:pt x="5395" y="1704"/>
                  </a:cubicBezTo>
                  <a:cubicBezTo>
                    <a:pt x="7396" y="1704"/>
                    <a:pt x="9255" y="1073"/>
                    <a:pt x="10782"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5" name="Google Shape;1645;p20"/>
            <p:cNvSpPr/>
            <p:nvPr/>
          </p:nvSpPr>
          <p:spPr>
            <a:xfrm>
              <a:off x="5836891" y="-119475"/>
              <a:ext cx="1728437" cy="864311"/>
            </a:xfrm>
            <a:custGeom>
              <a:avLst/>
              <a:gdLst/>
              <a:ahLst/>
              <a:cxnLst/>
              <a:rect l="l" t="t" r="r" b="b"/>
              <a:pathLst>
                <a:path w="18794" h="9398" extrusionOk="0">
                  <a:moveTo>
                    <a:pt x="0" y="0"/>
                  </a:moveTo>
                  <a:cubicBezTo>
                    <a:pt x="0" y="5192"/>
                    <a:pt x="4205" y="9397"/>
                    <a:pt x="9397" y="9397"/>
                  </a:cubicBezTo>
                  <a:cubicBezTo>
                    <a:pt x="14583" y="9397"/>
                    <a:pt x="18794" y="5192"/>
                    <a:pt x="18794"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6" name="Google Shape;1646;p20"/>
            <p:cNvSpPr/>
            <p:nvPr/>
          </p:nvSpPr>
          <p:spPr>
            <a:xfrm>
              <a:off x="7424813" y="-119475"/>
              <a:ext cx="5610" cy="92"/>
            </a:xfrm>
            <a:custGeom>
              <a:avLst/>
              <a:gdLst/>
              <a:ahLst/>
              <a:cxnLst/>
              <a:rect l="l" t="t" r="r" b="b"/>
              <a:pathLst>
                <a:path w="61" h="1" extrusionOk="0">
                  <a:moveTo>
                    <a:pt x="60" y="0"/>
                  </a:moveTo>
                  <a:lnTo>
                    <a:pt x="1" y="0"/>
                  </a:lnTo>
                  <a:lnTo>
                    <a:pt x="1" y="0"/>
                  </a:lnTo>
                  <a:close/>
                </a:path>
              </a:pathLst>
            </a:custGeom>
            <a:solidFill>
              <a:srgbClr val="6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7" name="Google Shape;1647;p20"/>
            <p:cNvSpPr/>
            <p:nvPr/>
          </p:nvSpPr>
          <p:spPr>
            <a:xfrm>
              <a:off x="7430331" y="-119475"/>
              <a:ext cx="32373" cy="92"/>
            </a:xfrm>
            <a:custGeom>
              <a:avLst/>
              <a:gdLst/>
              <a:ahLst/>
              <a:cxnLst/>
              <a:rect l="l" t="t" r="r" b="b"/>
              <a:pathLst>
                <a:path w="352" h="1" extrusionOk="0">
                  <a:moveTo>
                    <a:pt x="351" y="0"/>
                  </a:moveTo>
                  <a:lnTo>
                    <a:pt x="0" y="0"/>
                  </a:lnTo>
                  <a:lnTo>
                    <a:pt x="351" y="0"/>
                  </a:lnTo>
                  <a:close/>
                </a:path>
              </a:pathLst>
            </a:custGeom>
            <a:solidFill>
              <a:srgbClr val="B1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8" name="Google Shape;1648;p20"/>
            <p:cNvSpPr/>
            <p:nvPr/>
          </p:nvSpPr>
          <p:spPr>
            <a:xfrm>
              <a:off x="7462611" y="-119475"/>
              <a:ext cx="69895" cy="92"/>
            </a:xfrm>
            <a:custGeom>
              <a:avLst/>
              <a:gdLst/>
              <a:ahLst/>
              <a:cxnLst/>
              <a:rect l="l" t="t" r="r" b="b"/>
              <a:pathLst>
                <a:path w="760" h="1" extrusionOk="0">
                  <a:moveTo>
                    <a:pt x="760" y="0"/>
                  </a:moveTo>
                  <a:lnTo>
                    <a:pt x="0" y="0"/>
                  </a:lnTo>
                  <a:lnTo>
                    <a:pt x="0" y="0"/>
                  </a:lnTo>
                  <a:lnTo>
                    <a:pt x="760" y="0"/>
                  </a:lnTo>
                  <a:close/>
                </a:path>
              </a:pathLst>
            </a:custGeom>
            <a:solidFill>
              <a:srgbClr val="A112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9" name="Google Shape;1649;p20"/>
            <p:cNvSpPr/>
            <p:nvPr/>
          </p:nvSpPr>
          <p:spPr>
            <a:xfrm>
              <a:off x="5971993" y="-119475"/>
              <a:ext cx="4782" cy="92"/>
            </a:xfrm>
            <a:custGeom>
              <a:avLst/>
              <a:gdLst/>
              <a:ahLst/>
              <a:cxnLst/>
              <a:rect l="l" t="t" r="r" b="b"/>
              <a:pathLst>
                <a:path w="52" h="1" extrusionOk="0">
                  <a:moveTo>
                    <a:pt x="52" y="0"/>
                  </a:moveTo>
                  <a:lnTo>
                    <a:pt x="0" y="0"/>
                  </a:lnTo>
                  <a:lnTo>
                    <a:pt x="0" y="0"/>
                  </a:lnTo>
                  <a:lnTo>
                    <a:pt x="52" y="0"/>
                  </a:lnTo>
                  <a:close/>
                </a:path>
              </a:pathLst>
            </a:custGeom>
            <a:solidFill>
              <a:srgbClr val="6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0" name="Google Shape;1650;p20"/>
            <p:cNvSpPr/>
            <p:nvPr/>
          </p:nvSpPr>
          <p:spPr>
            <a:xfrm>
              <a:off x="5957094" y="-119475"/>
              <a:ext cx="1575403" cy="628230"/>
            </a:xfrm>
            <a:custGeom>
              <a:avLst/>
              <a:gdLst/>
              <a:ahLst/>
              <a:cxnLst/>
              <a:rect l="l" t="t" r="r" b="b"/>
              <a:pathLst>
                <a:path w="17130" h="6831" extrusionOk="0">
                  <a:moveTo>
                    <a:pt x="162" y="0"/>
                  </a:moveTo>
                  <a:cubicBezTo>
                    <a:pt x="162" y="754"/>
                    <a:pt x="105" y="1495"/>
                    <a:pt x="0" y="2223"/>
                  </a:cubicBezTo>
                  <a:cubicBezTo>
                    <a:pt x="1638" y="4985"/>
                    <a:pt x="4646" y="6830"/>
                    <a:pt x="8090" y="6830"/>
                  </a:cubicBezTo>
                  <a:cubicBezTo>
                    <a:pt x="12387" y="6830"/>
                    <a:pt x="16013" y="3945"/>
                    <a:pt x="17130" y="0"/>
                  </a:cubicBezTo>
                  <a:lnTo>
                    <a:pt x="15960" y="0"/>
                  </a:lnTo>
                  <a:cubicBezTo>
                    <a:pt x="14283" y="2568"/>
                    <a:pt x="11386" y="4271"/>
                    <a:pt x="8090" y="4271"/>
                  </a:cubicBezTo>
                  <a:cubicBezTo>
                    <a:pt x="4796" y="4271"/>
                    <a:pt x="1898" y="2568"/>
                    <a:pt x="214"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1" name="Google Shape;1651;p20"/>
            <p:cNvSpPr/>
            <p:nvPr/>
          </p:nvSpPr>
          <p:spPr>
            <a:xfrm>
              <a:off x="5976683" y="-119475"/>
              <a:ext cx="1448212" cy="392793"/>
            </a:xfrm>
            <a:custGeom>
              <a:avLst/>
              <a:gdLst/>
              <a:ahLst/>
              <a:cxnLst/>
              <a:rect l="l" t="t" r="r" b="b"/>
              <a:pathLst>
                <a:path w="15747" h="4271" extrusionOk="0">
                  <a:moveTo>
                    <a:pt x="1" y="0"/>
                  </a:moveTo>
                  <a:cubicBezTo>
                    <a:pt x="1685" y="2568"/>
                    <a:pt x="4583" y="4271"/>
                    <a:pt x="7877" y="4271"/>
                  </a:cubicBezTo>
                  <a:cubicBezTo>
                    <a:pt x="11173" y="4271"/>
                    <a:pt x="14070" y="2568"/>
                    <a:pt x="15747"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2" name="Google Shape;1652;p20"/>
            <p:cNvSpPr/>
            <p:nvPr/>
          </p:nvSpPr>
          <p:spPr>
            <a:xfrm>
              <a:off x="6205684" y="-119475"/>
              <a:ext cx="991042" cy="156713"/>
            </a:xfrm>
            <a:custGeom>
              <a:avLst/>
              <a:gdLst/>
              <a:ahLst/>
              <a:cxnLst/>
              <a:rect l="l" t="t" r="r" b="b"/>
              <a:pathLst>
                <a:path w="10776" h="1704" extrusionOk="0">
                  <a:moveTo>
                    <a:pt x="0" y="0"/>
                  </a:moveTo>
                  <a:cubicBezTo>
                    <a:pt x="1521" y="1073"/>
                    <a:pt x="3380" y="1704"/>
                    <a:pt x="5387" y="1704"/>
                  </a:cubicBezTo>
                  <a:cubicBezTo>
                    <a:pt x="7390" y="1704"/>
                    <a:pt x="9247" y="1073"/>
                    <a:pt x="10776"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3" name="Google Shape;1653;p20"/>
            <p:cNvSpPr/>
            <p:nvPr/>
          </p:nvSpPr>
          <p:spPr>
            <a:xfrm>
              <a:off x="-14027" y="-119475"/>
              <a:ext cx="1728529" cy="864311"/>
            </a:xfrm>
            <a:custGeom>
              <a:avLst/>
              <a:gdLst/>
              <a:ahLst/>
              <a:cxnLst/>
              <a:rect l="l" t="t" r="r" b="b"/>
              <a:pathLst>
                <a:path w="18795" h="9398" extrusionOk="0">
                  <a:moveTo>
                    <a:pt x="1" y="0"/>
                  </a:moveTo>
                  <a:cubicBezTo>
                    <a:pt x="1" y="5192"/>
                    <a:pt x="4205" y="9397"/>
                    <a:pt x="9397" y="9397"/>
                  </a:cubicBezTo>
                  <a:cubicBezTo>
                    <a:pt x="14583" y="9397"/>
                    <a:pt x="18794" y="5192"/>
                    <a:pt x="18794"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4" name="Google Shape;1654;p20"/>
            <p:cNvSpPr/>
            <p:nvPr/>
          </p:nvSpPr>
          <p:spPr>
            <a:xfrm>
              <a:off x="1573986" y="-119475"/>
              <a:ext cx="37615" cy="92"/>
            </a:xfrm>
            <a:custGeom>
              <a:avLst/>
              <a:gdLst/>
              <a:ahLst/>
              <a:cxnLst/>
              <a:rect l="l" t="t" r="r" b="b"/>
              <a:pathLst>
                <a:path w="409" h="1" extrusionOk="0">
                  <a:moveTo>
                    <a:pt x="409" y="0"/>
                  </a:moveTo>
                  <a:lnTo>
                    <a:pt x="0" y="0"/>
                  </a:lnTo>
                  <a:lnTo>
                    <a:pt x="0" y="0"/>
                  </a:lnTo>
                  <a:lnTo>
                    <a:pt x="58" y="0"/>
                  </a:lnTo>
                  <a:lnTo>
                    <a:pt x="58" y="0"/>
                  </a:lnTo>
                  <a:lnTo>
                    <a:pt x="409" y="0"/>
                  </a:lnTo>
                  <a:close/>
                </a:path>
              </a:pathLst>
            </a:custGeom>
            <a:solidFill>
              <a:srgbClr val="B1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5" name="Google Shape;1655;p20"/>
            <p:cNvSpPr/>
            <p:nvPr/>
          </p:nvSpPr>
          <p:spPr>
            <a:xfrm>
              <a:off x="18254" y="-119475"/>
              <a:ext cx="107694" cy="92"/>
            </a:xfrm>
            <a:custGeom>
              <a:avLst/>
              <a:gdLst/>
              <a:ahLst/>
              <a:cxnLst/>
              <a:rect l="l" t="t" r="r" b="b"/>
              <a:pathLst>
                <a:path w="1171" h="1" extrusionOk="0">
                  <a:moveTo>
                    <a:pt x="1170" y="0"/>
                  </a:moveTo>
                  <a:lnTo>
                    <a:pt x="1" y="0"/>
                  </a:lnTo>
                  <a:lnTo>
                    <a:pt x="1" y="0"/>
                  </a:lnTo>
                  <a:lnTo>
                    <a:pt x="1170" y="0"/>
                  </a:lnTo>
                  <a:close/>
                </a:path>
              </a:pathLst>
            </a:custGeom>
            <a:solidFill>
              <a:srgbClr val="B1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6" name="Google Shape;1656;p20"/>
            <p:cNvSpPr/>
            <p:nvPr/>
          </p:nvSpPr>
          <p:spPr>
            <a:xfrm>
              <a:off x="18254" y="-119475"/>
              <a:ext cx="1582577" cy="628230"/>
            </a:xfrm>
            <a:custGeom>
              <a:avLst/>
              <a:gdLst/>
              <a:ahLst/>
              <a:cxnLst/>
              <a:rect l="l" t="t" r="r" b="b"/>
              <a:pathLst>
                <a:path w="17208" h="6831" extrusionOk="0">
                  <a:moveTo>
                    <a:pt x="1" y="0"/>
                  </a:moveTo>
                  <a:cubicBezTo>
                    <a:pt x="1117" y="3945"/>
                    <a:pt x="4743" y="6830"/>
                    <a:pt x="9046" y="6830"/>
                  </a:cubicBezTo>
                  <a:cubicBezTo>
                    <a:pt x="12535" y="6830"/>
                    <a:pt x="15583" y="4926"/>
                    <a:pt x="17208" y="2093"/>
                  </a:cubicBezTo>
                  <a:cubicBezTo>
                    <a:pt x="17052" y="1424"/>
                    <a:pt x="16974" y="723"/>
                    <a:pt x="16974" y="0"/>
                  </a:cubicBezTo>
                  <a:lnTo>
                    <a:pt x="16916" y="0"/>
                  </a:lnTo>
                  <a:cubicBezTo>
                    <a:pt x="15240" y="2568"/>
                    <a:pt x="12340" y="4271"/>
                    <a:pt x="9046" y="4271"/>
                  </a:cubicBezTo>
                  <a:cubicBezTo>
                    <a:pt x="5751" y="4271"/>
                    <a:pt x="2847" y="2568"/>
                    <a:pt x="1170"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7" name="Google Shape;1657;p20"/>
            <p:cNvSpPr/>
            <p:nvPr/>
          </p:nvSpPr>
          <p:spPr>
            <a:xfrm>
              <a:off x="125857" y="-119475"/>
              <a:ext cx="1448212" cy="392793"/>
            </a:xfrm>
            <a:custGeom>
              <a:avLst/>
              <a:gdLst/>
              <a:ahLst/>
              <a:cxnLst/>
              <a:rect l="l" t="t" r="r" b="b"/>
              <a:pathLst>
                <a:path w="15747" h="4271" extrusionOk="0">
                  <a:moveTo>
                    <a:pt x="0" y="0"/>
                  </a:moveTo>
                  <a:cubicBezTo>
                    <a:pt x="1677" y="2568"/>
                    <a:pt x="4581" y="4271"/>
                    <a:pt x="7876" y="4271"/>
                  </a:cubicBezTo>
                  <a:cubicBezTo>
                    <a:pt x="11170" y="4271"/>
                    <a:pt x="14070" y="2568"/>
                    <a:pt x="15746"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8" name="Google Shape;1658;p20"/>
            <p:cNvSpPr/>
            <p:nvPr/>
          </p:nvSpPr>
          <p:spPr>
            <a:xfrm>
              <a:off x="354030" y="-119475"/>
              <a:ext cx="991686" cy="156713"/>
            </a:xfrm>
            <a:custGeom>
              <a:avLst/>
              <a:gdLst/>
              <a:ahLst/>
              <a:cxnLst/>
              <a:rect l="l" t="t" r="r" b="b"/>
              <a:pathLst>
                <a:path w="10783" h="1704" extrusionOk="0">
                  <a:moveTo>
                    <a:pt x="1" y="0"/>
                  </a:moveTo>
                  <a:cubicBezTo>
                    <a:pt x="1529" y="1073"/>
                    <a:pt x="3387" y="1704"/>
                    <a:pt x="5395" y="1704"/>
                  </a:cubicBezTo>
                  <a:cubicBezTo>
                    <a:pt x="7396" y="1704"/>
                    <a:pt x="9255" y="1073"/>
                    <a:pt x="10782"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9" name="Google Shape;1659;p20"/>
            <p:cNvSpPr/>
            <p:nvPr/>
          </p:nvSpPr>
          <p:spPr>
            <a:xfrm>
              <a:off x="1579229" y="-119475"/>
              <a:ext cx="1728529" cy="864311"/>
            </a:xfrm>
            <a:custGeom>
              <a:avLst/>
              <a:gdLst/>
              <a:ahLst/>
              <a:cxnLst/>
              <a:rect l="l" t="t" r="r" b="b"/>
              <a:pathLst>
                <a:path w="18795" h="9398" extrusionOk="0">
                  <a:moveTo>
                    <a:pt x="1" y="0"/>
                  </a:moveTo>
                  <a:cubicBezTo>
                    <a:pt x="1" y="5192"/>
                    <a:pt x="4206" y="9397"/>
                    <a:pt x="9398" y="9397"/>
                  </a:cubicBezTo>
                  <a:cubicBezTo>
                    <a:pt x="14583" y="9397"/>
                    <a:pt x="18794" y="5192"/>
                    <a:pt x="18794"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0" name="Google Shape;1660;p20"/>
            <p:cNvSpPr/>
            <p:nvPr/>
          </p:nvSpPr>
          <p:spPr>
            <a:xfrm>
              <a:off x="3167242" y="-119475"/>
              <a:ext cx="5426" cy="92"/>
            </a:xfrm>
            <a:custGeom>
              <a:avLst/>
              <a:gdLst/>
              <a:ahLst/>
              <a:cxnLst/>
              <a:rect l="l" t="t" r="r" b="b"/>
              <a:pathLst>
                <a:path w="59" h="1" extrusionOk="0">
                  <a:moveTo>
                    <a:pt x="58" y="0"/>
                  </a:moveTo>
                  <a:lnTo>
                    <a:pt x="1" y="0"/>
                  </a:lnTo>
                  <a:lnTo>
                    <a:pt x="1" y="0"/>
                  </a:lnTo>
                  <a:lnTo>
                    <a:pt x="58" y="0"/>
                  </a:lnTo>
                  <a:close/>
                </a:path>
              </a:pathLst>
            </a:custGeom>
            <a:solidFill>
              <a:srgbClr val="6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1" name="Google Shape;1661;p20"/>
            <p:cNvSpPr/>
            <p:nvPr/>
          </p:nvSpPr>
          <p:spPr>
            <a:xfrm>
              <a:off x="1714422" y="-119475"/>
              <a:ext cx="4782" cy="92"/>
            </a:xfrm>
            <a:custGeom>
              <a:avLst/>
              <a:gdLst/>
              <a:ahLst/>
              <a:cxnLst/>
              <a:rect l="l" t="t" r="r" b="b"/>
              <a:pathLst>
                <a:path w="52" h="1" extrusionOk="0">
                  <a:moveTo>
                    <a:pt x="52" y="0"/>
                  </a:moveTo>
                  <a:lnTo>
                    <a:pt x="0" y="0"/>
                  </a:lnTo>
                  <a:lnTo>
                    <a:pt x="52" y="0"/>
                  </a:lnTo>
                  <a:close/>
                </a:path>
              </a:pathLst>
            </a:custGeom>
            <a:solidFill>
              <a:srgbClr val="6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2" name="Google Shape;1662;p20"/>
            <p:cNvSpPr/>
            <p:nvPr/>
          </p:nvSpPr>
          <p:spPr>
            <a:xfrm>
              <a:off x="1681497" y="-119475"/>
              <a:ext cx="33016" cy="92"/>
            </a:xfrm>
            <a:custGeom>
              <a:avLst/>
              <a:gdLst/>
              <a:ahLst/>
              <a:cxnLst/>
              <a:rect l="l" t="t" r="r" b="b"/>
              <a:pathLst>
                <a:path w="359" h="1" extrusionOk="0">
                  <a:moveTo>
                    <a:pt x="358" y="0"/>
                  </a:moveTo>
                  <a:lnTo>
                    <a:pt x="1" y="0"/>
                  </a:lnTo>
                  <a:lnTo>
                    <a:pt x="1" y="0"/>
                  </a:lnTo>
                  <a:close/>
                </a:path>
              </a:pathLst>
            </a:custGeom>
            <a:solidFill>
              <a:srgbClr val="B1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3" name="Google Shape;1663;p20"/>
            <p:cNvSpPr/>
            <p:nvPr/>
          </p:nvSpPr>
          <p:spPr>
            <a:xfrm>
              <a:off x="1611509" y="-119475"/>
              <a:ext cx="70079" cy="92"/>
            </a:xfrm>
            <a:custGeom>
              <a:avLst/>
              <a:gdLst/>
              <a:ahLst/>
              <a:cxnLst/>
              <a:rect l="l" t="t" r="r" b="b"/>
              <a:pathLst>
                <a:path w="762" h="1" extrusionOk="0">
                  <a:moveTo>
                    <a:pt x="762" y="0"/>
                  </a:moveTo>
                  <a:lnTo>
                    <a:pt x="1" y="0"/>
                  </a:lnTo>
                  <a:lnTo>
                    <a:pt x="1" y="0"/>
                  </a:lnTo>
                  <a:lnTo>
                    <a:pt x="762" y="0"/>
                  </a:lnTo>
                  <a:close/>
                </a:path>
              </a:pathLst>
            </a:custGeom>
            <a:solidFill>
              <a:srgbClr val="A112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4" name="Google Shape;1664;p20"/>
            <p:cNvSpPr/>
            <p:nvPr/>
          </p:nvSpPr>
          <p:spPr>
            <a:xfrm>
              <a:off x="1611509" y="-119475"/>
              <a:ext cx="1575495" cy="628230"/>
            </a:xfrm>
            <a:custGeom>
              <a:avLst/>
              <a:gdLst/>
              <a:ahLst/>
              <a:cxnLst/>
              <a:rect l="l" t="t" r="r" b="b"/>
              <a:pathLst>
                <a:path w="17131" h="6831" extrusionOk="0">
                  <a:moveTo>
                    <a:pt x="1" y="0"/>
                  </a:moveTo>
                  <a:cubicBezTo>
                    <a:pt x="1119" y="3945"/>
                    <a:pt x="4745" y="6830"/>
                    <a:pt x="9047" y="6830"/>
                  </a:cubicBezTo>
                  <a:cubicBezTo>
                    <a:pt x="12484" y="6830"/>
                    <a:pt x="15493" y="4985"/>
                    <a:pt x="17130" y="2223"/>
                  </a:cubicBezTo>
                  <a:cubicBezTo>
                    <a:pt x="17027" y="1495"/>
                    <a:pt x="16974" y="754"/>
                    <a:pt x="16974" y="0"/>
                  </a:cubicBezTo>
                  <a:lnTo>
                    <a:pt x="16917" y="0"/>
                  </a:lnTo>
                  <a:cubicBezTo>
                    <a:pt x="15240" y="2568"/>
                    <a:pt x="12342" y="4271"/>
                    <a:pt x="9047" y="4271"/>
                  </a:cubicBezTo>
                  <a:cubicBezTo>
                    <a:pt x="5745" y="4271"/>
                    <a:pt x="2847" y="2568"/>
                    <a:pt x="1171"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5" name="Google Shape;1665;p20"/>
            <p:cNvSpPr/>
            <p:nvPr/>
          </p:nvSpPr>
          <p:spPr>
            <a:xfrm>
              <a:off x="1719112" y="-119475"/>
              <a:ext cx="1448212" cy="392793"/>
            </a:xfrm>
            <a:custGeom>
              <a:avLst/>
              <a:gdLst/>
              <a:ahLst/>
              <a:cxnLst/>
              <a:rect l="l" t="t" r="r" b="b"/>
              <a:pathLst>
                <a:path w="15747" h="4271" extrusionOk="0">
                  <a:moveTo>
                    <a:pt x="1" y="0"/>
                  </a:moveTo>
                  <a:cubicBezTo>
                    <a:pt x="1677" y="2568"/>
                    <a:pt x="4575" y="4271"/>
                    <a:pt x="7877" y="4271"/>
                  </a:cubicBezTo>
                  <a:cubicBezTo>
                    <a:pt x="11172" y="4271"/>
                    <a:pt x="14070" y="2568"/>
                    <a:pt x="15747"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6" name="Google Shape;1666;p20"/>
            <p:cNvSpPr/>
            <p:nvPr/>
          </p:nvSpPr>
          <p:spPr>
            <a:xfrm>
              <a:off x="1947469" y="-119475"/>
              <a:ext cx="991502" cy="156713"/>
            </a:xfrm>
            <a:custGeom>
              <a:avLst/>
              <a:gdLst/>
              <a:ahLst/>
              <a:cxnLst/>
              <a:rect l="l" t="t" r="r" b="b"/>
              <a:pathLst>
                <a:path w="10781" h="1704" extrusionOk="0">
                  <a:moveTo>
                    <a:pt x="0" y="0"/>
                  </a:moveTo>
                  <a:cubicBezTo>
                    <a:pt x="1527" y="1073"/>
                    <a:pt x="3386" y="1704"/>
                    <a:pt x="5394" y="1704"/>
                  </a:cubicBezTo>
                  <a:cubicBezTo>
                    <a:pt x="7395" y="1704"/>
                    <a:pt x="9254" y="1073"/>
                    <a:pt x="10781"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7" name="Google Shape;1667;p20"/>
            <p:cNvSpPr/>
            <p:nvPr/>
          </p:nvSpPr>
          <p:spPr>
            <a:xfrm>
              <a:off x="3172576" y="-119475"/>
              <a:ext cx="2799491" cy="1399745"/>
            </a:xfrm>
            <a:custGeom>
              <a:avLst/>
              <a:gdLst/>
              <a:ahLst/>
              <a:cxnLst/>
              <a:rect l="l" t="t" r="r" b="b"/>
              <a:pathLst>
                <a:path w="30440" h="15220" extrusionOk="0">
                  <a:moveTo>
                    <a:pt x="0" y="0"/>
                  </a:moveTo>
                  <a:cubicBezTo>
                    <a:pt x="0" y="8410"/>
                    <a:pt x="6811" y="15219"/>
                    <a:pt x="15221" y="15219"/>
                  </a:cubicBezTo>
                  <a:cubicBezTo>
                    <a:pt x="23622" y="15219"/>
                    <a:pt x="30439" y="8410"/>
                    <a:pt x="30439"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8" name="Google Shape;1668;p20"/>
            <p:cNvSpPr/>
            <p:nvPr/>
          </p:nvSpPr>
          <p:spPr>
            <a:xfrm>
              <a:off x="3192349" y="-119475"/>
              <a:ext cx="2759301" cy="1164309"/>
            </a:xfrm>
            <a:custGeom>
              <a:avLst/>
              <a:gdLst/>
              <a:ahLst/>
              <a:cxnLst/>
              <a:rect l="l" t="t" r="r" b="b"/>
              <a:pathLst>
                <a:path w="30003" h="12660" extrusionOk="0">
                  <a:moveTo>
                    <a:pt x="0" y="0"/>
                  </a:moveTo>
                  <a:cubicBezTo>
                    <a:pt x="1222" y="7187"/>
                    <a:pt x="7474" y="12660"/>
                    <a:pt x="15006" y="12660"/>
                  </a:cubicBezTo>
                  <a:cubicBezTo>
                    <a:pt x="22537" y="12660"/>
                    <a:pt x="28788" y="7187"/>
                    <a:pt x="30003" y="0"/>
                  </a:cubicBezTo>
                  <a:lnTo>
                    <a:pt x="29334" y="0"/>
                  </a:lnTo>
                  <a:cubicBezTo>
                    <a:pt x="27228" y="5882"/>
                    <a:pt x="21608" y="10093"/>
                    <a:pt x="15006" y="10093"/>
                  </a:cubicBezTo>
                  <a:cubicBezTo>
                    <a:pt x="8396" y="10093"/>
                    <a:pt x="2775" y="5882"/>
                    <a:pt x="670"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9" name="Google Shape;1669;p20"/>
            <p:cNvSpPr/>
            <p:nvPr/>
          </p:nvSpPr>
          <p:spPr>
            <a:xfrm>
              <a:off x="3253876" y="-119475"/>
              <a:ext cx="2636248" cy="928228"/>
            </a:xfrm>
            <a:custGeom>
              <a:avLst/>
              <a:gdLst/>
              <a:ahLst/>
              <a:cxnLst/>
              <a:rect l="l" t="t" r="r" b="b"/>
              <a:pathLst>
                <a:path w="28665" h="10093" extrusionOk="0">
                  <a:moveTo>
                    <a:pt x="1" y="0"/>
                  </a:moveTo>
                  <a:cubicBezTo>
                    <a:pt x="2106" y="5882"/>
                    <a:pt x="7727" y="10093"/>
                    <a:pt x="14337" y="10093"/>
                  </a:cubicBezTo>
                  <a:cubicBezTo>
                    <a:pt x="20939" y="10093"/>
                    <a:pt x="26559" y="5882"/>
                    <a:pt x="28665"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0" name="Google Shape;1670;p20"/>
            <p:cNvSpPr/>
            <p:nvPr/>
          </p:nvSpPr>
          <p:spPr>
            <a:xfrm>
              <a:off x="3364513" y="-119475"/>
              <a:ext cx="2415067" cy="692147"/>
            </a:xfrm>
            <a:custGeom>
              <a:avLst/>
              <a:gdLst/>
              <a:ahLst/>
              <a:cxnLst/>
              <a:rect l="l" t="t" r="r" b="b"/>
              <a:pathLst>
                <a:path w="26260" h="7526" extrusionOk="0">
                  <a:moveTo>
                    <a:pt x="0" y="0"/>
                  </a:moveTo>
                  <a:cubicBezTo>
                    <a:pt x="2645" y="4505"/>
                    <a:pt x="7531" y="7526"/>
                    <a:pt x="13134" y="7526"/>
                  </a:cubicBezTo>
                  <a:cubicBezTo>
                    <a:pt x="18728" y="7526"/>
                    <a:pt x="23616" y="4505"/>
                    <a:pt x="26259" y="0"/>
                  </a:cubicBezTo>
                  <a:lnTo>
                    <a:pt x="24369" y="0"/>
                  </a:lnTo>
                  <a:cubicBezTo>
                    <a:pt x="21588" y="3048"/>
                    <a:pt x="17579" y="4958"/>
                    <a:pt x="13134" y="4958"/>
                  </a:cubicBezTo>
                  <a:cubicBezTo>
                    <a:pt x="8682" y="4958"/>
                    <a:pt x="4679" y="3048"/>
                    <a:pt x="1890"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1" name="Google Shape;1671;p20"/>
            <p:cNvSpPr/>
            <p:nvPr/>
          </p:nvSpPr>
          <p:spPr>
            <a:xfrm>
              <a:off x="3538333" y="-119475"/>
              <a:ext cx="2067429" cy="456067"/>
            </a:xfrm>
            <a:custGeom>
              <a:avLst/>
              <a:gdLst/>
              <a:ahLst/>
              <a:cxnLst/>
              <a:rect l="l" t="t" r="r" b="b"/>
              <a:pathLst>
                <a:path w="22480" h="4959" extrusionOk="0">
                  <a:moveTo>
                    <a:pt x="0" y="0"/>
                  </a:moveTo>
                  <a:cubicBezTo>
                    <a:pt x="2789" y="3048"/>
                    <a:pt x="6792" y="4958"/>
                    <a:pt x="11244" y="4958"/>
                  </a:cubicBezTo>
                  <a:cubicBezTo>
                    <a:pt x="15689" y="4958"/>
                    <a:pt x="19698" y="3048"/>
                    <a:pt x="22479"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2" name="Google Shape;1672;p20"/>
            <p:cNvSpPr/>
            <p:nvPr/>
          </p:nvSpPr>
          <p:spPr>
            <a:xfrm>
              <a:off x="3818744" y="-119475"/>
              <a:ext cx="1506704" cy="219986"/>
            </a:xfrm>
            <a:custGeom>
              <a:avLst/>
              <a:gdLst/>
              <a:ahLst/>
              <a:cxnLst/>
              <a:rect l="l" t="t" r="r" b="b"/>
              <a:pathLst>
                <a:path w="16383" h="2392" extrusionOk="0">
                  <a:moveTo>
                    <a:pt x="0" y="0"/>
                  </a:moveTo>
                  <a:cubicBezTo>
                    <a:pt x="2365" y="1515"/>
                    <a:pt x="5178" y="2391"/>
                    <a:pt x="8195" y="2391"/>
                  </a:cubicBezTo>
                  <a:cubicBezTo>
                    <a:pt x="11209" y="2391"/>
                    <a:pt x="14017" y="1515"/>
                    <a:pt x="16383"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3" name="Google Shape;1673;p20"/>
            <p:cNvSpPr/>
            <p:nvPr/>
          </p:nvSpPr>
          <p:spPr>
            <a:xfrm>
              <a:off x="4026365" y="4831362"/>
              <a:ext cx="1092022" cy="609653"/>
            </a:xfrm>
            <a:custGeom>
              <a:avLst/>
              <a:gdLst/>
              <a:ahLst/>
              <a:cxnLst/>
              <a:rect l="l" t="t" r="r" b="b"/>
              <a:pathLst>
                <a:path w="11874" h="6629" extrusionOk="0">
                  <a:moveTo>
                    <a:pt x="1794" y="1"/>
                  </a:moveTo>
                  <a:cubicBezTo>
                    <a:pt x="806" y="1"/>
                    <a:pt x="0" y="807"/>
                    <a:pt x="0" y="1794"/>
                  </a:cubicBezTo>
                  <a:lnTo>
                    <a:pt x="0" y="6629"/>
                  </a:lnTo>
                  <a:lnTo>
                    <a:pt x="11873" y="6629"/>
                  </a:lnTo>
                  <a:lnTo>
                    <a:pt x="11873" y="1794"/>
                  </a:lnTo>
                  <a:cubicBezTo>
                    <a:pt x="11873" y="807"/>
                    <a:pt x="11073" y="1"/>
                    <a:pt x="10080"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4" name="Google Shape;1674;p20"/>
            <p:cNvSpPr/>
            <p:nvPr/>
          </p:nvSpPr>
          <p:spPr>
            <a:xfrm>
              <a:off x="5245494" y="4831362"/>
              <a:ext cx="1092114" cy="609653"/>
            </a:xfrm>
            <a:custGeom>
              <a:avLst/>
              <a:gdLst/>
              <a:ahLst/>
              <a:cxnLst/>
              <a:rect l="l" t="t" r="r" b="b"/>
              <a:pathLst>
                <a:path w="11875" h="6629" extrusionOk="0">
                  <a:moveTo>
                    <a:pt x="1794" y="1"/>
                  </a:moveTo>
                  <a:cubicBezTo>
                    <a:pt x="807" y="1"/>
                    <a:pt x="1" y="807"/>
                    <a:pt x="1" y="1794"/>
                  </a:cubicBezTo>
                  <a:lnTo>
                    <a:pt x="1" y="6629"/>
                  </a:lnTo>
                  <a:lnTo>
                    <a:pt x="11874" y="6629"/>
                  </a:lnTo>
                  <a:lnTo>
                    <a:pt x="11874" y="1794"/>
                  </a:lnTo>
                  <a:cubicBezTo>
                    <a:pt x="11874" y="807"/>
                    <a:pt x="11074" y="1"/>
                    <a:pt x="10081"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5" name="Google Shape;1675;p20"/>
            <p:cNvSpPr/>
            <p:nvPr/>
          </p:nvSpPr>
          <p:spPr>
            <a:xfrm>
              <a:off x="6464715" y="4831362"/>
              <a:ext cx="1092114" cy="609653"/>
            </a:xfrm>
            <a:custGeom>
              <a:avLst/>
              <a:gdLst/>
              <a:ahLst/>
              <a:cxnLst/>
              <a:rect l="l" t="t" r="r" b="b"/>
              <a:pathLst>
                <a:path w="11875" h="6629" extrusionOk="0">
                  <a:moveTo>
                    <a:pt x="1794" y="1"/>
                  </a:moveTo>
                  <a:cubicBezTo>
                    <a:pt x="801" y="1"/>
                    <a:pt x="1" y="807"/>
                    <a:pt x="1" y="1794"/>
                  </a:cubicBezTo>
                  <a:lnTo>
                    <a:pt x="1" y="6629"/>
                  </a:lnTo>
                  <a:lnTo>
                    <a:pt x="11874" y="6629"/>
                  </a:lnTo>
                  <a:lnTo>
                    <a:pt x="11874" y="1794"/>
                  </a:lnTo>
                  <a:cubicBezTo>
                    <a:pt x="11874" y="807"/>
                    <a:pt x="11068" y="1"/>
                    <a:pt x="10081"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6" name="Google Shape;1676;p20"/>
            <p:cNvSpPr/>
            <p:nvPr/>
          </p:nvSpPr>
          <p:spPr>
            <a:xfrm>
              <a:off x="7683936" y="4831362"/>
              <a:ext cx="1092022" cy="609653"/>
            </a:xfrm>
            <a:custGeom>
              <a:avLst/>
              <a:gdLst/>
              <a:ahLst/>
              <a:cxnLst/>
              <a:rect l="l" t="t" r="r" b="b"/>
              <a:pathLst>
                <a:path w="11874" h="6629" extrusionOk="0">
                  <a:moveTo>
                    <a:pt x="1794" y="1"/>
                  </a:moveTo>
                  <a:cubicBezTo>
                    <a:pt x="801" y="1"/>
                    <a:pt x="1" y="807"/>
                    <a:pt x="1" y="1794"/>
                  </a:cubicBezTo>
                  <a:lnTo>
                    <a:pt x="1" y="6629"/>
                  </a:lnTo>
                  <a:lnTo>
                    <a:pt x="11874" y="6629"/>
                  </a:lnTo>
                  <a:lnTo>
                    <a:pt x="11874" y="1794"/>
                  </a:lnTo>
                  <a:cubicBezTo>
                    <a:pt x="11874" y="807"/>
                    <a:pt x="11068" y="1"/>
                    <a:pt x="10080"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7" name="Google Shape;1677;p20"/>
            <p:cNvSpPr/>
            <p:nvPr/>
          </p:nvSpPr>
          <p:spPr>
            <a:xfrm>
              <a:off x="-850519" y="4831362"/>
              <a:ext cx="1092666" cy="609653"/>
            </a:xfrm>
            <a:custGeom>
              <a:avLst/>
              <a:gdLst/>
              <a:ahLst/>
              <a:cxnLst/>
              <a:rect l="l" t="t" r="r" b="b"/>
              <a:pathLst>
                <a:path w="11881" h="6629" extrusionOk="0">
                  <a:moveTo>
                    <a:pt x="1802" y="1"/>
                  </a:moveTo>
                  <a:cubicBezTo>
                    <a:pt x="807" y="1"/>
                    <a:pt x="1" y="807"/>
                    <a:pt x="1" y="1794"/>
                  </a:cubicBezTo>
                  <a:lnTo>
                    <a:pt x="1" y="6629"/>
                  </a:lnTo>
                  <a:lnTo>
                    <a:pt x="11880" y="6629"/>
                  </a:lnTo>
                  <a:lnTo>
                    <a:pt x="11880" y="1794"/>
                  </a:lnTo>
                  <a:cubicBezTo>
                    <a:pt x="11880" y="807"/>
                    <a:pt x="11074" y="1"/>
                    <a:pt x="10087"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8" name="Google Shape;1678;p20"/>
            <p:cNvSpPr/>
            <p:nvPr/>
          </p:nvSpPr>
          <p:spPr>
            <a:xfrm>
              <a:off x="368702" y="4831362"/>
              <a:ext cx="1092666" cy="609653"/>
            </a:xfrm>
            <a:custGeom>
              <a:avLst/>
              <a:gdLst/>
              <a:ahLst/>
              <a:cxnLst/>
              <a:rect l="l" t="t" r="r" b="b"/>
              <a:pathLst>
                <a:path w="11881" h="6629" extrusionOk="0">
                  <a:moveTo>
                    <a:pt x="1802" y="1"/>
                  </a:moveTo>
                  <a:cubicBezTo>
                    <a:pt x="807" y="1"/>
                    <a:pt x="1" y="807"/>
                    <a:pt x="1" y="1794"/>
                  </a:cubicBezTo>
                  <a:lnTo>
                    <a:pt x="1" y="6629"/>
                  </a:lnTo>
                  <a:lnTo>
                    <a:pt x="11880" y="6629"/>
                  </a:lnTo>
                  <a:lnTo>
                    <a:pt x="11880" y="1794"/>
                  </a:lnTo>
                  <a:cubicBezTo>
                    <a:pt x="11880" y="807"/>
                    <a:pt x="11074" y="1"/>
                    <a:pt x="10080"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9" name="Google Shape;1679;p20"/>
            <p:cNvSpPr/>
            <p:nvPr/>
          </p:nvSpPr>
          <p:spPr>
            <a:xfrm>
              <a:off x="1587923" y="4831362"/>
              <a:ext cx="1092666" cy="609653"/>
            </a:xfrm>
            <a:custGeom>
              <a:avLst/>
              <a:gdLst/>
              <a:ahLst/>
              <a:cxnLst/>
              <a:rect l="l" t="t" r="r" b="b"/>
              <a:pathLst>
                <a:path w="11881" h="6629" extrusionOk="0">
                  <a:moveTo>
                    <a:pt x="1794" y="1"/>
                  </a:moveTo>
                  <a:cubicBezTo>
                    <a:pt x="807" y="1"/>
                    <a:pt x="0" y="807"/>
                    <a:pt x="0" y="1794"/>
                  </a:cubicBezTo>
                  <a:lnTo>
                    <a:pt x="0" y="6629"/>
                  </a:lnTo>
                  <a:lnTo>
                    <a:pt x="11880" y="6629"/>
                  </a:lnTo>
                  <a:lnTo>
                    <a:pt x="11880" y="1794"/>
                  </a:lnTo>
                  <a:cubicBezTo>
                    <a:pt x="11880" y="807"/>
                    <a:pt x="11074" y="1"/>
                    <a:pt x="10080"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0" name="Google Shape;1680;p20"/>
            <p:cNvSpPr/>
            <p:nvPr/>
          </p:nvSpPr>
          <p:spPr>
            <a:xfrm>
              <a:off x="2807144" y="4831362"/>
              <a:ext cx="1092022" cy="609653"/>
            </a:xfrm>
            <a:custGeom>
              <a:avLst/>
              <a:gdLst/>
              <a:ahLst/>
              <a:cxnLst/>
              <a:rect l="l" t="t" r="r" b="b"/>
              <a:pathLst>
                <a:path w="11874" h="6629" extrusionOk="0">
                  <a:moveTo>
                    <a:pt x="1794" y="1"/>
                  </a:moveTo>
                  <a:cubicBezTo>
                    <a:pt x="807" y="1"/>
                    <a:pt x="0" y="807"/>
                    <a:pt x="0" y="1794"/>
                  </a:cubicBezTo>
                  <a:lnTo>
                    <a:pt x="0" y="6629"/>
                  </a:lnTo>
                  <a:lnTo>
                    <a:pt x="11874" y="6629"/>
                  </a:lnTo>
                  <a:lnTo>
                    <a:pt x="11874" y="1794"/>
                  </a:lnTo>
                  <a:cubicBezTo>
                    <a:pt x="11874" y="807"/>
                    <a:pt x="11074" y="1"/>
                    <a:pt x="10080"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1" name="Google Shape;1681;p20"/>
            <p:cNvSpPr/>
            <p:nvPr/>
          </p:nvSpPr>
          <p:spPr>
            <a:xfrm>
              <a:off x="8902605" y="4831362"/>
              <a:ext cx="1092574" cy="609653"/>
            </a:xfrm>
            <a:custGeom>
              <a:avLst/>
              <a:gdLst/>
              <a:ahLst/>
              <a:cxnLst/>
              <a:rect l="l" t="t" r="r" b="b"/>
              <a:pathLst>
                <a:path w="11880" h="6629" extrusionOk="0">
                  <a:moveTo>
                    <a:pt x="1800" y="1"/>
                  </a:moveTo>
                  <a:cubicBezTo>
                    <a:pt x="806" y="1"/>
                    <a:pt x="0" y="807"/>
                    <a:pt x="0" y="1794"/>
                  </a:cubicBezTo>
                  <a:lnTo>
                    <a:pt x="0" y="6629"/>
                  </a:lnTo>
                  <a:lnTo>
                    <a:pt x="11880" y="6629"/>
                  </a:lnTo>
                  <a:lnTo>
                    <a:pt x="11880" y="1794"/>
                  </a:lnTo>
                  <a:cubicBezTo>
                    <a:pt x="11880" y="807"/>
                    <a:pt x="11073" y="1"/>
                    <a:pt x="10086"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2" name="Google Shape;1682;p20"/>
            <p:cNvSpPr/>
            <p:nvPr/>
          </p:nvSpPr>
          <p:spPr>
            <a:xfrm>
              <a:off x="5308952" y="5034612"/>
              <a:ext cx="1219305" cy="406404"/>
            </a:xfrm>
            <a:custGeom>
              <a:avLst/>
              <a:gdLst/>
              <a:ahLst/>
              <a:cxnLst/>
              <a:rect l="l" t="t" r="r" b="b"/>
              <a:pathLst>
                <a:path w="13258" h="4419" extrusionOk="0">
                  <a:moveTo>
                    <a:pt x="1794" y="1"/>
                  </a:moveTo>
                  <a:cubicBezTo>
                    <a:pt x="807" y="1"/>
                    <a:pt x="0" y="807"/>
                    <a:pt x="0" y="1794"/>
                  </a:cubicBezTo>
                  <a:lnTo>
                    <a:pt x="0" y="4419"/>
                  </a:lnTo>
                  <a:lnTo>
                    <a:pt x="13257" y="4419"/>
                  </a:lnTo>
                  <a:lnTo>
                    <a:pt x="13257" y="1794"/>
                  </a:lnTo>
                  <a:cubicBezTo>
                    <a:pt x="13257" y="807"/>
                    <a:pt x="12451" y="1"/>
                    <a:pt x="11463"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3" name="Google Shape;1683;p20"/>
            <p:cNvSpPr/>
            <p:nvPr/>
          </p:nvSpPr>
          <p:spPr>
            <a:xfrm>
              <a:off x="6654813" y="5034612"/>
              <a:ext cx="1219213" cy="406404"/>
            </a:xfrm>
            <a:custGeom>
              <a:avLst/>
              <a:gdLst/>
              <a:ahLst/>
              <a:cxnLst/>
              <a:rect l="l" t="t" r="r" b="b"/>
              <a:pathLst>
                <a:path w="13257" h="4419" extrusionOk="0">
                  <a:moveTo>
                    <a:pt x="1802" y="1"/>
                  </a:moveTo>
                  <a:cubicBezTo>
                    <a:pt x="807" y="1"/>
                    <a:pt x="0" y="807"/>
                    <a:pt x="0" y="1794"/>
                  </a:cubicBezTo>
                  <a:lnTo>
                    <a:pt x="0" y="4419"/>
                  </a:lnTo>
                  <a:lnTo>
                    <a:pt x="13257" y="4419"/>
                  </a:lnTo>
                  <a:lnTo>
                    <a:pt x="13257" y="1794"/>
                  </a:lnTo>
                  <a:cubicBezTo>
                    <a:pt x="13257" y="807"/>
                    <a:pt x="12458" y="1"/>
                    <a:pt x="11463"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4" name="Google Shape;1684;p20"/>
            <p:cNvSpPr/>
            <p:nvPr/>
          </p:nvSpPr>
          <p:spPr>
            <a:xfrm>
              <a:off x="-75228" y="5034612"/>
              <a:ext cx="1218569" cy="406404"/>
            </a:xfrm>
            <a:custGeom>
              <a:avLst/>
              <a:gdLst/>
              <a:ahLst/>
              <a:cxnLst/>
              <a:rect l="l" t="t" r="r" b="b"/>
              <a:pathLst>
                <a:path w="13250" h="4419" extrusionOk="0">
                  <a:moveTo>
                    <a:pt x="1794" y="1"/>
                  </a:moveTo>
                  <a:cubicBezTo>
                    <a:pt x="799" y="1"/>
                    <a:pt x="1" y="807"/>
                    <a:pt x="1" y="1794"/>
                  </a:cubicBezTo>
                  <a:lnTo>
                    <a:pt x="1" y="4419"/>
                  </a:lnTo>
                  <a:lnTo>
                    <a:pt x="13250" y="4419"/>
                  </a:lnTo>
                  <a:lnTo>
                    <a:pt x="13250" y="1794"/>
                  </a:lnTo>
                  <a:cubicBezTo>
                    <a:pt x="13250" y="807"/>
                    <a:pt x="12451" y="1"/>
                    <a:pt x="11456"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5" name="Google Shape;1685;p20"/>
            <p:cNvSpPr/>
            <p:nvPr/>
          </p:nvSpPr>
          <p:spPr>
            <a:xfrm>
              <a:off x="-1421825" y="5034612"/>
              <a:ext cx="1219305" cy="406404"/>
            </a:xfrm>
            <a:custGeom>
              <a:avLst/>
              <a:gdLst/>
              <a:ahLst/>
              <a:cxnLst/>
              <a:rect l="l" t="t" r="r" b="b"/>
              <a:pathLst>
                <a:path w="13258" h="4419" extrusionOk="0">
                  <a:moveTo>
                    <a:pt x="1801" y="1"/>
                  </a:moveTo>
                  <a:cubicBezTo>
                    <a:pt x="807" y="1"/>
                    <a:pt x="1" y="807"/>
                    <a:pt x="1" y="1794"/>
                  </a:cubicBezTo>
                  <a:lnTo>
                    <a:pt x="1" y="4419"/>
                  </a:lnTo>
                  <a:lnTo>
                    <a:pt x="13258" y="4419"/>
                  </a:lnTo>
                  <a:lnTo>
                    <a:pt x="13258" y="1794"/>
                  </a:lnTo>
                  <a:cubicBezTo>
                    <a:pt x="13258" y="807"/>
                    <a:pt x="12451" y="1"/>
                    <a:pt x="11464"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6" name="Google Shape;1686;p20"/>
            <p:cNvSpPr/>
            <p:nvPr/>
          </p:nvSpPr>
          <p:spPr>
            <a:xfrm>
              <a:off x="1270633" y="5034612"/>
              <a:ext cx="1219305" cy="406404"/>
            </a:xfrm>
            <a:custGeom>
              <a:avLst/>
              <a:gdLst/>
              <a:ahLst/>
              <a:cxnLst/>
              <a:rect l="l" t="t" r="r" b="b"/>
              <a:pathLst>
                <a:path w="13258" h="4419" extrusionOk="0">
                  <a:moveTo>
                    <a:pt x="1794" y="1"/>
                  </a:moveTo>
                  <a:cubicBezTo>
                    <a:pt x="807" y="1"/>
                    <a:pt x="0" y="807"/>
                    <a:pt x="0" y="1794"/>
                  </a:cubicBezTo>
                  <a:lnTo>
                    <a:pt x="0" y="4419"/>
                  </a:lnTo>
                  <a:lnTo>
                    <a:pt x="13257" y="4419"/>
                  </a:lnTo>
                  <a:lnTo>
                    <a:pt x="13257" y="1794"/>
                  </a:lnTo>
                  <a:cubicBezTo>
                    <a:pt x="13257" y="807"/>
                    <a:pt x="12451" y="1"/>
                    <a:pt x="11464"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7" name="Google Shape;1687;p20"/>
            <p:cNvSpPr/>
            <p:nvPr/>
          </p:nvSpPr>
          <p:spPr>
            <a:xfrm>
              <a:off x="2616494" y="5034612"/>
              <a:ext cx="1219305" cy="406404"/>
            </a:xfrm>
            <a:custGeom>
              <a:avLst/>
              <a:gdLst/>
              <a:ahLst/>
              <a:cxnLst/>
              <a:rect l="l" t="t" r="r" b="b"/>
              <a:pathLst>
                <a:path w="13258" h="4419" extrusionOk="0">
                  <a:moveTo>
                    <a:pt x="1800" y="1"/>
                  </a:moveTo>
                  <a:cubicBezTo>
                    <a:pt x="807" y="1"/>
                    <a:pt x="0" y="807"/>
                    <a:pt x="0" y="1794"/>
                  </a:cubicBezTo>
                  <a:lnTo>
                    <a:pt x="0" y="4419"/>
                  </a:lnTo>
                  <a:lnTo>
                    <a:pt x="13257" y="4419"/>
                  </a:lnTo>
                  <a:lnTo>
                    <a:pt x="13257" y="1794"/>
                  </a:lnTo>
                  <a:cubicBezTo>
                    <a:pt x="13257" y="807"/>
                    <a:pt x="12459" y="1"/>
                    <a:pt x="11464"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8" name="Google Shape;1688;p20"/>
            <p:cNvSpPr/>
            <p:nvPr/>
          </p:nvSpPr>
          <p:spPr>
            <a:xfrm>
              <a:off x="8001318" y="5034612"/>
              <a:ext cx="1219305" cy="406404"/>
            </a:xfrm>
            <a:custGeom>
              <a:avLst/>
              <a:gdLst/>
              <a:ahLst/>
              <a:cxnLst/>
              <a:rect l="l" t="t" r="r" b="b"/>
              <a:pathLst>
                <a:path w="13258" h="4419" extrusionOk="0">
                  <a:moveTo>
                    <a:pt x="1795" y="1"/>
                  </a:moveTo>
                  <a:cubicBezTo>
                    <a:pt x="799" y="1"/>
                    <a:pt x="1" y="807"/>
                    <a:pt x="1" y="1794"/>
                  </a:cubicBezTo>
                  <a:lnTo>
                    <a:pt x="1" y="4419"/>
                  </a:lnTo>
                  <a:lnTo>
                    <a:pt x="13258" y="4419"/>
                  </a:lnTo>
                  <a:lnTo>
                    <a:pt x="13258" y="1794"/>
                  </a:lnTo>
                  <a:cubicBezTo>
                    <a:pt x="13258" y="807"/>
                    <a:pt x="12451" y="1"/>
                    <a:pt x="11458"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9" name="Google Shape;1689;p20"/>
            <p:cNvSpPr/>
            <p:nvPr/>
          </p:nvSpPr>
          <p:spPr>
            <a:xfrm>
              <a:off x="9347179" y="5034612"/>
              <a:ext cx="1219305" cy="406404"/>
            </a:xfrm>
            <a:custGeom>
              <a:avLst/>
              <a:gdLst/>
              <a:ahLst/>
              <a:cxnLst/>
              <a:rect l="l" t="t" r="r" b="b"/>
              <a:pathLst>
                <a:path w="13258" h="4419" extrusionOk="0">
                  <a:moveTo>
                    <a:pt x="1794" y="1"/>
                  </a:moveTo>
                  <a:cubicBezTo>
                    <a:pt x="807" y="1"/>
                    <a:pt x="1" y="807"/>
                    <a:pt x="1" y="1794"/>
                  </a:cubicBezTo>
                  <a:lnTo>
                    <a:pt x="1" y="4419"/>
                  </a:lnTo>
                  <a:lnTo>
                    <a:pt x="13258" y="4419"/>
                  </a:lnTo>
                  <a:lnTo>
                    <a:pt x="13258" y="1794"/>
                  </a:lnTo>
                  <a:cubicBezTo>
                    <a:pt x="13258" y="807"/>
                    <a:pt x="12453" y="1"/>
                    <a:pt x="11464"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0" name="Google Shape;1690;p20"/>
            <p:cNvSpPr/>
            <p:nvPr/>
          </p:nvSpPr>
          <p:spPr>
            <a:xfrm>
              <a:off x="3963091" y="5034612"/>
              <a:ext cx="1219305" cy="406404"/>
            </a:xfrm>
            <a:custGeom>
              <a:avLst/>
              <a:gdLst/>
              <a:ahLst/>
              <a:cxnLst/>
              <a:rect l="l" t="t" r="r" b="b"/>
              <a:pathLst>
                <a:path w="13258" h="4419" extrusionOk="0">
                  <a:moveTo>
                    <a:pt x="1794" y="1"/>
                  </a:moveTo>
                  <a:cubicBezTo>
                    <a:pt x="799" y="1"/>
                    <a:pt x="0" y="807"/>
                    <a:pt x="0" y="1794"/>
                  </a:cubicBezTo>
                  <a:lnTo>
                    <a:pt x="0" y="4419"/>
                  </a:lnTo>
                  <a:lnTo>
                    <a:pt x="13257" y="4419"/>
                  </a:lnTo>
                  <a:lnTo>
                    <a:pt x="13257" y="1794"/>
                  </a:lnTo>
                  <a:cubicBezTo>
                    <a:pt x="13257" y="807"/>
                    <a:pt x="12451" y="1"/>
                    <a:pt x="11457"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91" name="Google Shape;1691;p20"/>
          <p:cNvSpPr txBox="1">
            <a:spLocks noGrp="1"/>
          </p:cNvSpPr>
          <p:nvPr>
            <p:ph type="title" hasCustomPrompt="1"/>
          </p:nvPr>
        </p:nvSpPr>
        <p:spPr>
          <a:xfrm>
            <a:off x="1431200" y="2076103"/>
            <a:ext cx="5633600" cy="74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267"/>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692" name="Google Shape;1692;p20"/>
          <p:cNvSpPr txBox="1">
            <a:spLocks noGrp="1"/>
          </p:cNvSpPr>
          <p:nvPr>
            <p:ph type="subTitle" idx="1"/>
          </p:nvPr>
        </p:nvSpPr>
        <p:spPr>
          <a:xfrm>
            <a:off x="1431200" y="2869964"/>
            <a:ext cx="5633600" cy="35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93" name="Google Shape;1693;p20"/>
          <p:cNvSpPr txBox="1">
            <a:spLocks noGrp="1"/>
          </p:cNvSpPr>
          <p:nvPr>
            <p:ph type="title" idx="2" hasCustomPrompt="1"/>
          </p:nvPr>
        </p:nvSpPr>
        <p:spPr>
          <a:xfrm>
            <a:off x="5127200" y="3634436"/>
            <a:ext cx="5633600" cy="74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267">
                <a:solidFill>
                  <a:schemeClr val="accent6"/>
                </a:solidFill>
              </a:defRPr>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694" name="Google Shape;1694;p20"/>
          <p:cNvSpPr txBox="1">
            <a:spLocks noGrp="1"/>
          </p:cNvSpPr>
          <p:nvPr>
            <p:ph type="subTitle" idx="3"/>
          </p:nvPr>
        </p:nvSpPr>
        <p:spPr>
          <a:xfrm>
            <a:off x="5127200" y="4428297"/>
            <a:ext cx="5633600" cy="35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4883009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29/10/2023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135185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392B6E-AC57-4EC7-A4ED-45A8F494EAAC}" type="datetimeFigureOut">
              <a:rPr lang="vi-VN" smtClean="0"/>
              <a:t>29/10/2023</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65467646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3" name="9Slide.vn - 2019">
            <a:extLst>
              <a:ext uri="{FF2B5EF4-FFF2-40B4-BE49-F238E27FC236}">
                <a16:creationId xmlns:a16="http://schemas.microsoft.com/office/drawing/2014/main" id="{E7338BBD-68AF-8F93-DA4D-10D2CF961A22}"/>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1pPr>
            <a:lvl2pPr lvl="1"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2pPr>
            <a:lvl3pPr lvl="2"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3pPr>
            <a:lvl4pPr lvl="3"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4pPr>
            <a:lvl5pPr lvl="4"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5pPr>
            <a:lvl6pPr lvl="5"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6pPr>
            <a:lvl7pPr lvl="6"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7pPr>
            <a:lvl8pPr lvl="7"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8pPr>
            <a:lvl9pPr lvl="8"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lt1"/>
              </a:buClr>
              <a:buSzPts val="1400"/>
              <a:buFont typeface="Quicksand"/>
              <a:buChar char="●"/>
              <a:defRPr>
                <a:solidFill>
                  <a:schemeClr val="lt1"/>
                </a:solidFill>
                <a:latin typeface="Quicksand"/>
                <a:ea typeface="Quicksand"/>
                <a:cs typeface="Quicksand"/>
                <a:sym typeface="Quicksand"/>
              </a:defRPr>
            </a:lvl1pPr>
            <a:lvl2pPr marL="914400" lvl="1"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2pPr>
            <a:lvl3pPr marL="1371600" lvl="2"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3pPr>
            <a:lvl4pPr marL="1828800" lvl="3"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4pPr>
            <a:lvl5pPr marL="2286000" lvl="4"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5pPr>
            <a:lvl6pPr marL="2743200" lvl="5"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6pPr>
            <a:lvl7pPr marL="3200400" lvl="6"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7pPr>
            <a:lvl8pPr marL="3657600" lvl="7"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8pPr>
            <a:lvl9pPr marL="4114800" lvl="8" indent="-317500">
              <a:lnSpc>
                <a:spcPct val="115000"/>
              </a:lnSpc>
              <a:spcBef>
                <a:spcPts val="1600"/>
              </a:spcBef>
              <a:spcAft>
                <a:spcPts val="1600"/>
              </a:spcAft>
              <a:buClr>
                <a:schemeClr val="lt1"/>
              </a:buClr>
              <a:buSzPts val="1400"/>
              <a:buFont typeface="Quicksand"/>
              <a:buChar char="■"/>
              <a:defRPr>
                <a:solidFill>
                  <a:schemeClr val="lt1"/>
                </a:solidFill>
                <a:latin typeface="Quicksand"/>
                <a:ea typeface="Quicksand"/>
                <a:cs typeface="Quicksand"/>
                <a:sym typeface="Quicksand"/>
              </a:defRPr>
            </a:lvl9pPr>
          </a:lstStyle>
          <a:p>
            <a:endParaRPr/>
          </a:p>
        </p:txBody>
      </p:sp>
    </p:spTree>
    <p:extLst>
      <p:ext uri="{BB962C8B-B14F-4D97-AF65-F5344CB8AC3E}">
        <p14:creationId xmlns:p14="http://schemas.microsoft.com/office/powerpoint/2010/main" val="2741766356"/>
      </p:ext>
    </p:extLst>
  </p:cSld>
  <p:clrMap bg1="lt1" tx1="dk1" bg2="dk2" tx2="lt2" accent1="accent1" accent2="accent2" accent3="accent3" accent4="accent4" accent5="accent5" accent6="accent6" hlink="hlink" folHlink="folHlink"/>
  <p:sldLayoutIdLst>
    <p:sldLayoutId id="2147483721" r:id="rId1"/>
    <p:sldLayoutId id="2147483734" r:id="rId2"/>
    <p:sldLayoutId id="2147483735" r:id="rId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jp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18.sv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9.jpe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1.emf"/></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2.emf"/></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2.emf"/></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2.emf"/></Relationships>
</file>

<file path=ppt/slides/_rels/slide18.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8.jp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emf"/></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dining table&#10;&#10;Description automatically generated">
            <a:extLst>
              <a:ext uri="{FF2B5EF4-FFF2-40B4-BE49-F238E27FC236}">
                <a16:creationId xmlns:a16="http://schemas.microsoft.com/office/drawing/2014/main" id="{84704BC6-6C2E-E9A2-703C-52A4000735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Hình chữ nhật: Góc Tròn 1">
            <a:extLst>
              <a:ext uri="{FF2B5EF4-FFF2-40B4-BE49-F238E27FC236}">
                <a16:creationId xmlns:a16="http://schemas.microsoft.com/office/drawing/2014/main" id="{6A851486-12CD-20DC-8C03-541F7D51A7B8}"/>
              </a:ext>
            </a:extLst>
          </p:cNvPr>
          <p:cNvSpPr/>
          <p:nvPr/>
        </p:nvSpPr>
        <p:spPr>
          <a:xfrm>
            <a:off x="67612" y="124538"/>
            <a:ext cx="6142688" cy="3204816"/>
          </a:xfrm>
          <a:custGeom>
            <a:avLst/>
            <a:gdLst>
              <a:gd name="connsiteX0" fmla="*/ 0 w 6142688"/>
              <a:gd name="connsiteY0" fmla="*/ 534147 h 3204816"/>
              <a:gd name="connsiteX1" fmla="*/ 534147 w 6142688"/>
              <a:gd name="connsiteY1" fmla="*/ 0 h 3204816"/>
              <a:gd name="connsiteX2" fmla="*/ 5608541 w 6142688"/>
              <a:gd name="connsiteY2" fmla="*/ 0 h 3204816"/>
              <a:gd name="connsiteX3" fmla="*/ 6142688 w 6142688"/>
              <a:gd name="connsiteY3" fmla="*/ 534147 h 3204816"/>
              <a:gd name="connsiteX4" fmla="*/ 6142688 w 6142688"/>
              <a:gd name="connsiteY4" fmla="*/ 2670669 h 3204816"/>
              <a:gd name="connsiteX5" fmla="*/ 5608541 w 6142688"/>
              <a:gd name="connsiteY5" fmla="*/ 3204816 h 3204816"/>
              <a:gd name="connsiteX6" fmla="*/ 534147 w 6142688"/>
              <a:gd name="connsiteY6" fmla="*/ 3204816 h 3204816"/>
              <a:gd name="connsiteX7" fmla="*/ 0 w 6142688"/>
              <a:gd name="connsiteY7" fmla="*/ 2670669 h 3204816"/>
              <a:gd name="connsiteX8" fmla="*/ 0 w 6142688"/>
              <a:gd name="connsiteY8" fmla="*/ 534147 h 3204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42688" h="3204816" fill="none" extrusionOk="0">
                <a:moveTo>
                  <a:pt x="0" y="534147"/>
                </a:moveTo>
                <a:cubicBezTo>
                  <a:pt x="1982" y="292784"/>
                  <a:pt x="263712" y="41230"/>
                  <a:pt x="534147" y="0"/>
                </a:cubicBezTo>
                <a:cubicBezTo>
                  <a:pt x="1824344" y="72427"/>
                  <a:pt x="3948710" y="61419"/>
                  <a:pt x="5608541" y="0"/>
                </a:cubicBezTo>
                <a:cubicBezTo>
                  <a:pt x="5897488" y="-41676"/>
                  <a:pt x="6111880" y="229827"/>
                  <a:pt x="6142688" y="534147"/>
                </a:cubicBezTo>
                <a:cubicBezTo>
                  <a:pt x="6243564" y="1375927"/>
                  <a:pt x="6035375" y="1892233"/>
                  <a:pt x="6142688" y="2670669"/>
                </a:cubicBezTo>
                <a:cubicBezTo>
                  <a:pt x="6150894" y="2924020"/>
                  <a:pt x="5891267" y="3191055"/>
                  <a:pt x="5608541" y="3204816"/>
                </a:cubicBezTo>
                <a:cubicBezTo>
                  <a:pt x="3764562" y="3234643"/>
                  <a:pt x="1843544" y="3125510"/>
                  <a:pt x="534147" y="3204816"/>
                </a:cubicBezTo>
                <a:cubicBezTo>
                  <a:pt x="256390" y="3202867"/>
                  <a:pt x="-6494" y="2966954"/>
                  <a:pt x="0" y="2670669"/>
                </a:cubicBezTo>
                <a:cubicBezTo>
                  <a:pt x="50037" y="1677053"/>
                  <a:pt x="770" y="785460"/>
                  <a:pt x="0" y="534147"/>
                </a:cubicBezTo>
                <a:close/>
              </a:path>
              <a:path w="6142688" h="3204816" stroke="0" extrusionOk="0">
                <a:moveTo>
                  <a:pt x="0" y="534147"/>
                </a:moveTo>
                <a:cubicBezTo>
                  <a:pt x="9534" y="241745"/>
                  <a:pt x="245205" y="12623"/>
                  <a:pt x="534147" y="0"/>
                </a:cubicBezTo>
                <a:cubicBezTo>
                  <a:pt x="2267405" y="123000"/>
                  <a:pt x="4943936" y="-96860"/>
                  <a:pt x="5608541" y="0"/>
                </a:cubicBezTo>
                <a:cubicBezTo>
                  <a:pt x="5888206" y="-11688"/>
                  <a:pt x="6156755" y="210786"/>
                  <a:pt x="6142688" y="534147"/>
                </a:cubicBezTo>
                <a:cubicBezTo>
                  <a:pt x="6145861" y="1341874"/>
                  <a:pt x="6236955" y="1922237"/>
                  <a:pt x="6142688" y="2670669"/>
                </a:cubicBezTo>
                <a:cubicBezTo>
                  <a:pt x="6091255" y="2984303"/>
                  <a:pt x="5870148" y="3199351"/>
                  <a:pt x="5608541" y="3204816"/>
                </a:cubicBezTo>
                <a:cubicBezTo>
                  <a:pt x="4388545" y="3044109"/>
                  <a:pt x="2766617" y="3244483"/>
                  <a:pt x="534147" y="3204816"/>
                </a:cubicBezTo>
                <a:cubicBezTo>
                  <a:pt x="184205" y="3193719"/>
                  <a:pt x="-29733" y="2952200"/>
                  <a:pt x="0" y="2670669"/>
                </a:cubicBezTo>
                <a:cubicBezTo>
                  <a:pt x="32216" y="2209000"/>
                  <a:pt x="57206" y="1096918"/>
                  <a:pt x="0" y="534147"/>
                </a:cubicBezTo>
                <a:close/>
              </a:path>
            </a:pathLst>
          </a:custGeom>
          <a:solidFill>
            <a:srgbClr val="FFFFFF">
              <a:alpha val="80000"/>
            </a:srgbClr>
          </a:solidFill>
          <a:ln w="38100">
            <a:solidFill>
              <a:srgbClr val="00206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C8FC4464-F3DA-7A91-9924-BA6246BE0FE1}"/>
              </a:ext>
            </a:extLst>
          </p:cNvPr>
          <p:cNvSpPr txBox="1"/>
          <p:nvPr/>
        </p:nvSpPr>
        <p:spPr>
          <a:xfrm>
            <a:off x="89663" y="188828"/>
            <a:ext cx="556107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ea typeface="+mn-ea"/>
                <a:cs typeface="+mn-cs"/>
              </a:rPr>
              <a:t>Thứ</a:t>
            </a:r>
            <a:r>
              <a:rPr kumimoji="0" lang="en-US" sz="3200" b="1" i="0" u="none" strike="noStrike" kern="1200" cap="none" spc="0" normalizeH="0" baseline="0" noProof="0" dirty="0">
                <a:ln>
                  <a:noFill/>
                </a:ln>
                <a:solidFill>
                  <a:srgbClr val="002060"/>
                </a:solidFill>
                <a:effectLst/>
                <a:uLnTx/>
                <a:uFillTx/>
                <a:ea typeface="+mn-ea"/>
                <a:cs typeface="+mn-cs"/>
              </a:rPr>
              <a:t> … </a:t>
            </a:r>
            <a:r>
              <a:rPr kumimoji="0" lang="en-US" sz="3200" b="1" i="0" u="none" strike="noStrike" kern="1200" cap="none" spc="0" normalizeH="0" baseline="0" noProof="0" dirty="0" err="1">
                <a:ln>
                  <a:noFill/>
                </a:ln>
                <a:solidFill>
                  <a:srgbClr val="002060"/>
                </a:solidFill>
                <a:effectLst/>
                <a:uLnTx/>
                <a:uFillTx/>
                <a:ea typeface="+mn-ea"/>
                <a:cs typeface="+mn-cs"/>
              </a:rPr>
              <a:t>ngày</a:t>
            </a:r>
            <a:r>
              <a:rPr kumimoji="0" lang="en-US" sz="3200" b="1" i="0" u="none" strike="noStrike" kern="1200" cap="none" spc="0" normalizeH="0" baseline="0" noProof="0" dirty="0">
                <a:ln>
                  <a:noFill/>
                </a:ln>
                <a:solidFill>
                  <a:srgbClr val="002060"/>
                </a:solidFill>
                <a:effectLst/>
                <a:uLnTx/>
                <a:uFillTx/>
                <a:ea typeface="+mn-ea"/>
                <a:cs typeface="+mn-cs"/>
              </a:rPr>
              <a:t> … </a:t>
            </a:r>
            <a:r>
              <a:rPr kumimoji="0" lang="en-US" sz="3200" b="1" i="0" u="none" strike="noStrike" kern="1200" cap="none" spc="0" normalizeH="0" baseline="0" noProof="0" dirty="0" err="1">
                <a:ln>
                  <a:noFill/>
                </a:ln>
                <a:solidFill>
                  <a:srgbClr val="002060"/>
                </a:solidFill>
                <a:effectLst/>
                <a:uLnTx/>
                <a:uFillTx/>
                <a:ea typeface="+mn-ea"/>
                <a:cs typeface="+mn-cs"/>
              </a:rPr>
              <a:t>tháng</a:t>
            </a:r>
            <a:r>
              <a:rPr kumimoji="0" lang="en-US" sz="3200" b="1" i="0" u="none" strike="noStrike" kern="1200" cap="none" spc="0" normalizeH="0" baseline="0" noProof="0" dirty="0">
                <a:ln>
                  <a:noFill/>
                </a:ln>
                <a:solidFill>
                  <a:srgbClr val="002060"/>
                </a:solidFill>
                <a:effectLst/>
                <a:uLnTx/>
                <a:uFillTx/>
                <a:ea typeface="+mn-ea"/>
                <a:cs typeface="+mn-cs"/>
              </a:rPr>
              <a:t> … </a:t>
            </a:r>
            <a:r>
              <a:rPr kumimoji="0" lang="en-US" sz="3200" b="1" i="0" u="none" strike="noStrike" kern="1200" cap="none" spc="0" normalizeH="0" baseline="0" noProof="0" dirty="0" err="1">
                <a:ln>
                  <a:noFill/>
                </a:ln>
                <a:solidFill>
                  <a:srgbClr val="002060"/>
                </a:solidFill>
                <a:effectLst/>
                <a:uLnTx/>
                <a:uFillTx/>
                <a:ea typeface="+mn-ea"/>
                <a:cs typeface="+mn-cs"/>
              </a:rPr>
              <a:t>năm</a:t>
            </a:r>
            <a:r>
              <a:rPr kumimoji="0" lang="en-US" sz="3200" b="1" i="0" u="none" strike="noStrike" kern="1200" cap="none" spc="0" normalizeH="0" baseline="0" noProof="0" dirty="0">
                <a:ln>
                  <a:noFill/>
                </a:ln>
                <a:solidFill>
                  <a:srgbClr val="002060"/>
                </a:solidFill>
                <a:effectLst/>
                <a:uLnTx/>
                <a:uFillTx/>
                <a:ea typeface="+mn-ea"/>
                <a:cs typeface="+mn-cs"/>
              </a:rPr>
              <a:t> …</a:t>
            </a:r>
          </a:p>
        </p:txBody>
      </p:sp>
      <p:pic>
        <p:nvPicPr>
          <p:cNvPr id="2" name="Picture 1">
            <a:extLst>
              <a:ext uri="{FF2B5EF4-FFF2-40B4-BE49-F238E27FC236}">
                <a16:creationId xmlns:a16="http://schemas.microsoft.com/office/drawing/2014/main" id="{FA4D6F36-74A8-F73D-8935-B870F99F2641}"/>
              </a:ext>
            </a:extLst>
          </p:cNvPr>
          <p:cNvPicPr>
            <a:picLocks noChangeAspect="1"/>
          </p:cNvPicPr>
          <p:nvPr/>
        </p:nvPicPr>
        <p:blipFill>
          <a:blip r:embed="rId4"/>
          <a:stretch>
            <a:fillRect/>
          </a:stretch>
        </p:blipFill>
        <p:spPr>
          <a:xfrm>
            <a:off x="1353178" y="405333"/>
            <a:ext cx="3084843" cy="1170533"/>
          </a:xfrm>
          <a:prstGeom prst="rect">
            <a:avLst/>
          </a:prstGeom>
        </p:spPr>
      </p:pic>
      <p:pic>
        <p:nvPicPr>
          <p:cNvPr id="4" name="Picture 3">
            <a:extLst>
              <a:ext uri="{FF2B5EF4-FFF2-40B4-BE49-F238E27FC236}">
                <a16:creationId xmlns:a16="http://schemas.microsoft.com/office/drawing/2014/main" id="{CAA9DBDF-E46A-79BF-1366-96AECCDD2AB7}"/>
              </a:ext>
            </a:extLst>
          </p:cNvPr>
          <p:cNvPicPr>
            <a:picLocks noChangeAspect="1"/>
          </p:cNvPicPr>
          <p:nvPr/>
        </p:nvPicPr>
        <p:blipFill>
          <a:blip r:embed="rId5"/>
          <a:stretch>
            <a:fillRect/>
          </a:stretch>
        </p:blipFill>
        <p:spPr>
          <a:xfrm>
            <a:off x="831158" y="1206593"/>
            <a:ext cx="4243184" cy="768163"/>
          </a:xfrm>
          <a:prstGeom prst="rect">
            <a:avLst/>
          </a:prstGeom>
        </p:spPr>
      </p:pic>
      <p:pic>
        <p:nvPicPr>
          <p:cNvPr id="5" name="Picture 4">
            <a:extLst>
              <a:ext uri="{FF2B5EF4-FFF2-40B4-BE49-F238E27FC236}">
                <a16:creationId xmlns:a16="http://schemas.microsoft.com/office/drawing/2014/main" id="{67CF7F8D-BE2B-B9A0-A6EE-D8ABF434E558}"/>
              </a:ext>
            </a:extLst>
          </p:cNvPr>
          <p:cNvPicPr>
            <a:picLocks noChangeAspect="1"/>
          </p:cNvPicPr>
          <p:nvPr/>
        </p:nvPicPr>
        <p:blipFill>
          <a:blip r:embed="rId6"/>
          <a:stretch>
            <a:fillRect/>
          </a:stretch>
        </p:blipFill>
        <p:spPr>
          <a:xfrm>
            <a:off x="243970" y="2149568"/>
            <a:ext cx="5779509" cy="768163"/>
          </a:xfrm>
          <a:prstGeom prst="rect">
            <a:avLst/>
          </a:prstGeom>
        </p:spPr>
      </p:pic>
    </p:spTree>
    <p:extLst>
      <p:ext uri="{BB962C8B-B14F-4D97-AF65-F5344CB8AC3E}">
        <p14:creationId xmlns:p14="http://schemas.microsoft.com/office/powerpoint/2010/main" val="40034038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50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indoor, room&#10;&#10;Description automatically generated">
            <a:extLst>
              <a:ext uri="{FF2B5EF4-FFF2-40B4-BE49-F238E27FC236}">
                <a16:creationId xmlns:a16="http://schemas.microsoft.com/office/drawing/2014/main" id="{9F293B97-0B91-DA8D-6587-D5C234DAE2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2" name="Rectangle: Rounded Corners 1">
            <a:extLst>
              <a:ext uri="{FF2B5EF4-FFF2-40B4-BE49-F238E27FC236}">
                <a16:creationId xmlns:a16="http://schemas.microsoft.com/office/drawing/2014/main" id="{957EE55E-27B3-426A-BB7B-C859FDF193B6}"/>
              </a:ext>
            </a:extLst>
          </p:cNvPr>
          <p:cNvSpPr/>
          <p:nvPr/>
        </p:nvSpPr>
        <p:spPr>
          <a:xfrm>
            <a:off x="138544" y="253354"/>
            <a:ext cx="11914910" cy="63656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CA7CB2E9-A6A7-44AB-BFE5-6EC851AC9F50}"/>
              </a:ext>
            </a:extLst>
          </p:cNvPr>
          <p:cNvPicPr>
            <a:picLocks noChangeAspect="1"/>
          </p:cNvPicPr>
          <p:nvPr/>
        </p:nvPicPr>
        <p:blipFill>
          <a:blip r:embed="rId3"/>
          <a:stretch>
            <a:fillRect/>
          </a:stretch>
        </p:blipFill>
        <p:spPr>
          <a:xfrm>
            <a:off x="185698" y="3324833"/>
            <a:ext cx="2866852" cy="3066004"/>
          </a:xfrm>
          <a:prstGeom prst="rect">
            <a:avLst/>
          </a:prstGeom>
        </p:spPr>
      </p:pic>
      <p:sp>
        <p:nvSpPr>
          <p:cNvPr id="20" name="Hình chữ nhật: Góc Tròn 1">
            <a:extLst>
              <a:ext uri="{FF2B5EF4-FFF2-40B4-BE49-F238E27FC236}">
                <a16:creationId xmlns:a16="http://schemas.microsoft.com/office/drawing/2014/main" id="{E98FA1D6-AC3A-473D-B4B6-953ED89E4141}"/>
              </a:ext>
            </a:extLst>
          </p:cNvPr>
          <p:cNvSpPr/>
          <p:nvPr/>
        </p:nvSpPr>
        <p:spPr>
          <a:xfrm>
            <a:off x="3151489" y="2994537"/>
            <a:ext cx="7697485" cy="2872863"/>
          </a:xfrm>
          <a:custGeom>
            <a:avLst/>
            <a:gdLst>
              <a:gd name="connsiteX0" fmla="*/ 0 w 7697485"/>
              <a:gd name="connsiteY0" fmla="*/ 478820 h 2872863"/>
              <a:gd name="connsiteX1" fmla="*/ 478820 w 7697485"/>
              <a:gd name="connsiteY1" fmla="*/ 0 h 2872863"/>
              <a:gd name="connsiteX2" fmla="*/ 7218665 w 7697485"/>
              <a:gd name="connsiteY2" fmla="*/ 0 h 2872863"/>
              <a:gd name="connsiteX3" fmla="*/ 7697485 w 7697485"/>
              <a:gd name="connsiteY3" fmla="*/ 478820 h 2872863"/>
              <a:gd name="connsiteX4" fmla="*/ 7697485 w 7697485"/>
              <a:gd name="connsiteY4" fmla="*/ 2394043 h 2872863"/>
              <a:gd name="connsiteX5" fmla="*/ 7218665 w 7697485"/>
              <a:gd name="connsiteY5" fmla="*/ 2872863 h 2872863"/>
              <a:gd name="connsiteX6" fmla="*/ 478820 w 7697485"/>
              <a:gd name="connsiteY6" fmla="*/ 2872863 h 2872863"/>
              <a:gd name="connsiteX7" fmla="*/ 0 w 7697485"/>
              <a:gd name="connsiteY7" fmla="*/ 2394043 h 2872863"/>
              <a:gd name="connsiteX8" fmla="*/ 0 w 7697485"/>
              <a:gd name="connsiteY8" fmla="*/ 478820 h 2872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97485" h="2872863" fill="none" extrusionOk="0">
                <a:moveTo>
                  <a:pt x="0" y="478820"/>
                </a:moveTo>
                <a:cubicBezTo>
                  <a:pt x="480" y="227366"/>
                  <a:pt x="216289" y="3212"/>
                  <a:pt x="478820" y="0"/>
                </a:cubicBezTo>
                <a:cubicBezTo>
                  <a:pt x="3558867" y="72427"/>
                  <a:pt x="4724226" y="61419"/>
                  <a:pt x="7218665" y="0"/>
                </a:cubicBezTo>
                <a:cubicBezTo>
                  <a:pt x="7482502" y="-4184"/>
                  <a:pt x="7653899" y="201191"/>
                  <a:pt x="7697485" y="478820"/>
                </a:cubicBezTo>
                <a:cubicBezTo>
                  <a:pt x="7798361" y="857017"/>
                  <a:pt x="7590172" y="2066681"/>
                  <a:pt x="7697485" y="2394043"/>
                </a:cubicBezTo>
                <a:cubicBezTo>
                  <a:pt x="7699697" y="2647261"/>
                  <a:pt x="7457206" y="2843824"/>
                  <a:pt x="7218665" y="2872863"/>
                </a:cubicBezTo>
                <a:cubicBezTo>
                  <a:pt x="5858113" y="2902690"/>
                  <a:pt x="2767670" y="2793557"/>
                  <a:pt x="478820" y="2872863"/>
                </a:cubicBezTo>
                <a:cubicBezTo>
                  <a:pt x="255102" y="2868259"/>
                  <a:pt x="-46979" y="2667778"/>
                  <a:pt x="0" y="2394043"/>
                </a:cubicBezTo>
                <a:cubicBezTo>
                  <a:pt x="50037" y="1781600"/>
                  <a:pt x="770" y="1111325"/>
                  <a:pt x="0" y="478820"/>
                </a:cubicBezTo>
                <a:close/>
              </a:path>
              <a:path w="7697485" h="2872863" stroke="0" extrusionOk="0">
                <a:moveTo>
                  <a:pt x="0" y="478820"/>
                </a:moveTo>
                <a:cubicBezTo>
                  <a:pt x="37020" y="224466"/>
                  <a:pt x="225730" y="23658"/>
                  <a:pt x="478820" y="0"/>
                </a:cubicBezTo>
                <a:cubicBezTo>
                  <a:pt x="1837313" y="123000"/>
                  <a:pt x="4655550" y="-96860"/>
                  <a:pt x="7218665" y="0"/>
                </a:cubicBezTo>
                <a:cubicBezTo>
                  <a:pt x="7475974" y="-5439"/>
                  <a:pt x="7715887" y="177276"/>
                  <a:pt x="7697485" y="478820"/>
                </a:cubicBezTo>
                <a:cubicBezTo>
                  <a:pt x="7700658" y="987416"/>
                  <a:pt x="7791752" y="1694390"/>
                  <a:pt x="7697485" y="2394043"/>
                </a:cubicBezTo>
                <a:cubicBezTo>
                  <a:pt x="7666431" y="2669738"/>
                  <a:pt x="7465349" y="2869956"/>
                  <a:pt x="7218665" y="2872863"/>
                </a:cubicBezTo>
                <a:cubicBezTo>
                  <a:pt x="4980522" y="2712156"/>
                  <a:pt x="1930699" y="2912530"/>
                  <a:pt x="478820" y="2872863"/>
                </a:cubicBezTo>
                <a:cubicBezTo>
                  <a:pt x="170249" y="2863951"/>
                  <a:pt x="-40020" y="2640358"/>
                  <a:pt x="0" y="2394043"/>
                </a:cubicBezTo>
                <a:cubicBezTo>
                  <a:pt x="32216" y="1770987"/>
                  <a:pt x="57206" y="766451"/>
                  <a:pt x="0" y="478820"/>
                </a:cubicBezTo>
                <a:close/>
              </a:path>
            </a:pathLst>
          </a:custGeom>
          <a:solidFill>
            <a:srgbClr val="FFFF99"/>
          </a:solidFill>
          <a:ln w="57150">
            <a:solidFill>
              <a:srgbClr val="00206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4000" b="1" dirty="0" err="1">
                <a:solidFill>
                  <a:srgbClr val="FF0000"/>
                </a:solidFill>
              </a:rPr>
              <a:t>Không</a:t>
            </a:r>
            <a:r>
              <a:rPr lang="en-US" sz="4000" b="1" dirty="0">
                <a:solidFill>
                  <a:srgbClr val="FF0000"/>
                </a:solidFill>
              </a:rPr>
              <a:t> </a:t>
            </a:r>
            <a:r>
              <a:rPr lang="en-US" sz="4000" b="1" dirty="0" err="1">
                <a:solidFill>
                  <a:srgbClr val="FF0000"/>
                </a:solidFill>
              </a:rPr>
              <a:t>đồng</a:t>
            </a:r>
            <a:r>
              <a:rPr lang="en-US" sz="4000" b="1" dirty="0">
                <a:solidFill>
                  <a:srgbClr val="FF0000"/>
                </a:solidFill>
              </a:rPr>
              <a:t> </a:t>
            </a:r>
            <a:r>
              <a:rPr lang="en-US" sz="4000" b="1" dirty="0" err="1">
                <a:solidFill>
                  <a:srgbClr val="FF0000"/>
                </a:solidFill>
              </a:rPr>
              <a:t>tình</a:t>
            </a:r>
            <a:r>
              <a:rPr lang="en-US" sz="4000" b="1" dirty="0">
                <a:solidFill>
                  <a:srgbClr val="FF0000"/>
                </a:solidFill>
              </a:rPr>
              <a:t> </a:t>
            </a:r>
            <a:r>
              <a:rPr lang="en-US" sz="4000" b="1" dirty="0" err="1">
                <a:solidFill>
                  <a:srgbClr val="FF0000"/>
                </a:solidFill>
              </a:rPr>
              <a:t>với</a:t>
            </a:r>
            <a:r>
              <a:rPr lang="en-US" sz="4000" b="1" dirty="0">
                <a:solidFill>
                  <a:srgbClr val="FF0000"/>
                </a:solidFill>
              </a:rPr>
              <a:t> ý </a:t>
            </a:r>
            <a:r>
              <a:rPr lang="en-US" sz="4000" b="1" dirty="0" err="1">
                <a:solidFill>
                  <a:srgbClr val="FF0000"/>
                </a:solidFill>
              </a:rPr>
              <a:t>kiến</a:t>
            </a:r>
            <a:r>
              <a:rPr lang="en-US" sz="4000" b="1" dirty="0">
                <a:solidFill>
                  <a:srgbClr val="FF0000"/>
                </a:solidFill>
              </a:rPr>
              <a:t> </a:t>
            </a:r>
            <a:r>
              <a:rPr lang="en-US" sz="4000" b="1" dirty="0" err="1">
                <a:solidFill>
                  <a:srgbClr val="FF0000"/>
                </a:solidFill>
              </a:rPr>
              <a:t>này</a:t>
            </a:r>
            <a:r>
              <a:rPr lang="en-US" sz="4000" b="1" dirty="0">
                <a:solidFill>
                  <a:srgbClr val="FF0000"/>
                </a:solidFill>
              </a:rPr>
              <a:t> </a:t>
            </a:r>
            <a:r>
              <a:rPr lang="en-US" sz="4000" b="1" dirty="0" err="1">
                <a:solidFill>
                  <a:srgbClr val="FF0000"/>
                </a:solidFill>
              </a:rPr>
              <a:t>vì</a:t>
            </a:r>
            <a:r>
              <a:rPr lang="en-US" sz="4000" b="1" dirty="0">
                <a:solidFill>
                  <a:srgbClr val="FF0000"/>
                </a:solidFill>
              </a:rPr>
              <a:t> </a:t>
            </a:r>
            <a:r>
              <a:rPr lang="en-US" sz="4000" b="1" dirty="0" err="1">
                <a:solidFill>
                  <a:srgbClr val="FF0000"/>
                </a:solidFill>
              </a:rPr>
              <a:t>mỗi</a:t>
            </a:r>
            <a:r>
              <a:rPr lang="en-US" sz="4000" b="1" dirty="0">
                <a:solidFill>
                  <a:srgbClr val="FF0000"/>
                </a:solidFill>
              </a:rPr>
              <a:t> </a:t>
            </a:r>
            <a:r>
              <a:rPr lang="en-US" sz="4000" b="1" dirty="0" err="1">
                <a:solidFill>
                  <a:srgbClr val="FF0000"/>
                </a:solidFill>
              </a:rPr>
              <a:t>hoạt</a:t>
            </a:r>
            <a:r>
              <a:rPr lang="en-US" sz="4000" b="1" dirty="0">
                <a:solidFill>
                  <a:srgbClr val="FF0000"/>
                </a:solidFill>
              </a:rPr>
              <a:t> </a:t>
            </a:r>
            <a:r>
              <a:rPr lang="en-US" sz="4000" b="1" dirty="0" err="1">
                <a:solidFill>
                  <a:srgbClr val="FF0000"/>
                </a:solidFill>
              </a:rPr>
              <a:t>động</a:t>
            </a:r>
            <a:r>
              <a:rPr lang="en-US" sz="4000" b="1" dirty="0">
                <a:solidFill>
                  <a:srgbClr val="FF0000"/>
                </a:solidFill>
              </a:rPr>
              <a:t> </a:t>
            </a:r>
            <a:r>
              <a:rPr lang="en-US" sz="4000" b="1" dirty="0" err="1">
                <a:solidFill>
                  <a:srgbClr val="FF0000"/>
                </a:solidFill>
              </a:rPr>
              <a:t>lao</a:t>
            </a:r>
            <a:r>
              <a:rPr lang="en-US" sz="4000" b="1" dirty="0">
                <a:solidFill>
                  <a:srgbClr val="FF0000"/>
                </a:solidFill>
              </a:rPr>
              <a:t> </a:t>
            </a:r>
            <a:r>
              <a:rPr lang="en-US" sz="4000" b="1" dirty="0" err="1">
                <a:solidFill>
                  <a:srgbClr val="FF0000"/>
                </a:solidFill>
              </a:rPr>
              <a:t>động</a:t>
            </a:r>
            <a:r>
              <a:rPr lang="en-US" sz="4000" b="1" dirty="0">
                <a:solidFill>
                  <a:srgbClr val="FF0000"/>
                </a:solidFill>
              </a:rPr>
              <a:t> </a:t>
            </a:r>
            <a:r>
              <a:rPr lang="en-US" sz="4000" b="1" dirty="0" err="1">
                <a:solidFill>
                  <a:srgbClr val="FF0000"/>
                </a:solidFill>
              </a:rPr>
              <a:t>đều</a:t>
            </a:r>
            <a:r>
              <a:rPr lang="en-US" sz="4000" b="1" dirty="0">
                <a:solidFill>
                  <a:srgbClr val="FF0000"/>
                </a:solidFill>
              </a:rPr>
              <a:t> </a:t>
            </a:r>
            <a:r>
              <a:rPr lang="en-US" sz="4000" b="1" dirty="0" err="1">
                <a:solidFill>
                  <a:srgbClr val="FF0000"/>
                </a:solidFill>
              </a:rPr>
              <a:t>mang</a:t>
            </a:r>
            <a:r>
              <a:rPr lang="en-US" sz="4000" b="1" dirty="0">
                <a:solidFill>
                  <a:srgbClr val="FF0000"/>
                </a:solidFill>
              </a:rPr>
              <a:t> </a:t>
            </a:r>
            <a:r>
              <a:rPr lang="en-US" sz="4000" b="1" dirty="0" err="1">
                <a:solidFill>
                  <a:srgbClr val="FF0000"/>
                </a:solidFill>
              </a:rPr>
              <a:t>đến</a:t>
            </a:r>
            <a:r>
              <a:rPr lang="en-US" sz="4000" b="1" dirty="0">
                <a:solidFill>
                  <a:srgbClr val="FF0000"/>
                </a:solidFill>
              </a:rPr>
              <a:t> </a:t>
            </a:r>
            <a:r>
              <a:rPr lang="en-US" sz="4000" b="1" dirty="0" err="1">
                <a:solidFill>
                  <a:srgbClr val="FF0000"/>
                </a:solidFill>
              </a:rPr>
              <a:t>những</a:t>
            </a:r>
            <a:r>
              <a:rPr lang="en-US" sz="4000" b="1" dirty="0">
                <a:solidFill>
                  <a:srgbClr val="FF0000"/>
                </a:solidFill>
              </a:rPr>
              <a:t> </a:t>
            </a:r>
            <a:r>
              <a:rPr lang="en-US" sz="4000" b="1" dirty="0" err="1">
                <a:solidFill>
                  <a:srgbClr val="FF0000"/>
                </a:solidFill>
              </a:rPr>
              <a:t>giá</a:t>
            </a:r>
            <a:r>
              <a:rPr lang="en-US" sz="4000" b="1" dirty="0">
                <a:solidFill>
                  <a:srgbClr val="FF0000"/>
                </a:solidFill>
              </a:rPr>
              <a:t> </a:t>
            </a:r>
            <a:r>
              <a:rPr lang="en-US" sz="4000" b="1" dirty="0" err="1">
                <a:solidFill>
                  <a:srgbClr val="FF0000"/>
                </a:solidFill>
              </a:rPr>
              <a:t>trị</a:t>
            </a:r>
            <a:r>
              <a:rPr lang="en-US" sz="4000" b="1" dirty="0">
                <a:solidFill>
                  <a:srgbClr val="FF0000"/>
                </a:solidFill>
              </a:rPr>
              <a:t> </a:t>
            </a:r>
            <a:r>
              <a:rPr lang="en-US" sz="4000" b="1" dirty="0" err="1">
                <a:solidFill>
                  <a:srgbClr val="FF0000"/>
                </a:solidFill>
              </a:rPr>
              <a:t>của</a:t>
            </a:r>
            <a:r>
              <a:rPr lang="en-US" sz="4000" b="1" dirty="0">
                <a:solidFill>
                  <a:srgbClr val="FF0000"/>
                </a:solidFill>
              </a:rPr>
              <a:t> </a:t>
            </a:r>
            <a:r>
              <a:rPr lang="en-US" sz="4000" b="1" dirty="0" err="1">
                <a:solidFill>
                  <a:srgbClr val="FF0000"/>
                </a:solidFill>
              </a:rPr>
              <a:t>nó</a:t>
            </a:r>
            <a:r>
              <a:rPr lang="en-US" sz="4000" b="1" dirty="0">
                <a:solidFill>
                  <a:srgbClr val="FF0000"/>
                </a:solidFill>
              </a:rPr>
              <a:t>.</a:t>
            </a:r>
            <a:endParaRPr kumimoji="0" lang="vi-VN" sz="4000" b="0"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BD8EEFDD-CB10-37F3-56EC-2A5191FDE502}"/>
              </a:ext>
            </a:extLst>
          </p:cNvPr>
          <p:cNvSpPr txBox="1"/>
          <p:nvPr/>
        </p:nvSpPr>
        <p:spPr>
          <a:xfrm>
            <a:off x="1733550" y="1075077"/>
            <a:ext cx="9420225" cy="1520416"/>
          </a:xfrm>
          <a:prstGeom prst="rect">
            <a:avLst/>
          </a:prstGeom>
          <a:noFill/>
        </p:spPr>
        <p:txBody>
          <a:bodyPr wrap="square">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4000" b="0" i="1"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rPr>
              <a:t>d. Lao động trí óc có giá trị hơn lao động chân tay.</a:t>
            </a:r>
          </a:p>
        </p:txBody>
      </p:sp>
    </p:spTree>
    <p:extLst>
      <p:ext uri="{BB962C8B-B14F-4D97-AF65-F5344CB8AC3E}">
        <p14:creationId xmlns:p14="http://schemas.microsoft.com/office/powerpoint/2010/main" val="37326591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indoor, room&#10;&#10;Description automatically generated">
            <a:extLst>
              <a:ext uri="{FF2B5EF4-FFF2-40B4-BE49-F238E27FC236}">
                <a16:creationId xmlns:a16="http://schemas.microsoft.com/office/drawing/2014/main" id="{9F293B97-0B91-DA8D-6587-D5C234DAE2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2" name="Rectangle: Rounded Corners 1">
            <a:extLst>
              <a:ext uri="{FF2B5EF4-FFF2-40B4-BE49-F238E27FC236}">
                <a16:creationId xmlns:a16="http://schemas.microsoft.com/office/drawing/2014/main" id="{957EE55E-27B3-426A-BB7B-C859FDF193B6}"/>
              </a:ext>
            </a:extLst>
          </p:cNvPr>
          <p:cNvSpPr/>
          <p:nvPr/>
        </p:nvSpPr>
        <p:spPr>
          <a:xfrm>
            <a:off x="138544" y="253354"/>
            <a:ext cx="11914910" cy="63656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CA7CB2E9-A6A7-44AB-BFE5-6EC851AC9F50}"/>
              </a:ext>
            </a:extLst>
          </p:cNvPr>
          <p:cNvPicPr>
            <a:picLocks noChangeAspect="1"/>
          </p:cNvPicPr>
          <p:nvPr/>
        </p:nvPicPr>
        <p:blipFill>
          <a:blip r:embed="rId3"/>
          <a:stretch>
            <a:fillRect/>
          </a:stretch>
        </p:blipFill>
        <p:spPr>
          <a:xfrm>
            <a:off x="185698" y="3324833"/>
            <a:ext cx="2866852" cy="3066004"/>
          </a:xfrm>
          <a:prstGeom prst="rect">
            <a:avLst/>
          </a:prstGeom>
        </p:spPr>
      </p:pic>
      <p:sp>
        <p:nvSpPr>
          <p:cNvPr id="20" name="Hình chữ nhật: Góc Tròn 1">
            <a:extLst>
              <a:ext uri="{FF2B5EF4-FFF2-40B4-BE49-F238E27FC236}">
                <a16:creationId xmlns:a16="http://schemas.microsoft.com/office/drawing/2014/main" id="{E98FA1D6-AC3A-473D-B4B6-953ED89E4141}"/>
              </a:ext>
            </a:extLst>
          </p:cNvPr>
          <p:cNvSpPr/>
          <p:nvPr/>
        </p:nvSpPr>
        <p:spPr>
          <a:xfrm>
            <a:off x="3151489" y="2994537"/>
            <a:ext cx="7697485" cy="2872863"/>
          </a:xfrm>
          <a:custGeom>
            <a:avLst/>
            <a:gdLst>
              <a:gd name="connsiteX0" fmla="*/ 0 w 7697485"/>
              <a:gd name="connsiteY0" fmla="*/ 478820 h 2872863"/>
              <a:gd name="connsiteX1" fmla="*/ 478820 w 7697485"/>
              <a:gd name="connsiteY1" fmla="*/ 0 h 2872863"/>
              <a:gd name="connsiteX2" fmla="*/ 7218665 w 7697485"/>
              <a:gd name="connsiteY2" fmla="*/ 0 h 2872863"/>
              <a:gd name="connsiteX3" fmla="*/ 7697485 w 7697485"/>
              <a:gd name="connsiteY3" fmla="*/ 478820 h 2872863"/>
              <a:gd name="connsiteX4" fmla="*/ 7697485 w 7697485"/>
              <a:gd name="connsiteY4" fmla="*/ 2394043 h 2872863"/>
              <a:gd name="connsiteX5" fmla="*/ 7218665 w 7697485"/>
              <a:gd name="connsiteY5" fmla="*/ 2872863 h 2872863"/>
              <a:gd name="connsiteX6" fmla="*/ 478820 w 7697485"/>
              <a:gd name="connsiteY6" fmla="*/ 2872863 h 2872863"/>
              <a:gd name="connsiteX7" fmla="*/ 0 w 7697485"/>
              <a:gd name="connsiteY7" fmla="*/ 2394043 h 2872863"/>
              <a:gd name="connsiteX8" fmla="*/ 0 w 7697485"/>
              <a:gd name="connsiteY8" fmla="*/ 478820 h 2872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97485" h="2872863" fill="none" extrusionOk="0">
                <a:moveTo>
                  <a:pt x="0" y="478820"/>
                </a:moveTo>
                <a:cubicBezTo>
                  <a:pt x="480" y="227366"/>
                  <a:pt x="216289" y="3212"/>
                  <a:pt x="478820" y="0"/>
                </a:cubicBezTo>
                <a:cubicBezTo>
                  <a:pt x="3558867" y="72427"/>
                  <a:pt x="4724226" y="61419"/>
                  <a:pt x="7218665" y="0"/>
                </a:cubicBezTo>
                <a:cubicBezTo>
                  <a:pt x="7482502" y="-4184"/>
                  <a:pt x="7653899" y="201191"/>
                  <a:pt x="7697485" y="478820"/>
                </a:cubicBezTo>
                <a:cubicBezTo>
                  <a:pt x="7798361" y="857017"/>
                  <a:pt x="7590172" y="2066681"/>
                  <a:pt x="7697485" y="2394043"/>
                </a:cubicBezTo>
                <a:cubicBezTo>
                  <a:pt x="7699697" y="2647261"/>
                  <a:pt x="7457206" y="2843824"/>
                  <a:pt x="7218665" y="2872863"/>
                </a:cubicBezTo>
                <a:cubicBezTo>
                  <a:pt x="5858113" y="2902690"/>
                  <a:pt x="2767670" y="2793557"/>
                  <a:pt x="478820" y="2872863"/>
                </a:cubicBezTo>
                <a:cubicBezTo>
                  <a:pt x="255102" y="2868259"/>
                  <a:pt x="-46979" y="2667778"/>
                  <a:pt x="0" y="2394043"/>
                </a:cubicBezTo>
                <a:cubicBezTo>
                  <a:pt x="50037" y="1781600"/>
                  <a:pt x="770" y="1111325"/>
                  <a:pt x="0" y="478820"/>
                </a:cubicBezTo>
                <a:close/>
              </a:path>
              <a:path w="7697485" h="2872863" stroke="0" extrusionOk="0">
                <a:moveTo>
                  <a:pt x="0" y="478820"/>
                </a:moveTo>
                <a:cubicBezTo>
                  <a:pt x="37020" y="224466"/>
                  <a:pt x="225730" y="23658"/>
                  <a:pt x="478820" y="0"/>
                </a:cubicBezTo>
                <a:cubicBezTo>
                  <a:pt x="1837313" y="123000"/>
                  <a:pt x="4655550" y="-96860"/>
                  <a:pt x="7218665" y="0"/>
                </a:cubicBezTo>
                <a:cubicBezTo>
                  <a:pt x="7475974" y="-5439"/>
                  <a:pt x="7715887" y="177276"/>
                  <a:pt x="7697485" y="478820"/>
                </a:cubicBezTo>
                <a:cubicBezTo>
                  <a:pt x="7700658" y="987416"/>
                  <a:pt x="7791752" y="1694390"/>
                  <a:pt x="7697485" y="2394043"/>
                </a:cubicBezTo>
                <a:cubicBezTo>
                  <a:pt x="7666431" y="2669738"/>
                  <a:pt x="7465349" y="2869956"/>
                  <a:pt x="7218665" y="2872863"/>
                </a:cubicBezTo>
                <a:cubicBezTo>
                  <a:pt x="4980522" y="2712156"/>
                  <a:pt x="1930699" y="2912530"/>
                  <a:pt x="478820" y="2872863"/>
                </a:cubicBezTo>
                <a:cubicBezTo>
                  <a:pt x="170249" y="2863951"/>
                  <a:pt x="-40020" y="2640358"/>
                  <a:pt x="0" y="2394043"/>
                </a:cubicBezTo>
                <a:cubicBezTo>
                  <a:pt x="32216" y="1770987"/>
                  <a:pt x="57206" y="766451"/>
                  <a:pt x="0" y="478820"/>
                </a:cubicBezTo>
                <a:close/>
              </a:path>
            </a:pathLst>
          </a:custGeom>
          <a:solidFill>
            <a:srgbClr val="FFFF99"/>
          </a:solidFill>
          <a:ln w="57150">
            <a:solidFill>
              <a:srgbClr val="00206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4000" b="1" dirty="0" err="1">
                <a:solidFill>
                  <a:srgbClr val="FF0000"/>
                </a:solidFill>
                <a:latin typeface="Calibri" panose="020F0502020204030204"/>
              </a:rPr>
              <a:t>Không</a:t>
            </a:r>
            <a:r>
              <a:rPr lang="en-US" sz="4000" b="1" dirty="0">
                <a:solidFill>
                  <a:srgbClr val="FF0000"/>
                </a:solidFill>
                <a:latin typeface="Calibri" panose="020F0502020204030204"/>
              </a:rPr>
              <a:t> </a:t>
            </a:r>
            <a:r>
              <a:rPr lang="vi-VN" sz="4000" b="1" dirty="0">
                <a:solidFill>
                  <a:srgbClr val="FF0000"/>
                </a:solidFill>
                <a:latin typeface="Calibri" panose="020F0502020204030204"/>
              </a:rPr>
              <a:t>đồng tình với ý kiến này vì bất cứ ai cũng có thể lao động, người nhỏ thì làm việc nhỏ.</a:t>
            </a:r>
            <a:endParaRPr kumimoji="0" lang="vi-VN" sz="4000" b="0"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BD8EEFDD-CB10-37F3-56EC-2A5191FDE502}"/>
              </a:ext>
            </a:extLst>
          </p:cNvPr>
          <p:cNvSpPr txBox="1"/>
          <p:nvPr/>
        </p:nvSpPr>
        <p:spPr>
          <a:xfrm>
            <a:off x="895350" y="1075077"/>
            <a:ext cx="10258425" cy="781752"/>
          </a:xfrm>
          <a:prstGeom prst="rect">
            <a:avLst/>
          </a:prstGeom>
          <a:noFill/>
        </p:spPr>
        <p:txBody>
          <a:bodyPr wrap="square">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4000" b="0" i="1"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rPr>
              <a:t>e. Lao động là việc chỉ dành riêng cho người lớn.</a:t>
            </a:r>
          </a:p>
        </p:txBody>
      </p:sp>
    </p:spTree>
    <p:extLst>
      <p:ext uri="{BB962C8B-B14F-4D97-AF65-F5344CB8AC3E}">
        <p14:creationId xmlns:p14="http://schemas.microsoft.com/office/powerpoint/2010/main" val="26610418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indoor, room&#10;&#10;Description automatically generated">
            <a:extLst>
              <a:ext uri="{FF2B5EF4-FFF2-40B4-BE49-F238E27FC236}">
                <a16:creationId xmlns:a16="http://schemas.microsoft.com/office/drawing/2014/main" id="{9F293B97-0B91-DA8D-6587-D5C234DAE2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1038"/>
            <a:ext cx="12191999" cy="6858000"/>
          </a:xfrm>
          <a:prstGeom prst="rect">
            <a:avLst/>
          </a:prstGeom>
        </p:spPr>
      </p:pic>
      <p:sp>
        <p:nvSpPr>
          <p:cNvPr id="2" name="Rectangle: Rounded Corners 1">
            <a:extLst>
              <a:ext uri="{FF2B5EF4-FFF2-40B4-BE49-F238E27FC236}">
                <a16:creationId xmlns:a16="http://schemas.microsoft.com/office/drawing/2014/main" id="{957EE55E-27B3-426A-BB7B-C859FDF193B6}"/>
              </a:ext>
            </a:extLst>
          </p:cNvPr>
          <p:cNvSpPr/>
          <p:nvPr/>
        </p:nvSpPr>
        <p:spPr>
          <a:xfrm>
            <a:off x="138544" y="253354"/>
            <a:ext cx="11914910" cy="63656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8C92B8C1-1A3B-3C0A-D570-69AF06F0AA81}"/>
              </a:ext>
            </a:extLst>
          </p:cNvPr>
          <p:cNvSpPr txBox="1"/>
          <p:nvPr/>
        </p:nvSpPr>
        <p:spPr>
          <a:xfrm>
            <a:off x="1484025" y="311647"/>
            <a:ext cx="10106257" cy="70788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Xử</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lý</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tình</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huống</a:t>
            </a: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Hình ảnh 22">
            <a:extLst>
              <a:ext uri="{FF2B5EF4-FFF2-40B4-BE49-F238E27FC236}">
                <a16:creationId xmlns:a16="http://schemas.microsoft.com/office/drawing/2014/main" id="{34CC0F82-1CDB-2C46-0FA9-D74F382CA631}"/>
              </a:ext>
            </a:extLst>
          </p:cNvPr>
          <p:cNvPicPr>
            <a:picLocks noChangeAspect="1"/>
          </p:cNvPicPr>
          <p:nvPr/>
        </p:nvPicPr>
        <p:blipFill rotWithShape="1">
          <a:blip r:embed="rId3"/>
          <a:srcRect l="50655" t="3903" r="28184" b="63507"/>
          <a:stretch/>
        </p:blipFill>
        <p:spPr>
          <a:xfrm>
            <a:off x="818738" y="174136"/>
            <a:ext cx="740784" cy="1087628"/>
          </a:xfrm>
          <a:prstGeom prst="rect">
            <a:avLst/>
          </a:prstGeom>
        </p:spPr>
      </p:pic>
      <p:pic>
        <p:nvPicPr>
          <p:cNvPr id="9" name="Picture 8">
            <a:extLst>
              <a:ext uri="{FF2B5EF4-FFF2-40B4-BE49-F238E27FC236}">
                <a16:creationId xmlns:a16="http://schemas.microsoft.com/office/drawing/2014/main" id="{0B362365-98A4-8128-6C9C-E896124E8D9E}"/>
              </a:ext>
            </a:extLst>
          </p:cNvPr>
          <p:cNvPicPr>
            <a:picLocks noChangeAspect="1"/>
          </p:cNvPicPr>
          <p:nvPr/>
        </p:nvPicPr>
        <p:blipFill>
          <a:blip r:embed="rId4"/>
          <a:stretch>
            <a:fillRect/>
          </a:stretch>
        </p:blipFill>
        <p:spPr>
          <a:xfrm>
            <a:off x="2914650" y="1009650"/>
            <a:ext cx="7191375" cy="5416062"/>
          </a:xfrm>
          <a:prstGeom prst="rect">
            <a:avLst/>
          </a:prstGeom>
        </p:spPr>
      </p:pic>
    </p:spTree>
    <p:extLst>
      <p:ext uri="{BB962C8B-B14F-4D97-AF65-F5344CB8AC3E}">
        <p14:creationId xmlns:p14="http://schemas.microsoft.com/office/powerpoint/2010/main" val="25938250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0"/>
            <a:ext cx="12192000" cy="6865257"/>
          </a:xfrm>
          <a:prstGeom prst="rect">
            <a:avLst/>
          </a:prstGeom>
        </p:spPr>
      </p:pic>
      <p:pic>
        <p:nvPicPr>
          <p:cNvPr id="3" name="Graphic 10">
            <a:extLst>
              <a:ext uri="{FF2B5EF4-FFF2-40B4-BE49-F238E27FC236}">
                <a16:creationId xmlns:a16="http://schemas.microsoft.com/office/drawing/2014/main" id="{86C9BB18-5DC0-B38A-61D0-6CFB230C682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04812" y="2404031"/>
            <a:ext cx="3545178" cy="3788788"/>
          </a:xfrm>
          <a:prstGeom prst="rect">
            <a:avLst/>
          </a:prstGeom>
        </p:spPr>
      </p:pic>
      <p:sp>
        <p:nvSpPr>
          <p:cNvPr id="2" name="Rectangle 1"/>
          <p:cNvSpPr/>
          <p:nvPr/>
        </p:nvSpPr>
        <p:spPr>
          <a:xfrm>
            <a:off x="3789507" y="1620055"/>
            <a:ext cx="4612985" cy="304698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99"/>
                </a:solidFill>
                <a:effectLst/>
                <a:uLnTx/>
                <a:uFillTx/>
                <a:latin typeface="Calibri" panose="020F0502020204030204"/>
                <a:ea typeface="+mn-ea"/>
                <a:cs typeface="+mn-cs"/>
              </a:rPr>
              <a:t>Chúng ta sẽ tiến hành chia nhóm 4 và cùng tham gia trò chơi “Diễn viên nhí” để thảo luận, sắm vai đưa ra lời khuyên cho các bạn trong tình huống.</a:t>
            </a:r>
            <a:endParaRPr kumimoji="0" lang="vi-VN" sz="3200" b="0" i="0" u="none" strike="noStrike" kern="1200" cap="none" spc="0" normalizeH="0" baseline="0" noProof="0" dirty="0">
              <a:ln>
                <a:noFill/>
              </a:ln>
              <a:solidFill>
                <a:srgbClr val="FFFF9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85743812"/>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194" y="0"/>
            <a:ext cx="12222194" cy="6858000"/>
          </a:xfrm>
          <a:prstGeom prst="rect">
            <a:avLst/>
          </a:prstGeom>
        </p:spPr>
      </p:pic>
      <p:pic>
        <p:nvPicPr>
          <p:cNvPr id="7" name="Picture 6">
            <a:extLst>
              <a:ext uri="{FF2B5EF4-FFF2-40B4-BE49-F238E27FC236}">
                <a16:creationId xmlns:a16="http://schemas.microsoft.com/office/drawing/2014/main" id="{4098F771-4B74-6EC0-3B5D-8A4C4C61B06D}"/>
              </a:ext>
            </a:extLst>
          </p:cNvPr>
          <p:cNvPicPr>
            <a:picLocks noChangeAspect="1"/>
          </p:cNvPicPr>
          <p:nvPr/>
        </p:nvPicPr>
        <p:blipFill>
          <a:blip r:embed="rId3"/>
          <a:stretch>
            <a:fillRect/>
          </a:stretch>
        </p:blipFill>
        <p:spPr>
          <a:xfrm>
            <a:off x="2520339" y="3026736"/>
            <a:ext cx="2468246" cy="3648884"/>
          </a:xfrm>
          <a:prstGeom prst="rect">
            <a:avLst/>
          </a:prstGeom>
        </p:spPr>
      </p:pic>
      <p:pic>
        <p:nvPicPr>
          <p:cNvPr id="8" name="Picture 7">
            <a:extLst>
              <a:ext uri="{FF2B5EF4-FFF2-40B4-BE49-F238E27FC236}">
                <a16:creationId xmlns:a16="http://schemas.microsoft.com/office/drawing/2014/main" id="{E5E6D966-392A-D7D5-77E6-453C65703CBF}"/>
              </a:ext>
            </a:extLst>
          </p:cNvPr>
          <p:cNvPicPr>
            <a:picLocks noChangeAspect="1"/>
          </p:cNvPicPr>
          <p:nvPr/>
        </p:nvPicPr>
        <p:blipFill>
          <a:blip r:embed="rId4"/>
          <a:stretch>
            <a:fillRect/>
          </a:stretch>
        </p:blipFill>
        <p:spPr>
          <a:xfrm>
            <a:off x="7404553" y="3007986"/>
            <a:ext cx="2790737" cy="3648883"/>
          </a:xfrm>
          <a:prstGeom prst="rect">
            <a:avLst/>
          </a:prstGeom>
        </p:spPr>
      </p:pic>
      <p:pic>
        <p:nvPicPr>
          <p:cNvPr id="2" name="Picture 1">
            <a:extLst>
              <a:ext uri="{FF2B5EF4-FFF2-40B4-BE49-F238E27FC236}">
                <a16:creationId xmlns:a16="http://schemas.microsoft.com/office/drawing/2014/main" id="{A748F693-4C46-76C3-133B-A2FD5008C95E}"/>
              </a:ext>
            </a:extLst>
          </p:cNvPr>
          <p:cNvPicPr>
            <a:picLocks noChangeAspect="1"/>
          </p:cNvPicPr>
          <p:nvPr/>
        </p:nvPicPr>
        <p:blipFill>
          <a:blip r:embed="rId5"/>
          <a:stretch>
            <a:fillRect/>
          </a:stretch>
        </p:blipFill>
        <p:spPr>
          <a:xfrm>
            <a:off x="2097818" y="1200424"/>
            <a:ext cx="8053514" cy="2456901"/>
          </a:xfrm>
          <a:prstGeom prst="rect">
            <a:avLst/>
          </a:prstGeom>
        </p:spPr>
      </p:pic>
    </p:spTree>
    <p:extLst>
      <p:ext uri="{BB962C8B-B14F-4D97-AF65-F5344CB8AC3E}">
        <p14:creationId xmlns:p14="http://schemas.microsoft.com/office/powerpoint/2010/main" val="2118391869"/>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94" y="0"/>
            <a:ext cx="12222194" cy="6858000"/>
          </a:xfrm>
          <a:prstGeom prst="rect">
            <a:avLst/>
          </a:prstGeom>
        </p:spPr>
      </p:pic>
      <p:sp>
        <p:nvSpPr>
          <p:cNvPr id="20" name="Rounded Rectangle 25">
            <a:extLst>
              <a:ext uri="{FF2B5EF4-FFF2-40B4-BE49-F238E27FC236}">
                <a16:creationId xmlns:a16="http://schemas.microsoft.com/office/drawing/2014/main" id="{5481CE8B-299B-8611-0711-F86FCF4B367C}"/>
              </a:ext>
            </a:extLst>
          </p:cNvPr>
          <p:cNvSpPr/>
          <p:nvPr/>
        </p:nvSpPr>
        <p:spPr>
          <a:xfrm>
            <a:off x="2713835" y="2596542"/>
            <a:ext cx="8030365" cy="3338022"/>
          </a:xfrm>
          <a:prstGeom prst="roundRect">
            <a:avLst/>
          </a:prstGeom>
          <a:solidFill>
            <a:schemeClr val="bg1"/>
          </a:solidFill>
          <a:ln w="38100">
            <a:solidFill>
              <a:srgbClr val="00B050"/>
            </a:solidFill>
          </a:ln>
        </p:spPr>
        <p:style>
          <a:lnRef idx="2">
            <a:schemeClr val="accent2"/>
          </a:lnRef>
          <a:fillRef idx="1">
            <a:schemeClr val="lt1"/>
          </a:fillRef>
          <a:effectRef idx="0">
            <a:schemeClr val="accent2"/>
          </a:effectRef>
          <a:fontRef idx="minor">
            <a:schemeClr val="dk1"/>
          </a:fontRef>
        </p:style>
        <p:txBody>
          <a:bodyPr rtlCol="0" anchor="ctr"/>
          <a:lstStyle/>
          <a:p>
            <a:pPr lvl="0" algn="just">
              <a:defRPr/>
            </a:pPr>
            <a:r>
              <a:rPr lang="vi-VN" sz="3600" dirty="0">
                <a:solidFill>
                  <a:srgbClr val="FF0000"/>
                </a:solidFill>
                <a:latin typeface="Calibri" panose="020F0502020204030204" pitchFamily="34" charset="0"/>
                <a:cs typeface="Calibri" panose="020F0502020204030204" pitchFamily="34" charset="0"/>
              </a:rPr>
              <a:t>Nếu là Hạnh, em sẽ khuyên Hương nên đi cùng mình, không nên nói dối cô giáo như vậy vì lao động vừa là để rèn luyện sức khỏe, vừa là nghĩa vụ của mỗi người.</a:t>
            </a:r>
            <a:endParaRPr kumimoji="0" lang="en-US"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1C148B2E-4360-4AC7-A726-78AF7D5D1472}"/>
              </a:ext>
            </a:extLst>
          </p:cNvPr>
          <p:cNvPicPr>
            <a:picLocks noChangeAspect="1"/>
          </p:cNvPicPr>
          <p:nvPr/>
        </p:nvPicPr>
        <p:blipFill>
          <a:blip r:embed="rId4"/>
          <a:stretch>
            <a:fillRect/>
          </a:stretch>
        </p:blipFill>
        <p:spPr>
          <a:xfrm>
            <a:off x="576260" y="3429000"/>
            <a:ext cx="2258865" cy="3339350"/>
          </a:xfrm>
          <a:prstGeom prst="rect">
            <a:avLst/>
          </a:prstGeom>
        </p:spPr>
      </p:pic>
      <p:sp>
        <p:nvSpPr>
          <p:cNvPr id="4" name="Rounded Rectangle 9">
            <a:extLst>
              <a:ext uri="{FF2B5EF4-FFF2-40B4-BE49-F238E27FC236}">
                <a16:creationId xmlns:a16="http://schemas.microsoft.com/office/drawing/2014/main" id="{57E9AE13-A5C2-1F25-E1FE-1AB61B674AA4}"/>
              </a:ext>
            </a:extLst>
          </p:cNvPr>
          <p:cNvSpPr/>
          <p:nvPr/>
        </p:nvSpPr>
        <p:spPr>
          <a:xfrm>
            <a:off x="576260" y="383119"/>
            <a:ext cx="11009286" cy="1398056"/>
          </a:xfrm>
          <a:prstGeom prst="roundRect">
            <a:avLst/>
          </a:prstGeom>
          <a:solidFill>
            <a:schemeClr val="bg1"/>
          </a:solidFill>
          <a:ln w="28575">
            <a:solidFill>
              <a:srgbClr val="FFC000"/>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Calibri" panose="020F0502020204030204"/>
                <a:ea typeface="+mn-ea"/>
                <a:cs typeface="+mn-cs"/>
              </a:rPr>
              <a:t>Tình huống 1: </a:t>
            </a:r>
            <a:r>
              <a:rPr kumimoji="0" lang="vi-VN" sz="2800" i="0" u="none" strike="noStrike" kern="1200" cap="none" spc="0" normalizeH="0" baseline="0" noProof="0" dirty="0">
                <a:ln>
                  <a:noFill/>
                </a:ln>
                <a:solidFill>
                  <a:prstClr val="black"/>
                </a:solidFill>
                <a:effectLst/>
                <a:uLnTx/>
                <a:uFillTx/>
                <a:latin typeface="Calibri" panose="020F0502020204030204"/>
                <a:ea typeface="+mn-ea"/>
                <a:cs typeface="+mn-cs"/>
              </a:rPr>
              <a:t>Sáng nay, cả lớp đi lao động trồng cây xung quanh trường. Hạnh đến rủ Hương cùng đi. Trời lạnh, Hương ngại không muốn ra khỏi nhà nên nhờ Hạnh xin phép cô  nghỉ với lí do là bị ốm.</a:t>
            </a:r>
            <a:endParaRPr kumimoji="0" lang="vi-VN" sz="280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972493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94" y="0"/>
            <a:ext cx="12222194" cy="6858000"/>
          </a:xfrm>
          <a:prstGeom prst="rect">
            <a:avLst/>
          </a:prstGeom>
        </p:spPr>
      </p:pic>
      <p:sp>
        <p:nvSpPr>
          <p:cNvPr id="20" name="Rounded Rectangle 25">
            <a:extLst>
              <a:ext uri="{FF2B5EF4-FFF2-40B4-BE49-F238E27FC236}">
                <a16:creationId xmlns:a16="http://schemas.microsoft.com/office/drawing/2014/main" id="{5481CE8B-299B-8611-0711-F86FCF4B367C}"/>
              </a:ext>
            </a:extLst>
          </p:cNvPr>
          <p:cNvSpPr/>
          <p:nvPr/>
        </p:nvSpPr>
        <p:spPr>
          <a:xfrm>
            <a:off x="2943225" y="3476625"/>
            <a:ext cx="8286750" cy="2486514"/>
          </a:xfrm>
          <a:prstGeom prst="roundRect">
            <a:avLst/>
          </a:prstGeom>
          <a:solidFill>
            <a:schemeClr val="bg1"/>
          </a:solidFill>
          <a:ln w="38100">
            <a:solidFill>
              <a:srgbClr val="00B050"/>
            </a:solidFill>
          </a:ln>
        </p:spPr>
        <p:style>
          <a:lnRef idx="2">
            <a:schemeClr val="accent2"/>
          </a:lnRef>
          <a:fillRef idx="1">
            <a:schemeClr val="lt1"/>
          </a:fillRef>
          <a:effectRef idx="0">
            <a:schemeClr val="accent2"/>
          </a:effectRef>
          <a:fontRef idx="minor">
            <a:schemeClr val="dk1"/>
          </a:fontRef>
        </p:style>
        <p:txBody>
          <a:bodyPr rtlCol="0" anchor="ctr"/>
          <a:lstStyle/>
          <a:p>
            <a:pPr lvl="0" algn="just">
              <a:defRPr/>
            </a:pPr>
            <a:r>
              <a:rPr lang="vi-VN" sz="3200" dirty="0">
                <a:solidFill>
                  <a:srgbClr val="FF0000"/>
                </a:solidFill>
                <a:latin typeface="Calibri" panose="020F0502020204030204" pitchFamily="34" charset="0"/>
                <a:cs typeface="Calibri" panose="020F0502020204030204" pitchFamily="34" charset="0"/>
              </a:rPr>
              <a:t>Nếu là Chung, em sẽ bảo với bạn Tình là: “Việc hôm nay chớ để ngày mai, mình đã hứa với mẹ là sẽ nhổ cỏ hôm nay rồi. Bạn đi chơi trước, khi nào xong việc mình sẽ đến chơi sau”.</a:t>
            </a:r>
            <a:endParaRPr kumimoji="0" lang="en-US" sz="32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1C148B2E-4360-4AC7-A726-78AF7D5D1472}"/>
              </a:ext>
            </a:extLst>
          </p:cNvPr>
          <p:cNvPicPr>
            <a:picLocks noChangeAspect="1"/>
          </p:cNvPicPr>
          <p:nvPr/>
        </p:nvPicPr>
        <p:blipFill>
          <a:blip r:embed="rId4"/>
          <a:stretch>
            <a:fillRect/>
          </a:stretch>
        </p:blipFill>
        <p:spPr>
          <a:xfrm>
            <a:off x="576260" y="3429000"/>
            <a:ext cx="2258865" cy="3339350"/>
          </a:xfrm>
          <a:prstGeom prst="rect">
            <a:avLst/>
          </a:prstGeom>
        </p:spPr>
      </p:pic>
      <p:sp>
        <p:nvSpPr>
          <p:cNvPr id="4" name="Rounded Rectangle 9">
            <a:extLst>
              <a:ext uri="{FF2B5EF4-FFF2-40B4-BE49-F238E27FC236}">
                <a16:creationId xmlns:a16="http://schemas.microsoft.com/office/drawing/2014/main" id="{57E9AE13-A5C2-1F25-E1FE-1AB61B674AA4}"/>
              </a:ext>
            </a:extLst>
          </p:cNvPr>
          <p:cNvSpPr/>
          <p:nvPr/>
        </p:nvSpPr>
        <p:spPr>
          <a:xfrm>
            <a:off x="576260" y="383118"/>
            <a:ext cx="11009286" cy="1426631"/>
          </a:xfrm>
          <a:prstGeom prst="roundRect">
            <a:avLst/>
          </a:prstGeom>
          <a:solidFill>
            <a:schemeClr val="bg1"/>
          </a:solidFill>
          <a:ln w="28575">
            <a:solidFill>
              <a:srgbClr val="FFC000"/>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Tình</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huống</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2: </a:t>
            </a:r>
            <a:r>
              <a:rPr kumimoji="0" lang="vi-VN" sz="2800" i="0" u="none" strike="noStrike" kern="1200" cap="none" spc="0" normalizeH="0" baseline="0" noProof="0" dirty="0">
                <a:ln>
                  <a:noFill/>
                </a:ln>
                <a:solidFill>
                  <a:prstClr val="black"/>
                </a:solidFill>
                <a:effectLst/>
                <a:uLnTx/>
                <a:uFillTx/>
                <a:latin typeface="Calibri" panose="020F0502020204030204"/>
                <a:ea typeface="+mn-ea"/>
                <a:cs typeface="+mn-cs"/>
              </a:rPr>
              <a:t>Chiều nay, Chung được bố mẹ giao cho việc nhổ cỏ ngoài vườn. Đúng lúc Chung đang ra vườn nhổ cỏ thì Tình sang rủ đi đá bóng. Thấy Chung ngần ngại, Tình bảo: “Để đấy, mai nhổ cũng được mà!”</a:t>
            </a:r>
            <a:endParaRPr kumimoji="0" lang="vi-VN" sz="280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334718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94" y="0"/>
            <a:ext cx="12222194" cy="6858000"/>
          </a:xfrm>
          <a:prstGeom prst="rect">
            <a:avLst/>
          </a:prstGeom>
        </p:spPr>
      </p:pic>
      <p:sp>
        <p:nvSpPr>
          <p:cNvPr id="20" name="Rounded Rectangle 25">
            <a:extLst>
              <a:ext uri="{FF2B5EF4-FFF2-40B4-BE49-F238E27FC236}">
                <a16:creationId xmlns:a16="http://schemas.microsoft.com/office/drawing/2014/main" id="{5481CE8B-299B-8611-0711-F86FCF4B367C}"/>
              </a:ext>
            </a:extLst>
          </p:cNvPr>
          <p:cNvSpPr/>
          <p:nvPr/>
        </p:nvSpPr>
        <p:spPr>
          <a:xfrm>
            <a:off x="2943225" y="3171825"/>
            <a:ext cx="8877300" cy="3295650"/>
          </a:xfrm>
          <a:prstGeom prst="roundRect">
            <a:avLst/>
          </a:prstGeom>
          <a:solidFill>
            <a:schemeClr val="bg1"/>
          </a:solidFill>
          <a:ln w="38100">
            <a:solidFill>
              <a:srgbClr val="00B050"/>
            </a:solidFill>
          </a:ln>
        </p:spPr>
        <p:style>
          <a:lnRef idx="2">
            <a:schemeClr val="accent2"/>
          </a:lnRef>
          <a:fillRef idx="1">
            <a:schemeClr val="lt1"/>
          </a:fillRef>
          <a:effectRef idx="0">
            <a:schemeClr val="accent2"/>
          </a:effectRef>
          <a:fontRef idx="minor">
            <a:schemeClr val="dk1"/>
          </a:fontRef>
        </p:style>
        <p:txBody>
          <a:bodyPr rtlCol="0" anchor="ctr"/>
          <a:lstStyle/>
          <a:p>
            <a:pPr lvl="0" algn="just">
              <a:defRPr/>
            </a:pPr>
            <a:r>
              <a:rPr lang="vi-VN" sz="2800" dirty="0">
                <a:solidFill>
                  <a:srgbClr val="FF0000"/>
                </a:solidFill>
                <a:latin typeface="Calibri" panose="020F0502020204030204" pitchFamily="34" charset="0"/>
                <a:cs typeface="Calibri" panose="020F0502020204030204" pitchFamily="34" charset="0"/>
              </a:rPr>
              <a:t>Nếu là Tâm, em sẽ nói với Lan: “Dù là HS nhưng đó là những công việc nằm trong khả năng lao động của mình nên có thể làm. Làm những công việc đó còn giúp mình thư giãn, thoải mái đầu óc khiến cho việc học được tốt hơn. Hơn nữa, không phải lúc nào mình cũng chăm chăm vào việc học, cần phải biết giúp đỡ bố mẹ, gia đình nhưng việc khác trong thời gian rảnh rỗi”.</a:t>
            </a:r>
            <a:endParaRPr kumimoji="0" lang="en-US" sz="28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1C148B2E-4360-4AC7-A726-78AF7D5D1472}"/>
              </a:ext>
            </a:extLst>
          </p:cNvPr>
          <p:cNvPicPr>
            <a:picLocks noChangeAspect="1"/>
          </p:cNvPicPr>
          <p:nvPr/>
        </p:nvPicPr>
        <p:blipFill>
          <a:blip r:embed="rId4"/>
          <a:stretch>
            <a:fillRect/>
          </a:stretch>
        </p:blipFill>
        <p:spPr>
          <a:xfrm>
            <a:off x="576260" y="3429000"/>
            <a:ext cx="2258865" cy="3339350"/>
          </a:xfrm>
          <a:prstGeom prst="rect">
            <a:avLst/>
          </a:prstGeom>
        </p:spPr>
      </p:pic>
      <p:sp>
        <p:nvSpPr>
          <p:cNvPr id="4" name="Rounded Rectangle 9">
            <a:extLst>
              <a:ext uri="{FF2B5EF4-FFF2-40B4-BE49-F238E27FC236}">
                <a16:creationId xmlns:a16="http://schemas.microsoft.com/office/drawing/2014/main" id="{57E9AE13-A5C2-1F25-E1FE-1AB61B674AA4}"/>
              </a:ext>
            </a:extLst>
          </p:cNvPr>
          <p:cNvSpPr/>
          <p:nvPr/>
        </p:nvSpPr>
        <p:spPr>
          <a:xfrm>
            <a:off x="576260" y="383118"/>
            <a:ext cx="11009286" cy="2293407"/>
          </a:xfrm>
          <a:prstGeom prst="roundRect">
            <a:avLst/>
          </a:prstGeom>
          <a:solidFill>
            <a:schemeClr val="bg1"/>
          </a:solidFill>
          <a:ln w="28575">
            <a:solidFill>
              <a:srgbClr val="FFC000"/>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Tình</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huống</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3: </a:t>
            </a:r>
            <a:r>
              <a:rPr kumimoji="0" lang="vi-VN" sz="2800" b="0" i="0" u="none" strike="noStrike" kern="1200" cap="none" spc="0" normalizeH="0" baseline="0" noProof="0" dirty="0">
                <a:ln>
                  <a:noFill/>
                </a:ln>
                <a:solidFill>
                  <a:prstClr val="black"/>
                </a:solidFill>
                <a:effectLst/>
                <a:uLnTx/>
                <a:uFillTx/>
                <a:latin typeface="Calibri" panose="020F0502020204030204"/>
                <a:ea typeface="+mn-ea"/>
                <a:cs typeface="+mn-cs"/>
              </a:rPr>
              <a:t>Hằng ngày, ngoài giờ học Tâm thường xuyên làm các công việc gia đình như rửa bát, dọn dẹp nhà cửa, tưới rau, cho gà ăn,… Ai cũng khen Tâm biết yêu quý lao động. Nhưng Lan lại nói với Tâm: “ Là học sinh không nên mất thời gian làm việc nhà mà chỉ cần tập trung học để có thành tích cao.”</a:t>
            </a: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646507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ộp Văn bản 5">
            <a:extLst>
              <a:ext uri="{FF2B5EF4-FFF2-40B4-BE49-F238E27FC236}">
                <a16:creationId xmlns:a16="http://schemas.microsoft.com/office/drawing/2014/main" id="{6FE2F463-EB49-8668-FAB9-66B8CB6219F8}"/>
              </a:ext>
            </a:extLst>
          </p:cNvPr>
          <p:cNvSpPr txBox="1"/>
          <p:nvPr/>
        </p:nvSpPr>
        <p:spPr>
          <a:xfrm>
            <a:off x="2118099" y="1522055"/>
            <a:ext cx="8139080" cy="1077218"/>
          </a:xfrm>
          <a:prstGeom prst="rect">
            <a:avLst/>
          </a:prstGeom>
          <a:noFill/>
          <a:effectLst>
            <a:glow rad="228600">
              <a:schemeClr val="bg1">
                <a:alpha val="40000"/>
              </a:schemeClr>
            </a:glow>
          </a:effectLst>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6400" b="0" i="0" u="none" strike="noStrike" kern="0" cap="none" spc="0" normalizeH="0" baseline="0" noProof="0" dirty="0" err="1">
                <a:ln>
                  <a:noFill/>
                </a:ln>
                <a:solidFill>
                  <a:srgbClr val="FFFFFF"/>
                </a:solidFill>
                <a:effectLst/>
                <a:uLnTx/>
                <a:uFillTx/>
                <a:latin typeface="Calibri"/>
                <a:ea typeface="+mn-ea"/>
                <a:cs typeface="Arial"/>
                <a:sym typeface="Arial"/>
              </a:rPr>
              <a:t>Bình</a:t>
            </a:r>
            <a:r>
              <a:rPr kumimoji="0" lang="en-US" sz="6400" b="0" i="0" u="none" strike="noStrike" kern="0" cap="none" spc="0" normalizeH="0" baseline="0" noProof="0" dirty="0">
                <a:ln>
                  <a:noFill/>
                </a:ln>
                <a:solidFill>
                  <a:srgbClr val="FFFFFF"/>
                </a:solidFill>
                <a:effectLst/>
                <a:uLnTx/>
                <a:uFillTx/>
                <a:latin typeface="Calibri"/>
                <a:ea typeface="+mn-ea"/>
                <a:cs typeface="Arial"/>
                <a:sym typeface="Arial"/>
              </a:rPr>
              <a:t> </a:t>
            </a:r>
            <a:r>
              <a:rPr kumimoji="0" lang="en-US" sz="6400" b="0" i="0" u="none" strike="noStrike" kern="0" cap="none" spc="0" normalizeH="0" baseline="0" noProof="0" dirty="0" err="1">
                <a:ln>
                  <a:noFill/>
                </a:ln>
                <a:solidFill>
                  <a:srgbClr val="FFFFFF"/>
                </a:solidFill>
                <a:effectLst/>
                <a:uLnTx/>
                <a:uFillTx/>
                <a:latin typeface="Calibri"/>
                <a:ea typeface="+mn-ea"/>
                <a:cs typeface="Arial"/>
                <a:sym typeface="Arial"/>
              </a:rPr>
              <a:t>Chọn</a:t>
            </a:r>
            <a:r>
              <a:rPr kumimoji="0" lang="en-US" sz="6400" b="0" i="0" u="none" strike="noStrike" kern="0" cap="none" spc="0" normalizeH="0" baseline="0" noProof="0" dirty="0">
                <a:ln>
                  <a:noFill/>
                </a:ln>
                <a:solidFill>
                  <a:srgbClr val="FFFFFF"/>
                </a:solidFill>
                <a:effectLst/>
                <a:uLnTx/>
                <a:uFillTx/>
                <a:latin typeface="Calibri"/>
                <a:ea typeface="+mn-ea"/>
                <a:cs typeface="Arial"/>
                <a:sym typeface="Arial"/>
              </a:rPr>
              <a:t> </a:t>
            </a:r>
            <a:r>
              <a:rPr kumimoji="0" lang="en-US" sz="6400" b="0" i="0" u="none" strike="noStrike" kern="0" cap="none" spc="0" normalizeH="0" baseline="0" noProof="0" dirty="0" err="1">
                <a:ln>
                  <a:noFill/>
                </a:ln>
                <a:solidFill>
                  <a:srgbClr val="FFFFFF"/>
                </a:solidFill>
                <a:effectLst/>
                <a:uLnTx/>
                <a:uFillTx/>
                <a:latin typeface="Calibri"/>
                <a:ea typeface="+mn-ea"/>
                <a:cs typeface="Arial"/>
                <a:sym typeface="Arial"/>
              </a:rPr>
              <a:t>Giải</a:t>
            </a:r>
            <a:r>
              <a:rPr kumimoji="0" lang="en-US" sz="6400" b="0" i="0" u="none" strike="noStrike" kern="0" cap="none" spc="0" normalizeH="0" baseline="0" noProof="0" dirty="0">
                <a:ln>
                  <a:noFill/>
                </a:ln>
                <a:solidFill>
                  <a:srgbClr val="FFFFFF"/>
                </a:solidFill>
                <a:effectLst/>
                <a:uLnTx/>
                <a:uFillTx/>
                <a:latin typeface="Calibri"/>
                <a:ea typeface="+mn-ea"/>
                <a:cs typeface="Arial"/>
                <a:sym typeface="Arial"/>
              </a:rPr>
              <a:t> </a:t>
            </a:r>
            <a:r>
              <a:rPr kumimoji="0" lang="en-US" sz="6400" b="0" i="0" u="none" strike="noStrike" kern="0" cap="none" spc="0" normalizeH="0" baseline="0" noProof="0" dirty="0" err="1">
                <a:ln>
                  <a:noFill/>
                </a:ln>
                <a:solidFill>
                  <a:srgbClr val="FFFFFF"/>
                </a:solidFill>
                <a:effectLst/>
                <a:uLnTx/>
                <a:uFillTx/>
                <a:latin typeface="Calibri"/>
                <a:ea typeface="+mn-ea"/>
                <a:cs typeface="Arial"/>
                <a:sym typeface="Arial"/>
              </a:rPr>
              <a:t>Thưởng</a:t>
            </a:r>
            <a:endParaRPr kumimoji="0" lang="en-US" sz="6400" b="0" i="0" u="none" strike="noStrike" kern="0" cap="none" spc="0" normalizeH="0" baseline="0" noProof="0" dirty="0">
              <a:ln>
                <a:noFill/>
              </a:ln>
              <a:solidFill>
                <a:srgbClr val="FFFFFF"/>
              </a:solidFill>
              <a:effectLst/>
              <a:uLnTx/>
              <a:uFillTx/>
              <a:latin typeface="Calibri"/>
              <a:ea typeface="+mn-ea"/>
              <a:cs typeface="Arial"/>
              <a:sym typeface="Arial"/>
            </a:endParaRPr>
          </a:p>
        </p:txBody>
      </p:sp>
      <p:grpSp>
        <p:nvGrpSpPr>
          <p:cNvPr id="7" name="Nhóm 6">
            <a:extLst>
              <a:ext uri="{FF2B5EF4-FFF2-40B4-BE49-F238E27FC236}">
                <a16:creationId xmlns:a16="http://schemas.microsoft.com/office/drawing/2014/main" id="{EC9F3F46-0B83-5F5C-C310-547A768B191C}"/>
              </a:ext>
            </a:extLst>
          </p:cNvPr>
          <p:cNvGrpSpPr/>
          <p:nvPr/>
        </p:nvGrpSpPr>
        <p:grpSpPr>
          <a:xfrm>
            <a:off x="1870721" y="3056797"/>
            <a:ext cx="5756726" cy="1049684"/>
            <a:chOff x="549893" y="2088191"/>
            <a:chExt cx="3707608" cy="787263"/>
          </a:xfrm>
        </p:grpSpPr>
        <p:pic>
          <p:nvPicPr>
            <p:cNvPr id="8" name="Picture 9">
              <a:extLst>
                <a:ext uri="{FF2B5EF4-FFF2-40B4-BE49-F238E27FC236}">
                  <a16:creationId xmlns:a16="http://schemas.microsoft.com/office/drawing/2014/main" id="{32D3F7A8-9F7E-832A-4A43-C0236E445DA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49893" y="2088191"/>
              <a:ext cx="3707608" cy="787263"/>
            </a:xfrm>
            <a:prstGeom prst="rect">
              <a:avLst/>
            </a:prstGeom>
          </p:spPr>
        </p:pic>
        <p:sp>
          <p:nvSpPr>
            <p:cNvPr id="9" name="Hộp Văn bản 8">
              <a:extLst>
                <a:ext uri="{FF2B5EF4-FFF2-40B4-BE49-F238E27FC236}">
                  <a16:creationId xmlns:a16="http://schemas.microsoft.com/office/drawing/2014/main" id="{9C048FE8-4BDC-17E0-6D1B-B79CCB10DA11}"/>
                </a:ext>
              </a:extLst>
            </p:cNvPr>
            <p:cNvSpPr txBox="1"/>
            <p:nvPr/>
          </p:nvSpPr>
          <p:spPr>
            <a:xfrm>
              <a:off x="736987" y="2103780"/>
              <a:ext cx="3352374" cy="523220"/>
            </a:xfrm>
            <a:prstGeom prst="rect">
              <a:avLst/>
            </a:prstGeom>
            <a:noFill/>
          </p:spPr>
          <p:txBody>
            <a:bodyPr wrap="square" rtlCol="0">
              <a:prstTxWarp prst="textChevron">
                <a:avLst/>
              </a:prstTxWarp>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Diễn</a:t>
              </a:r>
              <a:r>
                <a:rPr kumimoji="0" lang="en-US" sz="3733" b="1" i="0" u="none" strike="noStrike" kern="0" cap="none" spc="0" normalizeH="0" baseline="0" noProof="0" dirty="0">
                  <a:ln>
                    <a:noFill/>
                  </a:ln>
                  <a:solidFill>
                    <a:srgbClr val="FFC000"/>
                  </a:solidFill>
                  <a:effectLst/>
                  <a:uLnTx/>
                  <a:uFillTx/>
                  <a:latin typeface="Calibri"/>
                  <a:ea typeface="+mn-ea"/>
                  <a:cs typeface="Arial"/>
                  <a:sym typeface="Arial"/>
                </a:rPr>
                <a:t> </a:t>
              </a: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viên</a:t>
              </a:r>
              <a:r>
                <a:rPr kumimoji="0" lang="en-US" sz="3733" b="1" i="0" u="none" strike="noStrike" kern="0" cap="none" spc="0" normalizeH="0" baseline="0" noProof="0" dirty="0">
                  <a:ln>
                    <a:noFill/>
                  </a:ln>
                  <a:solidFill>
                    <a:srgbClr val="FFC000"/>
                  </a:solidFill>
                  <a:effectLst/>
                  <a:uLnTx/>
                  <a:uFillTx/>
                  <a:latin typeface="Calibri"/>
                  <a:ea typeface="+mn-ea"/>
                  <a:cs typeface="Arial"/>
                  <a:sym typeface="Arial"/>
                </a:rPr>
                <a:t> </a:t>
              </a: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xuất</a:t>
              </a:r>
              <a:r>
                <a:rPr kumimoji="0" lang="en-US" sz="3733" b="1" i="0" u="none" strike="noStrike" kern="0" cap="none" spc="0" normalizeH="0" baseline="0" noProof="0" dirty="0">
                  <a:ln>
                    <a:noFill/>
                  </a:ln>
                  <a:solidFill>
                    <a:srgbClr val="FFC000"/>
                  </a:solidFill>
                  <a:effectLst/>
                  <a:uLnTx/>
                  <a:uFillTx/>
                  <a:latin typeface="Calibri"/>
                  <a:ea typeface="+mn-ea"/>
                  <a:cs typeface="Arial"/>
                  <a:sym typeface="Arial"/>
                </a:rPr>
                <a:t> </a:t>
              </a: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sắc</a:t>
              </a:r>
              <a:r>
                <a:rPr kumimoji="0" lang="en-US" sz="3733" b="1" i="0" u="none" strike="noStrike" kern="0" cap="none" spc="0" normalizeH="0" baseline="0" noProof="0" dirty="0">
                  <a:ln>
                    <a:noFill/>
                  </a:ln>
                  <a:solidFill>
                    <a:srgbClr val="FFC000"/>
                  </a:solidFill>
                  <a:effectLst/>
                  <a:uLnTx/>
                  <a:uFillTx/>
                  <a:latin typeface="Calibri"/>
                  <a:ea typeface="+mn-ea"/>
                  <a:cs typeface="Arial"/>
                  <a:sym typeface="Arial"/>
                </a:rPr>
                <a:t> </a:t>
              </a: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nhất</a:t>
              </a:r>
              <a:endParaRPr kumimoji="0" lang="en-US" sz="3733" b="1" i="0" u="none" strike="noStrike" kern="0" cap="none" spc="0" normalizeH="0" baseline="0" noProof="0" dirty="0">
                <a:ln>
                  <a:noFill/>
                </a:ln>
                <a:solidFill>
                  <a:srgbClr val="FFC000"/>
                </a:solidFill>
                <a:effectLst/>
                <a:uLnTx/>
                <a:uFillTx/>
                <a:latin typeface="Calibri"/>
                <a:ea typeface="+mn-ea"/>
                <a:cs typeface="Arial"/>
                <a:sym typeface="Arial"/>
              </a:endParaRPr>
            </a:p>
          </p:txBody>
        </p:sp>
      </p:grpSp>
      <p:grpSp>
        <p:nvGrpSpPr>
          <p:cNvPr id="10" name="Nhóm 9">
            <a:extLst>
              <a:ext uri="{FF2B5EF4-FFF2-40B4-BE49-F238E27FC236}">
                <a16:creationId xmlns:a16="http://schemas.microsoft.com/office/drawing/2014/main" id="{6B1542E9-291E-6094-1E3D-3181F0E4F0DD}"/>
              </a:ext>
            </a:extLst>
          </p:cNvPr>
          <p:cNvGrpSpPr/>
          <p:nvPr/>
        </p:nvGrpSpPr>
        <p:grpSpPr>
          <a:xfrm>
            <a:off x="667656" y="4335841"/>
            <a:ext cx="8640923" cy="1049684"/>
            <a:chOff x="-514976" y="2088191"/>
            <a:chExt cx="5612130" cy="787263"/>
          </a:xfrm>
        </p:grpSpPr>
        <p:pic>
          <p:nvPicPr>
            <p:cNvPr id="11" name="Picture 9">
              <a:extLst>
                <a:ext uri="{FF2B5EF4-FFF2-40B4-BE49-F238E27FC236}">
                  <a16:creationId xmlns:a16="http://schemas.microsoft.com/office/drawing/2014/main" id="{BBB57ADE-C960-9EE0-6E6F-2B7A365E694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14976" y="2088191"/>
              <a:ext cx="5612130" cy="787263"/>
            </a:xfrm>
            <a:prstGeom prst="rect">
              <a:avLst/>
            </a:prstGeom>
          </p:spPr>
        </p:pic>
        <p:sp>
          <p:nvSpPr>
            <p:cNvPr id="12" name="Hộp Văn bản 11">
              <a:extLst>
                <a:ext uri="{FF2B5EF4-FFF2-40B4-BE49-F238E27FC236}">
                  <a16:creationId xmlns:a16="http://schemas.microsoft.com/office/drawing/2014/main" id="{8659944A-1F2B-7ABB-C400-6AC59686F842}"/>
                </a:ext>
              </a:extLst>
            </p:cNvPr>
            <p:cNvSpPr txBox="1"/>
            <p:nvPr/>
          </p:nvSpPr>
          <p:spPr>
            <a:xfrm>
              <a:off x="-95374" y="2163370"/>
              <a:ext cx="4912006" cy="523220"/>
            </a:xfrm>
            <a:prstGeom prst="rect">
              <a:avLst/>
            </a:prstGeom>
            <a:noFill/>
          </p:spPr>
          <p:txBody>
            <a:bodyPr wrap="square" rtlCol="0">
              <a:prstTxWarp prst="textPlain">
                <a:avLst/>
              </a:prstTxWarp>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Nhóm</a:t>
              </a:r>
              <a:r>
                <a:rPr kumimoji="0" lang="en-US" sz="3733" b="1" i="0" u="none" strike="noStrike" kern="0" cap="none" spc="0" normalizeH="0" baseline="0" noProof="0" dirty="0">
                  <a:ln>
                    <a:noFill/>
                  </a:ln>
                  <a:solidFill>
                    <a:srgbClr val="FFC000"/>
                  </a:solidFill>
                  <a:effectLst/>
                  <a:uLnTx/>
                  <a:uFillTx/>
                  <a:latin typeface="Calibri"/>
                  <a:ea typeface="+mn-ea"/>
                  <a:cs typeface="Arial"/>
                  <a:sym typeface="Arial"/>
                </a:rPr>
                <a:t> </a:t>
              </a: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giải</a:t>
              </a:r>
              <a:r>
                <a:rPr kumimoji="0" lang="en-US" sz="3733" b="1" i="0" u="none" strike="noStrike" kern="0" cap="none" spc="0" normalizeH="0" baseline="0" noProof="0" dirty="0">
                  <a:ln>
                    <a:noFill/>
                  </a:ln>
                  <a:solidFill>
                    <a:srgbClr val="FFC000"/>
                  </a:solidFill>
                  <a:effectLst/>
                  <a:uLnTx/>
                  <a:uFillTx/>
                  <a:latin typeface="Calibri"/>
                  <a:ea typeface="+mn-ea"/>
                  <a:cs typeface="Arial"/>
                  <a:sym typeface="Arial"/>
                </a:rPr>
                <a:t> </a:t>
              </a: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quyết</a:t>
              </a:r>
              <a:r>
                <a:rPr kumimoji="0" lang="en-US" sz="3733" b="1" i="0" u="none" strike="noStrike" kern="0" cap="none" spc="0" normalizeH="0" baseline="0" noProof="0" dirty="0">
                  <a:ln>
                    <a:noFill/>
                  </a:ln>
                  <a:solidFill>
                    <a:srgbClr val="FFC000"/>
                  </a:solidFill>
                  <a:effectLst/>
                  <a:uLnTx/>
                  <a:uFillTx/>
                  <a:latin typeface="Calibri"/>
                  <a:ea typeface="+mn-ea"/>
                  <a:cs typeface="Arial"/>
                  <a:sym typeface="Arial"/>
                </a:rPr>
                <a:t> </a:t>
              </a: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tình</a:t>
              </a:r>
              <a:r>
                <a:rPr kumimoji="0" lang="en-US" sz="3733" b="1" i="0" u="none" strike="noStrike" kern="0" cap="none" spc="0" normalizeH="0" baseline="0" noProof="0" dirty="0">
                  <a:ln>
                    <a:noFill/>
                  </a:ln>
                  <a:solidFill>
                    <a:srgbClr val="FFC000"/>
                  </a:solidFill>
                  <a:effectLst/>
                  <a:uLnTx/>
                  <a:uFillTx/>
                  <a:latin typeface="Calibri"/>
                  <a:ea typeface="+mn-ea"/>
                  <a:cs typeface="Arial"/>
                  <a:sym typeface="Arial"/>
                </a:rPr>
                <a:t> </a:t>
              </a: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huống</a:t>
              </a:r>
              <a:r>
                <a:rPr kumimoji="0" lang="en-US" sz="3733" b="1" i="0" u="none" strike="noStrike" kern="0" cap="none" spc="0" normalizeH="0" baseline="0" noProof="0" dirty="0">
                  <a:ln>
                    <a:noFill/>
                  </a:ln>
                  <a:solidFill>
                    <a:srgbClr val="FFC000"/>
                  </a:solidFill>
                  <a:effectLst/>
                  <a:uLnTx/>
                  <a:uFillTx/>
                  <a:latin typeface="Calibri"/>
                  <a:ea typeface="+mn-ea"/>
                  <a:cs typeface="Arial"/>
                  <a:sym typeface="Arial"/>
                </a:rPr>
                <a:t> hay </a:t>
              </a: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nhất</a:t>
              </a:r>
              <a:endParaRPr kumimoji="0" lang="en-US" sz="3733" b="1" i="0" u="none" strike="noStrike" kern="0" cap="none" spc="0" normalizeH="0" baseline="0" noProof="0" dirty="0">
                <a:ln>
                  <a:noFill/>
                </a:ln>
                <a:solidFill>
                  <a:srgbClr val="FFC000"/>
                </a:solidFill>
                <a:effectLst/>
                <a:uLnTx/>
                <a:uFillTx/>
                <a:latin typeface="Calibri"/>
                <a:ea typeface="+mn-ea"/>
                <a:cs typeface="Arial"/>
                <a:sym typeface="Arial"/>
              </a:endParaRPr>
            </a:p>
          </p:txBody>
        </p:sp>
      </p:grpSp>
      <p:pic>
        <p:nvPicPr>
          <p:cNvPr id="13" name="Picture 18">
            <a:extLst>
              <a:ext uri="{FF2B5EF4-FFF2-40B4-BE49-F238E27FC236}">
                <a16:creationId xmlns:a16="http://schemas.microsoft.com/office/drawing/2014/main" id="{E2B192E1-053C-C104-D266-C612E98BE97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5965535">
            <a:off x="7263323" y="2715369"/>
            <a:ext cx="348563" cy="327015"/>
          </a:xfrm>
          <a:prstGeom prst="rect">
            <a:avLst/>
          </a:prstGeom>
        </p:spPr>
      </p:pic>
      <p:pic>
        <p:nvPicPr>
          <p:cNvPr id="14" name="Picture 18">
            <a:extLst>
              <a:ext uri="{FF2B5EF4-FFF2-40B4-BE49-F238E27FC236}">
                <a16:creationId xmlns:a16="http://schemas.microsoft.com/office/drawing/2014/main" id="{6E7E8163-894C-C6AC-92F6-5F464001FA1C}"/>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5965535">
            <a:off x="9144194" y="1080451"/>
            <a:ext cx="456113" cy="427917"/>
          </a:xfrm>
          <a:prstGeom prst="rect">
            <a:avLst/>
          </a:prstGeom>
        </p:spPr>
      </p:pic>
      <p:pic>
        <p:nvPicPr>
          <p:cNvPr id="15" name="Picture 18">
            <a:extLst>
              <a:ext uri="{FF2B5EF4-FFF2-40B4-BE49-F238E27FC236}">
                <a16:creationId xmlns:a16="http://schemas.microsoft.com/office/drawing/2014/main" id="{A7503FF2-D851-4163-21C2-08E49D43EFB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5965535">
            <a:off x="847013" y="4222120"/>
            <a:ext cx="456113" cy="427917"/>
          </a:xfrm>
          <a:prstGeom prst="rect">
            <a:avLst/>
          </a:prstGeom>
        </p:spPr>
      </p:pic>
      <p:pic>
        <p:nvPicPr>
          <p:cNvPr id="16" name="Picture 18">
            <a:extLst>
              <a:ext uri="{FF2B5EF4-FFF2-40B4-BE49-F238E27FC236}">
                <a16:creationId xmlns:a16="http://schemas.microsoft.com/office/drawing/2014/main" id="{A9888551-5426-0040-4CAC-B78D39660232}"/>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5965535">
            <a:off x="8072911" y="2484323"/>
            <a:ext cx="360952" cy="338639"/>
          </a:xfrm>
          <a:prstGeom prst="rect">
            <a:avLst/>
          </a:prstGeom>
        </p:spPr>
      </p:pic>
      <p:pic>
        <p:nvPicPr>
          <p:cNvPr id="17" name="Picture 18">
            <a:extLst>
              <a:ext uri="{FF2B5EF4-FFF2-40B4-BE49-F238E27FC236}">
                <a16:creationId xmlns:a16="http://schemas.microsoft.com/office/drawing/2014/main" id="{416B7FAC-6CCC-475A-418C-58FD0DB8D68F}"/>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5965535">
            <a:off x="1891082" y="2801556"/>
            <a:ext cx="456113" cy="427917"/>
          </a:xfrm>
          <a:prstGeom prst="rect">
            <a:avLst/>
          </a:prstGeom>
        </p:spPr>
      </p:pic>
      <p:grpSp>
        <p:nvGrpSpPr>
          <p:cNvPr id="23" name="Nhóm 22">
            <a:extLst>
              <a:ext uri="{FF2B5EF4-FFF2-40B4-BE49-F238E27FC236}">
                <a16:creationId xmlns:a16="http://schemas.microsoft.com/office/drawing/2014/main" id="{BAE0CC85-7091-BCCC-D49E-C4A894B7012F}"/>
              </a:ext>
            </a:extLst>
          </p:cNvPr>
          <p:cNvGrpSpPr/>
          <p:nvPr/>
        </p:nvGrpSpPr>
        <p:grpSpPr>
          <a:xfrm>
            <a:off x="7813632" y="2438677"/>
            <a:ext cx="3970995" cy="4101859"/>
            <a:chOff x="5860224" y="1829008"/>
            <a:chExt cx="2978246" cy="3076394"/>
          </a:xfrm>
        </p:grpSpPr>
        <p:grpSp>
          <p:nvGrpSpPr>
            <p:cNvPr id="21" name="Nhóm 20">
              <a:extLst>
                <a:ext uri="{FF2B5EF4-FFF2-40B4-BE49-F238E27FC236}">
                  <a16:creationId xmlns:a16="http://schemas.microsoft.com/office/drawing/2014/main" id="{53CC7099-BFD9-7F2A-F5C0-333F76A3F4D1}"/>
                </a:ext>
              </a:extLst>
            </p:cNvPr>
            <p:cNvGrpSpPr/>
            <p:nvPr/>
          </p:nvGrpSpPr>
          <p:grpSpPr>
            <a:xfrm>
              <a:off x="5860224" y="1829008"/>
              <a:ext cx="2978246" cy="3076394"/>
              <a:chOff x="5860224" y="1852391"/>
              <a:chExt cx="2978246" cy="3076394"/>
            </a:xfrm>
          </p:grpSpPr>
          <p:pic>
            <p:nvPicPr>
              <p:cNvPr id="18" name="Hình ảnh 17">
                <a:extLst>
                  <a:ext uri="{FF2B5EF4-FFF2-40B4-BE49-F238E27FC236}">
                    <a16:creationId xmlns:a16="http://schemas.microsoft.com/office/drawing/2014/main" id="{8AF5AC5C-A6F6-8F18-8F1C-A2A4F9C3D5B1}"/>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foregroundMark x1="35942" y1="17093" x2="36422" y2="19649"/>
                          </a14:backgroundRemoval>
                        </a14:imgEffect>
                      </a14:imgLayer>
                    </a14:imgProps>
                  </a:ext>
                </a:extLst>
              </a:blip>
              <a:stretch>
                <a:fillRect/>
              </a:stretch>
            </p:blipFill>
            <p:spPr>
              <a:xfrm>
                <a:off x="5860224" y="1852391"/>
                <a:ext cx="2978246" cy="3076394"/>
              </a:xfrm>
              <a:prstGeom prst="rect">
                <a:avLst/>
              </a:prstGeom>
            </p:spPr>
          </p:pic>
          <p:sp>
            <p:nvSpPr>
              <p:cNvPr id="20" name="Hình chữ nhật 19">
                <a:extLst>
                  <a:ext uri="{FF2B5EF4-FFF2-40B4-BE49-F238E27FC236}">
                    <a16:creationId xmlns:a16="http://schemas.microsoft.com/office/drawing/2014/main" id="{3A4305B2-BD18-B070-22A8-250F931EF28B}"/>
                  </a:ext>
                </a:extLst>
              </p:cNvPr>
              <p:cNvSpPr/>
              <p:nvPr/>
            </p:nvSpPr>
            <p:spPr>
              <a:xfrm>
                <a:off x="6981435" y="4122420"/>
                <a:ext cx="735824" cy="2148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a:ea typeface="+mn-ea"/>
                  <a:cs typeface="+mn-cs"/>
                  <a:sym typeface="Arial"/>
                </a:endParaRPr>
              </a:p>
            </p:txBody>
          </p:sp>
        </p:grpSp>
        <p:sp>
          <p:nvSpPr>
            <p:cNvPr id="22" name="Hộp Văn bản 21">
              <a:extLst>
                <a:ext uri="{FF2B5EF4-FFF2-40B4-BE49-F238E27FC236}">
                  <a16:creationId xmlns:a16="http://schemas.microsoft.com/office/drawing/2014/main" id="{4911525B-7440-AD05-0A98-0F3BA3BBD667}"/>
                </a:ext>
              </a:extLst>
            </p:cNvPr>
            <p:cNvSpPr txBox="1"/>
            <p:nvPr/>
          </p:nvSpPr>
          <p:spPr>
            <a:xfrm>
              <a:off x="7124227" y="3984593"/>
              <a:ext cx="374018" cy="346249"/>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0" cap="none" spc="0" normalizeH="0" baseline="0" noProof="0" dirty="0">
                  <a:ln>
                    <a:noFill/>
                  </a:ln>
                  <a:solidFill>
                    <a:srgbClr val="FFFFFF"/>
                  </a:solidFill>
                  <a:effectLst/>
                  <a:uLnTx/>
                  <a:uFillTx/>
                  <a:latin typeface="Calibri"/>
                  <a:ea typeface="+mn-ea"/>
                  <a:cs typeface="Arial"/>
                  <a:sym typeface="Arial"/>
                </a:rPr>
                <a:t>…</a:t>
              </a:r>
            </a:p>
          </p:txBody>
        </p:sp>
      </p:grpSp>
    </p:spTree>
    <p:extLst>
      <p:ext uri="{BB962C8B-B14F-4D97-AF65-F5344CB8AC3E}">
        <p14:creationId xmlns:p14="http://schemas.microsoft.com/office/powerpoint/2010/main" val="5338504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1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1000" fill="hold"/>
                                        <p:tgtEl>
                                          <p:spTgt spid="23"/>
                                        </p:tgtEl>
                                        <p:attrNameLst>
                                          <p:attrName>ppt_w</p:attrName>
                                        </p:attrNameLst>
                                      </p:cBhvr>
                                      <p:tavLst>
                                        <p:tav tm="0">
                                          <p:val>
                                            <p:strVal val="#ppt_w*0.70"/>
                                          </p:val>
                                        </p:tav>
                                        <p:tav tm="100000">
                                          <p:val>
                                            <p:strVal val="#ppt_w"/>
                                          </p:val>
                                        </p:tav>
                                      </p:tavLst>
                                    </p:anim>
                                    <p:anim calcmode="lin" valueType="num">
                                      <p:cBhvr>
                                        <p:cTn id="13" dur="1000" fill="hold"/>
                                        <p:tgtEl>
                                          <p:spTgt spid="23"/>
                                        </p:tgtEl>
                                        <p:attrNameLst>
                                          <p:attrName>ppt_h</p:attrName>
                                        </p:attrNameLst>
                                      </p:cBhvr>
                                      <p:tavLst>
                                        <p:tav tm="0">
                                          <p:val>
                                            <p:strVal val="#ppt_h"/>
                                          </p:val>
                                        </p:tav>
                                        <p:tav tm="100000">
                                          <p:val>
                                            <p:strVal val="#ppt_h"/>
                                          </p:val>
                                        </p:tav>
                                      </p:tavLst>
                                    </p:anim>
                                    <p:animEffect transition="in" filter="fade">
                                      <p:cBhvr>
                                        <p:cTn id="14" dur="1000"/>
                                        <p:tgtEl>
                                          <p:spTgt spid="23"/>
                                        </p:tgtEl>
                                      </p:cBhvr>
                                    </p:animEffect>
                                  </p:childTnLst>
                                </p:cTn>
                              </p:par>
                              <p:par>
                                <p:cTn id="15" presetID="26" presetClass="emph" presetSubtype="0" fill="hold" nodeType="withEffect">
                                  <p:stCondLst>
                                    <p:cond delay="0"/>
                                  </p:stCondLst>
                                  <p:childTnLst>
                                    <p:animEffect transition="out" filter="fade">
                                      <p:cBhvr>
                                        <p:cTn id="16" dur="1250" tmFilter="0, 0; .2, .5; .8, .5; 1, 0"/>
                                        <p:tgtEl>
                                          <p:spTgt spid="23"/>
                                        </p:tgtEl>
                                      </p:cBhvr>
                                    </p:animEffect>
                                    <p:animScale>
                                      <p:cBhvr>
                                        <p:cTn id="17" dur="625" autoRev="1" fill="hold"/>
                                        <p:tgtEl>
                                          <p:spTgt spid="23"/>
                                        </p:tgtEl>
                                      </p:cBhvr>
                                      <p:by x="105000" y="105000"/>
                                    </p:animScale>
                                  </p:childTnLst>
                                </p:cTn>
                              </p:par>
                              <p:par>
                                <p:cTn id="18" presetID="32" presetClass="emph" presetSubtype="0" fill="hold" nodeType="withEffect">
                                  <p:stCondLst>
                                    <p:cond delay="0"/>
                                  </p:stCondLst>
                                  <p:childTnLst>
                                    <p:animRot by="120000">
                                      <p:cBhvr>
                                        <p:cTn id="19" dur="1" fill="hold">
                                          <p:stCondLst>
                                            <p:cond delay="0"/>
                                          </p:stCondLst>
                                        </p:cTn>
                                        <p:tgtEl>
                                          <p:spTgt spid="23"/>
                                        </p:tgtEl>
                                        <p:attrNameLst>
                                          <p:attrName>r</p:attrName>
                                        </p:attrNameLst>
                                      </p:cBhvr>
                                    </p:animRot>
                                    <p:animRot by="-240000">
                                      <p:cBhvr>
                                        <p:cTn id="20" dur="2" fill="hold">
                                          <p:stCondLst>
                                            <p:cond delay="248"/>
                                          </p:stCondLst>
                                        </p:cTn>
                                        <p:tgtEl>
                                          <p:spTgt spid="23"/>
                                        </p:tgtEl>
                                        <p:attrNameLst>
                                          <p:attrName>r</p:attrName>
                                        </p:attrNameLst>
                                      </p:cBhvr>
                                    </p:animRot>
                                    <p:animRot by="240000">
                                      <p:cBhvr>
                                        <p:cTn id="21" dur="2" fill="hold">
                                          <p:stCondLst>
                                            <p:cond delay="496"/>
                                          </p:stCondLst>
                                        </p:cTn>
                                        <p:tgtEl>
                                          <p:spTgt spid="23"/>
                                        </p:tgtEl>
                                        <p:attrNameLst>
                                          <p:attrName>r</p:attrName>
                                        </p:attrNameLst>
                                      </p:cBhvr>
                                    </p:animRot>
                                    <p:animRot by="-240000">
                                      <p:cBhvr>
                                        <p:cTn id="22" dur="2" fill="hold">
                                          <p:stCondLst>
                                            <p:cond delay="744"/>
                                          </p:stCondLst>
                                        </p:cTn>
                                        <p:tgtEl>
                                          <p:spTgt spid="23"/>
                                        </p:tgtEl>
                                        <p:attrNameLst>
                                          <p:attrName>r</p:attrName>
                                        </p:attrNameLst>
                                      </p:cBhvr>
                                    </p:animRot>
                                    <p:animRot by="120000">
                                      <p:cBhvr>
                                        <p:cTn id="23" dur="2" fill="hold">
                                          <p:stCondLst>
                                            <p:cond delay="1249"/>
                                          </p:stCondLst>
                                        </p:cTn>
                                        <p:tgtEl>
                                          <p:spTgt spid="23"/>
                                        </p:tgtEl>
                                        <p:attrNameLst>
                                          <p:attrName>r</p:attrName>
                                        </p:attrNameLst>
                                      </p:cBhvr>
                                    </p:animRot>
                                  </p:childTnLst>
                                </p:cTn>
                              </p:par>
                              <p:par>
                                <p:cTn id="24" presetID="42" presetClass="entr" presetSubtype="0" fill="hold" nodeType="withEffect">
                                  <p:stCondLst>
                                    <p:cond delay="25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25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toys in front of a chalkboard&#10;&#10;Description automatically generated with medium confidence">
            <a:extLst>
              <a:ext uri="{FF2B5EF4-FFF2-40B4-BE49-F238E27FC236}">
                <a16:creationId xmlns:a16="http://schemas.microsoft.com/office/drawing/2014/main" id="{4E801F27-B865-9C62-2652-B1B57754BD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CFF526DE-26EC-B3DA-1E28-5D3076EA657D}"/>
              </a:ext>
            </a:extLst>
          </p:cNvPr>
          <p:cNvPicPr>
            <a:picLocks noChangeAspect="1"/>
          </p:cNvPicPr>
          <p:nvPr/>
        </p:nvPicPr>
        <p:blipFill>
          <a:blip r:embed="rId3"/>
          <a:stretch>
            <a:fillRect/>
          </a:stretch>
        </p:blipFill>
        <p:spPr>
          <a:xfrm>
            <a:off x="3912370" y="1264057"/>
            <a:ext cx="4645555" cy="1566808"/>
          </a:xfrm>
          <a:prstGeom prst="rect">
            <a:avLst/>
          </a:prstGeom>
        </p:spPr>
      </p:pic>
    </p:spTree>
    <p:extLst>
      <p:ext uri="{BB962C8B-B14F-4D97-AF65-F5344CB8AC3E}">
        <p14:creationId xmlns:p14="http://schemas.microsoft.com/office/powerpoint/2010/main" val="14318648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toys in front of a chalkboard&#10;&#10;Description automatically generated with medium confidence">
            <a:extLst>
              <a:ext uri="{FF2B5EF4-FFF2-40B4-BE49-F238E27FC236}">
                <a16:creationId xmlns:a16="http://schemas.microsoft.com/office/drawing/2014/main" id="{4E801F27-B865-9C62-2652-B1B57754BD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2D354444-70D5-52E8-6D9D-D11AB5460F60}"/>
              </a:ext>
            </a:extLst>
          </p:cNvPr>
          <p:cNvPicPr>
            <a:picLocks noChangeAspect="1"/>
          </p:cNvPicPr>
          <p:nvPr/>
        </p:nvPicPr>
        <p:blipFill>
          <a:blip r:embed="rId3"/>
          <a:stretch>
            <a:fillRect/>
          </a:stretch>
        </p:blipFill>
        <p:spPr>
          <a:xfrm>
            <a:off x="3947721" y="1170368"/>
            <a:ext cx="4639458" cy="1469263"/>
          </a:xfrm>
          <a:prstGeom prst="rect">
            <a:avLst/>
          </a:prstGeom>
        </p:spPr>
      </p:pic>
    </p:spTree>
    <p:extLst>
      <p:ext uri="{BB962C8B-B14F-4D97-AF65-F5344CB8AC3E}">
        <p14:creationId xmlns:p14="http://schemas.microsoft.com/office/powerpoint/2010/main" val="27278222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indoor, room&#10;&#10;Description automatically generated">
            <a:extLst>
              <a:ext uri="{FF2B5EF4-FFF2-40B4-BE49-F238E27FC236}">
                <a16:creationId xmlns:a16="http://schemas.microsoft.com/office/drawing/2014/main" id="{9F293B97-0B91-DA8D-6587-D5C234DAE2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7" name="Rectangle: Rounded Corners 6">
            <a:extLst>
              <a:ext uri="{FF2B5EF4-FFF2-40B4-BE49-F238E27FC236}">
                <a16:creationId xmlns:a16="http://schemas.microsoft.com/office/drawing/2014/main" id="{C4D63267-0065-4DF6-B5B4-D4A3E36F9DF0}"/>
              </a:ext>
            </a:extLst>
          </p:cNvPr>
          <p:cNvSpPr/>
          <p:nvPr/>
        </p:nvSpPr>
        <p:spPr>
          <a:xfrm>
            <a:off x="268826" y="246185"/>
            <a:ext cx="11654346" cy="6365629"/>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9" name="Picture 8" descr="A picture containing text, table, indoor, toy&#10;&#10;Description automatically generated">
            <a:extLst>
              <a:ext uri="{FF2B5EF4-FFF2-40B4-BE49-F238E27FC236}">
                <a16:creationId xmlns:a16="http://schemas.microsoft.com/office/drawing/2014/main" id="{D6405FB3-9623-192C-68CC-BBEDB6046A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9699" y="2495383"/>
            <a:ext cx="7106765" cy="4362616"/>
          </a:xfrm>
          <a:prstGeom prst="rect">
            <a:avLst/>
          </a:prstGeom>
        </p:spPr>
      </p:pic>
      <p:sp>
        <p:nvSpPr>
          <p:cNvPr id="8" name="Hộp Văn bản 11">
            <a:extLst>
              <a:ext uri="{FF2B5EF4-FFF2-40B4-BE49-F238E27FC236}">
                <a16:creationId xmlns:a16="http://schemas.microsoft.com/office/drawing/2014/main" id="{AF78C2C1-A0EA-47B3-BDE2-6824E5ED4F50}"/>
              </a:ext>
            </a:extLst>
          </p:cNvPr>
          <p:cNvSpPr txBox="1"/>
          <p:nvPr/>
        </p:nvSpPr>
        <p:spPr>
          <a:xfrm>
            <a:off x="382951" y="815952"/>
            <a:ext cx="11200985" cy="1446550"/>
          </a:xfrm>
          <a:prstGeom prst="rect">
            <a:avLst/>
          </a:prstGeom>
          <a:noFill/>
        </p:spPr>
        <p:txBody>
          <a:bodyPr wrap="square" rtlCol="0">
            <a:spAutoFit/>
          </a:bodyPr>
          <a:lstStyle/>
          <a:p>
            <a:pPr lvl="0" algn="ctr"/>
            <a:r>
              <a:rPr lang="en-US" sz="4400" b="1" dirty="0">
                <a:solidFill>
                  <a:prstClr val="black"/>
                </a:solidFill>
                <a:latin typeface="Cambria" panose="02040503050406030204" pitchFamily="18" charset="0"/>
                <a:ea typeface="Cambria" panose="02040503050406030204" pitchFamily="18" charset="0"/>
              </a:rPr>
              <a:t>1. C</a:t>
            </a:r>
            <a:r>
              <a:rPr lang="vi-VN" sz="4400" b="1" dirty="0">
                <a:solidFill>
                  <a:prstClr val="black"/>
                </a:solidFill>
                <a:latin typeface="Cambria" panose="02040503050406030204" pitchFamily="18" charset="0"/>
                <a:ea typeface="Cambria" panose="02040503050406030204" pitchFamily="18" charset="0"/>
              </a:rPr>
              <a:t>hia sẻ với nhau về những việc em đã và sẽ làm thể hiện tình yêu lao động.</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4193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indoor, room&#10;&#10;Description automatically generated">
            <a:extLst>
              <a:ext uri="{FF2B5EF4-FFF2-40B4-BE49-F238E27FC236}">
                <a16:creationId xmlns:a16="http://schemas.microsoft.com/office/drawing/2014/main" id="{9F293B97-0B91-DA8D-6587-D5C234DAE2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1038"/>
            <a:ext cx="12191999" cy="6858000"/>
          </a:xfrm>
          <a:prstGeom prst="rect">
            <a:avLst/>
          </a:prstGeom>
        </p:spPr>
      </p:pic>
      <p:sp>
        <p:nvSpPr>
          <p:cNvPr id="2" name="Rectangle: Rounded Corners 1">
            <a:extLst>
              <a:ext uri="{FF2B5EF4-FFF2-40B4-BE49-F238E27FC236}">
                <a16:creationId xmlns:a16="http://schemas.microsoft.com/office/drawing/2014/main" id="{957EE55E-27B3-426A-BB7B-C859FDF193B6}"/>
              </a:ext>
            </a:extLst>
          </p:cNvPr>
          <p:cNvSpPr/>
          <p:nvPr/>
        </p:nvSpPr>
        <p:spPr>
          <a:xfrm>
            <a:off x="138544" y="253354"/>
            <a:ext cx="11914910" cy="63656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8C92B8C1-1A3B-3C0A-D570-69AF06F0AA81}"/>
              </a:ext>
            </a:extLst>
          </p:cNvPr>
          <p:cNvSpPr txBox="1"/>
          <p:nvPr/>
        </p:nvSpPr>
        <p:spPr>
          <a:xfrm>
            <a:off x="1303050" y="283072"/>
            <a:ext cx="10106257" cy="1200329"/>
          </a:xfrm>
          <a:prstGeom prst="rect">
            <a:avLst/>
          </a:prstGeom>
          <a:noFill/>
        </p:spPr>
        <p:txBody>
          <a:bodyPr wrap="square">
            <a:spAutoFit/>
          </a:bodyPr>
          <a:lstStyle/>
          <a:p>
            <a:pPr lvl="0" algn="just"/>
            <a:r>
              <a:rPr lang="en-US" sz="3600" b="1" dirty="0" err="1">
                <a:solidFill>
                  <a:prstClr val="black"/>
                </a:solidFill>
              </a:rPr>
              <a:t>Đọc</a:t>
            </a:r>
            <a:r>
              <a:rPr lang="en-US" sz="3600" b="1" dirty="0">
                <a:solidFill>
                  <a:prstClr val="black"/>
                </a:solidFill>
              </a:rPr>
              <a:t> </a:t>
            </a:r>
            <a:r>
              <a:rPr lang="en-US" sz="3600" b="1" dirty="0" err="1">
                <a:solidFill>
                  <a:prstClr val="black"/>
                </a:solidFill>
              </a:rPr>
              <a:t>những</a:t>
            </a:r>
            <a:r>
              <a:rPr lang="en-US" sz="3600" b="1" dirty="0">
                <a:solidFill>
                  <a:prstClr val="black"/>
                </a:solidFill>
              </a:rPr>
              <a:t> </a:t>
            </a:r>
            <a:r>
              <a:rPr lang="en-US" sz="3600" b="1" dirty="0" err="1">
                <a:solidFill>
                  <a:prstClr val="black"/>
                </a:solidFill>
              </a:rPr>
              <a:t>câu</a:t>
            </a:r>
            <a:r>
              <a:rPr lang="en-US" sz="3600" b="1" dirty="0">
                <a:solidFill>
                  <a:prstClr val="black"/>
                </a:solidFill>
              </a:rPr>
              <a:t> ca </a:t>
            </a:r>
            <a:r>
              <a:rPr lang="en-US" sz="3600" b="1" dirty="0" err="1">
                <a:solidFill>
                  <a:prstClr val="black"/>
                </a:solidFill>
              </a:rPr>
              <a:t>dao</a:t>
            </a:r>
            <a:r>
              <a:rPr lang="en-US" sz="3600" b="1" dirty="0">
                <a:solidFill>
                  <a:prstClr val="black"/>
                </a:solidFill>
              </a:rPr>
              <a:t>, </a:t>
            </a:r>
            <a:r>
              <a:rPr lang="en-US" sz="3600" b="1" dirty="0" err="1">
                <a:solidFill>
                  <a:prstClr val="black"/>
                </a:solidFill>
              </a:rPr>
              <a:t>tục</a:t>
            </a:r>
            <a:r>
              <a:rPr lang="en-US" sz="3600" b="1" dirty="0">
                <a:solidFill>
                  <a:prstClr val="black"/>
                </a:solidFill>
              </a:rPr>
              <a:t> </a:t>
            </a:r>
            <a:r>
              <a:rPr lang="en-US" sz="3600" b="1" dirty="0" err="1">
                <a:solidFill>
                  <a:prstClr val="black"/>
                </a:solidFill>
              </a:rPr>
              <a:t>ngữ</a:t>
            </a:r>
            <a:r>
              <a:rPr lang="en-US" sz="3600" b="1" dirty="0">
                <a:solidFill>
                  <a:prstClr val="black"/>
                </a:solidFill>
              </a:rPr>
              <a:t>, </a:t>
            </a:r>
            <a:r>
              <a:rPr lang="en-US" sz="3600" b="1" dirty="0" err="1">
                <a:solidFill>
                  <a:prstClr val="black"/>
                </a:solidFill>
              </a:rPr>
              <a:t>danh</a:t>
            </a:r>
            <a:r>
              <a:rPr lang="en-US" sz="3600" b="1" dirty="0">
                <a:solidFill>
                  <a:prstClr val="black"/>
                </a:solidFill>
              </a:rPr>
              <a:t> </a:t>
            </a:r>
            <a:r>
              <a:rPr lang="en-US" sz="3600" b="1" dirty="0" err="1">
                <a:solidFill>
                  <a:prstClr val="black"/>
                </a:solidFill>
              </a:rPr>
              <a:t>ngôn</a:t>
            </a:r>
            <a:r>
              <a:rPr lang="en-US" sz="3600" b="1" dirty="0">
                <a:solidFill>
                  <a:prstClr val="black"/>
                </a:solidFill>
              </a:rPr>
              <a:t>, </a:t>
            </a:r>
            <a:r>
              <a:rPr lang="en-US" sz="3600" b="1" dirty="0" err="1">
                <a:solidFill>
                  <a:prstClr val="black"/>
                </a:solidFill>
              </a:rPr>
              <a:t>bài</a:t>
            </a:r>
            <a:r>
              <a:rPr lang="en-US" sz="3600" b="1" dirty="0">
                <a:solidFill>
                  <a:prstClr val="black"/>
                </a:solidFill>
              </a:rPr>
              <a:t> </a:t>
            </a:r>
            <a:r>
              <a:rPr lang="en-US" sz="3600" b="1" dirty="0" err="1">
                <a:solidFill>
                  <a:prstClr val="black"/>
                </a:solidFill>
              </a:rPr>
              <a:t>hát</a:t>
            </a:r>
            <a:r>
              <a:rPr lang="en-US" sz="3600" b="1" dirty="0">
                <a:solidFill>
                  <a:prstClr val="black"/>
                </a:solidFill>
              </a:rPr>
              <a:t>, </a:t>
            </a:r>
            <a:r>
              <a:rPr lang="en-US" sz="3600" b="1" dirty="0" err="1">
                <a:solidFill>
                  <a:prstClr val="black"/>
                </a:solidFill>
              </a:rPr>
              <a:t>câu</a:t>
            </a:r>
            <a:r>
              <a:rPr lang="en-US" sz="3600" b="1" dirty="0">
                <a:solidFill>
                  <a:prstClr val="black"/>
                </a:solidFill>
              </a:rPr>
              <a:t> </a:t>
            </a:r>
            <a:r>
              <a:rPr lang="en-US" sz="3600" b="1" dirty="0" err="1">
                <a:solidFill>
                  <a:prstClr val="black"/>
                </a:solidFill>
              </a:rPr>
              <a:t>chuyện</a:t>
            </a:r>
            <a:r>
              <a:rPr lang="en-US" sz="3600" b="1" dirty="0">
                <a:solidFill>
                  <a:prstClr val="black"/>
                </a:solidFill>
              </a:rPr>
              <a:t> </a:t>
            </a:r>
            <a:r>
              <a:rPr lang="en-US" sz="3600" b="1" dirty="0" err="1">
                <a:solidFill>
                  <a:prstClr val="black"/>
                </a:solidFill>
              </a:rPr>
              <a:t>về</a:t>
            </a:r>
            <a:r>
              <a:rPr lang="en-US" sz="3600" b="1" dirty="0">
                <a:solidFill>
                  <a:prstClr val="black"/>
                </a:solidFill>
              </a:rPr>
              <a:t> </a:t>
            </a:r>
            <a:r>
              <a:rPr lang="en-US" sz="3600" b="1" dirty="0" err="1">
                <a:solidFill>
                  <a:prstClr val="black"/>
                </a:solidFill>
              </a:rPr>
              <a:t>tình</a:t>
            </a:r>
            <a:r>
              <a:rPr lang="en-US" sz="3600" b="1" dirty="0">
                <a:solidFill>
                  <a:prstClr val="black"/>
                </a:solidFill>
              </a:rPr>
              <a:t> </a:t>
            </a:r>
            <a:r>
              <a:rPr lang="en-US" sz="3600" b="1" dirty="0" err="1">
                <a:solidFill>
                  <a:prstClr val="black"/>
                </a:solidFill>
              </a:rPr>
              <a:t>yêu</a:t>
            </a:r>
            <a:r>
              <a:rPr lang="en-US" sz="3600" b="1" dirty="0">
                <a:solidFill>
                  <a:prstClr val="black"/>
                </a:solidFill>
              </a:rPr>
              <a:t> </a:t>
            </a:r>
            <a:r>
              <a:rPr lang="en-US" sz="3600" b="1" dirty="0" err="1">
                <a:solidFill>
                  <a:prstClr val="black"/>
                </a:solidFill>
              </a:rPr>
              <a:t>lao</a:t>
            </a:r>
            <a:r>
              <a:rPr lang="en-US" sz="3600" b="1" dirty="0">
                <a:solidFill>
                  <a:prstClr val="black"/>
                </a:solidFill>
              </a:rPr>
              <a:t> </a:t>
            </a:r>
            <a:r>
              <a:rPr lang="en-US" sz="3600" b="1" dirty="0" err="1">
                <a:solidFill>
                  <a:prstClr val="black"/>
                </a:solidFill>
              </a:rPr>
              <a:t>động</a:t>
            </a:r>
            <a:r>
              <a:rPr lang="en-US" sz="3600" b="1" dirty="0">
                <a:solidFill>
                  <a:prstClr val="black"/>
                </a:solidFill>
              </a:rPr>
              <a:t> </a:t>
            </a:r>
            <a:r>
              <a:rPr lang="en-US" sz="3600" b="1" dirty="0" err="1">
                <a:solidFill>
                  <a:prstClr val="black"/>
                </a:solidFill>
              </a:rPr>
              <a:t>đã</a:t>
            </a:r>
            <a:r>
              <a:rPr lang="en-US" sz="3600" b="1" dirty="0">
                <a:solidFill>
                  <a:prstClr val="black"/>
                </a:solidFill>
              </a:rPr>
              <a:t> </a:t>
            </a:r>
            <a:r>
              <a:rPr lang="en-US" sz="3600" b="1" dirty="0" err="1">
                <a:solidFill>
                  <a:prstClr val="black"/>
                </a:solidFill>
              </a:rPr>
              <a:t>chuẩn</a:t>
            </a:r>
            <a:r>
              <a:rPr lang="en-US" sz="3600" b="1" dirty="0">
                <a:solidFill>
                  <a:prstClr val="black"/>
                </a:solidFill>
              </a:rPr>
              <a:t> </a:t>
            </a:r>
            <a:r>
              <a:rPr lang="en-US" sz="3600" b="1" dirty="0" err="1">
                <a:solidFill>
                  <a:prstClr val="black"/>
                </a:solidFill>
              </a:rPr>
              <a:t>bị</a:t>
            </a:r>
            <a:endParaRPr kumimoji="0" lang="en-US" sz="3600" b="1" i="0" u="none" strike="noStrike" kern="1200" cap="none" spc="0" normalizeH="0" baseline="0" noProof="0" dirty="0">
              <a:ln>
                <a:noFill/>
              </a:ln>
              <a:solidFill>
                <a:prstClr val="black"/>
              </a:solidFill>
              <a:effectLst/>
              <a:uLnTx/>
              <a:uFillTx/>
              <a:latin typeface="Calibri" panose="020F0502020204030204"/>
            </a:endParaRPr>
          </a:p>
        </p:txBody>
      </p:sp>
      <p:pic>
        <p:nvPicPr>
          <p:cNvPr id="5" name="Hình ảnh 22">
            <a:extLst>
              <a:ext uri="{FF2B5EF4-FFF2-40B4-BE49-F238E27FC236}">
                <a16:creationId xmlns:a16="http://schemas.microsoft.com/office/drawing/2014/main" id="{34CC0F82-1CDB-2C46-0FA9-D74F382CA631}"/>
              </a:ext>
            </a:extLst>
          </p:cNvPr>
          <p:cNvPicPr>
            <a:picLocks noChangeAspect="1"/>
          </p:cNvPicPr>
          <p:nvPr/>
        </p:nvPicPr>
        <p:blipFill rotWithShape="1">
          <a:blip r:embed="rId3"/>
          <a:srcRect l="50655" t="3903" r="28184" b="63507"/>
          <a:stretch/>
        </p:blipFill>
        <p:spPr>
          <a:xfrm>
            <a:off x="590138" y="221761"/>
            <a:ext cx="740784" cy="1087628"/>
          </a:xfrm>
          <a:prstGeom prst="rect">
            <a:avLst/>
          </a:prstGeom>
        </p:spPr>
      </p:pic>
      <p:sp>
        <p:nvSpPr>
          <p:cNvPr id="3" name="TextBox 2">
            <a:extLst>
              <a:ext uri="{FF2B5EF4-FFF2-40B4-BE49-F238E27FC236}">
                <a16:creationId xmlns:a16="http://schemas.microsoft.com/office/drawing/2014/main" id="{A3962A53-9DC8-A7C1-78EA-606DAF1B3164}"/>
              </a:ext>
            </a:extLst>
          </p:cNvPr>
          <p:cNvSpPr txBox="1"/>
          <p:nvPr/>
        </p:nvSpPr>
        <p:spPr>
          <a:xfrm>
            <a:off x="1133475" y="1647825"/>
            <a:ext cx="9763125" cy="1077218"/>
          </a:xfrm>
          <a:prstGeom prst="rect">
            <a:avLst/>
          </a:prstGeom>
          <a:noFill/>
        </p:spPr>
        <p:txBody>
          <a:bodyPr wrap="square" rtlCol="0">
            <a:spAutoFit/>
          </a:bodyPr>
          <a:lstStyle/>
          <a:p>
            <a:pPr algn="ctr"/>
            <a:r>
              <a:rPr lang="vi-VN" sz="3200" b="1" i="0" dirty="0">
                <a:solidFill>
                  <a:srgbClr val="FF0000"/>
                </a:solidFill>
                <a:effectLst/>
                <a:latin typeface="Cambria" panose="02040503050406030204" pitchFamily="18" charset="0"/>
                <a:ea typeface="Cambria" panose="02040503050406030204" pitchFamily="18" charset="0"/>
              </a:rPr>
              <a:t>Rủ nhau đi cấy đi cày</a:t>
            </a:r>
            <a:br>
              <a:rPr lang="vi-VN" sz="3200" b="1" dirty="0">
                <a:solidFill>
                  <a:srgbClr val="FF0000"/>
                </a:solidFill>
                <a:latin typeface="Cambria" panose="02040503050406030204" pitchFamily="18" charset="0"/>
                <a:ea typeface="Cambria" panose="02040503050406030204" pitchFamily="18" charset="0"/>
              </a:rPr>
            </a:br>
            <a:r>
              <a:rPr lang="vi-VN" sz="3200" b="1" i="0" dirty="0">
                <a:solidFill>
                  <a:srgbClr val="FF0000"/>
                </a:solidFill>
                <a:effectLst/>
                <a:latin typeface="Cambria" panose="02040503050406030204" pitchFamily="18" charset="0"/>
                <a:ea typeface="Cambria" panose="02040503050406030204" pitchFamily="18" charset="0"/>
              </a:rPr>
              <a:t>Bây giờ khó nhọc, có ngày phong lưu.</a:t>
            </a:r>
            <a:endParaRPr lang="en-US" sz="3200" b="1" dirty="0">
              <a:solidFill>
                <a:srgbClr val="FF0000"/>
              </a:solidFill>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ECB71AA4-2263-7CF9-0CC2-467B08748C96}"/>
              </a:ext>
            </a:extLst>
          </p:cNvPr>
          <p:cNvSpPr txBox="1"/>
          <p:nvPr/>
        </p:nvSpPr>
        <p:spPr>
          <a:xfrm>
            <a:off x="1276350" y="2933700"/>
            <a:ext cx="9763125" cy="1077218"/>
          </a:xfrm>
          <a:prstGeom prst="rect">
            <a:avLst/>
          </a:prstGeom>
          <a:noFill/>
        </p:spPr>
        <p:txBody>
          <a:bodyPr wrap="square" rtlCol="0">
            <a:spAutoFit/>
          </a:bodyPr>
          <a:lstStyle/>
          <a:p>
            <a:pPr algn="ctr"/>
            <a:r>
              <a:rPr lang="vi-VN" sz="3200" b="1" dirty="0">
                <a:solidFill>
                  <a:srgbClr val="FF0000"/>
                </a:solidFill>
                <a:latin typeface="Cambria" panose="02040503050406030204" pitchFamily="18" charset="0"/>
                <a:ea typeface="Cambria" panose="02040503050406030204" pitchFamily="18" charset="0"/>
              </a:rPr>
              <a:t> Trên đồng cạn, dưới đồng sâu</a:t>
            </a:r>
          </a:p>
          <a:p>
            <a:pPr algn="ctr"/>
            <a:r>
              <a:rPr lang="vi-VN" sz="3200" b="1" dirty="0">
                <a:solidFill>
                  <a:srgbClr val="FF0000"/>
                </a:solidFill>
                <a:latin typeface="Cambria" panose="02040503050406030204" pitchFamily="18" charset="0"/>
                <a:ea typeface="Cambria" panose="02040503050406030204" pitchFamily="18" charset="0"/>
              </a:rPr>
              <a:t>Chồng cày, vợ cấy, con trâu đi bừa.</a:t>
            </a:r>
            <a:endParaRPr lang="en-US" sz="3200" b="1" dirty="0">
              <a:solidFill>
                <a:srgbClr val="FF0000"/>
              </a:solidFill>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CF024B0B-B4DA-4C58-5196-570F9A0E3C5C}"/>
              </a:ext>
            </a:extLst>
          </p:cNvPr>
          <p:cNvSpPr txBox="1"/>
          <p:nvPr/>
        </p:nvSpPr>
        <p:spPr>
          <a:xfrm>
            <a:off x="1362075" y="4391025"/>
            <a:ext cx="9763125" cy="1077218"/>
          </a:xfrm>
          <a:prstGeom prst="rect">
            <a:avLst/>
          </a:prstGeom>
          <a:noFill/>
        </p:spPr>
        <p:txBody>
          <a:bodyPr wrap="square" rtlCol="0">
            <a:spAutoFit/>
          </a:bodyPr>
          <a:lstStyle/>
          <a:p>
            <a:pPr algn="ctr"/>
            <a:r>
              <a:rPr lang="vi-VN" sz="3200" b="1" dirty="0">
                <a:solidFill>
                  <a:srgbClr val="FF0000"/>
                </a:solidFill>
                <a:latin typeface="Cambria" panose="02040503050406030204" pitchFamily="18" charset="0"/>
                <a:ea typeface="Cambria" panose="02040503050406030204" pitchFamily="18" charset="0"/>
              </a:rPr>
              <a:t>Muốn no thì phải chăm làm,</a:t>
            </a:r>
          </a:p>
          <a:p>
            <a:pPr algn="ctr"/>
            <a:r>
              <a:rPr lang="vi-VN" sz="3200" b="1" dirty="0">
                <a:solidFill>
                  <a:srgbClr val="FF0000"/>
                </a:solidFill>
                <a:latin typeface="Cambria" panose="02040503050406030204" pitchFamily="18" charset="0"/>
                <a:ea typeface="Cambria" panose="02040503050406030204" pitchFamily="18" charset="0"/>
              </a:rPr>
              <a:t>Một hột thóc vàng, chín hột mồ hôi.</a:t>
            </a:r>
            <a:endParaRPr lang="en-US" sz="32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674544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indoor, room&#10;&#10;Description automatically generated">
            <a:extLst>
              <a:ext uri="{FF2B5EF4-FFF2-40B4-BE49-F238E27FC236}">
                <a16:creationId xmlns:a16="http://schemas.microsoft.com/office/drawing/2014/main" id="{9F293B97-0B91-DA8D-6587-D5C234DAE2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1038"/>
            <a:ext cx="12191999" cy="6858000"/>
          </a:xfrm>
          <a:prstGeom prst="rect">
            <a:avLst/>
          </a:prstGeom>
        </p:spPr>
      </p:pic>
      <p:sp>
        <p:nvSpPr>
          <p:cNvPr id="2" name="Rectangle: Rounded Corners 1">
            <a:extLst>
              <a:ext uri="{FF2B5EF4-FFF2-40B4-BE49-F238E27FC236}">
                <a16:creationId xmlns:a16="http://schemas.microsoft.com/office/drawing/2014/main" id="{957EE55E-27B3-426A-BB7B-C859FDF193B6}"/>
              </a:ext>
            </a:extLst>
          </p:cNvPr>
          <p:cNvSpPr/>
          <p:nvPr/>
        </p:nvSpPr>
        <p:spPr>
          <a:xfrm>
            <a:off x="138544" y="253354"/>
            <a:ext cx="11914910" cy="63656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A3962A53-9DC8-A7C1-78EA-606DAF1B3164}"/>
              </a:ext>
            </a:extLst>
          </p:cNvPr>
          <p:cNvSpPr txBox="1"/>
          <p:nvPr/>
        </p:nvSpPr>
        <p:spPr>
          <a:xfrm>
            <a:off x="990600" y="1276350"/>
            <a:ext cx="9763125" cy="3046988"/>
          </a:xfrm>
          <a:prstGeom prst="rect">
            <a:avLst/>
          </a:prstGeom>
          <a:noFill/>
        </p:spPr>
        <p:txBody>
          <a:bodyPr wrap="square" rtlCol="0">
            <a:spAutoFit/>
          </a:bodyPr>
          <a:lstStyle/>
          <a:p>
            <a:pPr lvl="0" algn="ctr"/>
            <a:r>
              <a:rPr lang="vi-VN" sz="3200" b="1" dirty="0">
                <a:solidFill>
                  <a:srgbClr val="FF0000"/>
                </a:solidFill>
                <a:latin typeface="Cambria" panose="02040503050406030204" pitchFamily="18" charset="0"/>
                <a:ea typeface="Cambria" panose="02040503050406030204" pitchFamily="18" charset="0"/>
              </a:rPr>
              <a:t>Trâu ơi ta bảo trâu này:</a:t>
            </a:r>
          </a:p>
          <a:p>
            <a:pPr lvl="0" algn="ctr"/>
            <a:r>
              <a:rPr lang="vi-VN" sz="3200" b="1" dirty="0">
                <a:solidFill>
                  <a:srgbClr val="FF0000"/>
                </a:solidFill>
                <a:latin typeface="Cambria" panose="02040503050406030204" pitchFamily="18" charset="0"/>
                <a:ea typeface="Cambria" panose="02040503050406030204" pitchFamily="18" charset="0"/>
              </a:rPr>
              <a:t>Trâu ra ngoài ruộng trâu cày với ta.</a:t>
            </a:r>
          </a:p>
          <a:p>
            <a:pPr lvl="0" algn="ctr"/>
            <a:r>
              <a:rPr lang="vi-VN" sz="3200" b="1" dirty="0">
                <a:solidFill>
                  <a:srgbClr val="FF0000"/>
                </a:solidFill>
                <a:latin typeface="Cambria" panose="02040503050406030204" pitchFamily="18" charset="0"/>
                <a:ea typeface="Cambria" panose="02040503050406030204" pitchFamily="18" charset="0"/>
              </a:rPr>
              <a:t>Cấy cày giữ nghiệp nông gia,</a:t>
            </a:r>
          </a:p>
          <a:p>
            <a:pPr lvl="0" algn="ctr"/>
            <a:r>
              <a:rPr lang="vi-VN" sz="3200" b="1" dirty="0">
                <a:solidFill>
                  <a:srgbClr val="FF0000"/>
                </a:solidFill>
                <a:latin typeface="Cambria" panose="02040503050406030204" pitchFamily="18" charset="0"/>
                <a:ea typeface="Cambria" panose="02040503050406030204" pitchFamily="18" charset="0"/>
              </a:rPr>
              <a:t>Ta đây trâu đấy, ai mà quản công.</a:t>
            </a:r>
          </a:p>
          <a:p>
            <a:pPr lvl="0" algn="ctr"/>
            <a:r>
              <a:rPr lang="vi-VN" sz="3200" b="1" dirty="0">
                <a:solidFill>
                  <a:srgbClr val="FF0000"/>
                </a:solidFill>
                <a:latin typeface="Cambria" panose="02040503050406030204" pitchFamily="18" charset="0"/>
                <a:ea typeface="Cambria" panose="02040503050406030204" pitchFamily="18" charset="0"/>
              </a:rPr>
              <a:t>Bao giờ cây lúa còn bông,</a:t>
            </a:r>
          </a:p>
          <a:p>
            <a:pPr lvl="0" algn="ctr"/>
            <a:r>
              <a:rPr lang="vi-VN" sz="3200" b="1" dirty="0">
                <a:solidFill>
                  <a:srgbClr val="FF0000"/>
                </a:solidFill>
                <a:latin typeface="Cambria" panose="02040503050406030204" pitchFamily="18" charset="0"/>
                <a:ea typeface="Cambria" panose="02040503050406030204" pitchFamily="18" charset="0"/>
              </a:rPr>
              <a:t>Thì còn ngọn cỏ ngoài đồng trâu ăn.</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4950200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A6DFEC1-F05C-4EC8-9902-15A11D51D07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flipV="1">
            <a:off x="-1" y="4171948"/>
            <a:ext cx="12203217" cy="1323438"/>
          </a:xfrm>
          <a:prstGeom prst="rect">
            <a:avLst/>
          </a:prstGeom>
        </p:spPr>
      </p:pic>
      <p:pic>
        <p:nvPicPr>
          <p:cNvPr id="5" name="Picture 4">
            <a:extLst>
              <a:ext uri="{FF2B5EF4-FFF2-40B4-BE49-F238E27FC236}">
                <a16:creationId xmlns:a16="http://schemas.microsoft.com/office/drawing/2014/main" id="{9054E7D4-611D-4516-8B0E-502019F8E47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1217" y="5495386"/>
            <a:ext cx="12203217" cy="1362614"/>
          </a:xfrm>
          <a:prstGeom prst="rect">
            <a:avLst/>
          </a:prstGeom>
        </p:spPr>
      </p:pic>
      <p:pic>
        <p:nvPicPr>
          <p:cNvPr id="9" name="Picture 8">
            <a:extLst>
              <a:ext uri="{FF2B5EF4-FFF2-40B4-BE49-F238E27FC236}">
                <a16:creationId xmlns:a16="http://schemas.microsoft.com/office/drawing/2014/main" id="{958042E7-7005-46D9-8C17-E6F412E8CF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74815"/>
            <a:ext cx="12203217" cy="4246765"/>
          </a:xfrm>
          <a:prstGeom prst="rect">
            <a:avLst/>
          </a:prstGeom>
        </p:spPr>
      </p:pic>
      <p:pic>
        <p:nvPicPr>
          <p:cNvPr id="2" name="Picture 1">
            <a:extLst>
              <a:ext uri="{FF2B5EF4-FFF2-40B4-BE49-F238E27FC236}">
                <a16:creationId xmlns:a16="http://schemas.microsoft.com/office/drawing/2014/main" id="{0944945A-B224-DAD3-A926-1F262EE9E620}"/>
              </a:ext>
            </a:extLst>
          </p:cNvPr>
          <p:cNvPicPr>
            <a:picLocks noChangeAspect="1"/>
          </p:cNvPicPr>
          <p:nvPr/>
        </p:nvPicPr>
        <p:blipFill>
          <a:blip r:embed="rId4"/>
          <a:stretch>
            <a:fillRect/>
          </a:stretch>
        </p:blipFill>
        <p:spPr>
          <a:xfrm>
            <a:off x="0" y="4328337"/>
            <a:ext cx="12034547" cy="2017951"/>
          </a:xfrm>
          <a:prstGeom prst="rect">
            <a:avLst/>
          </a:prstGeom>
        </p:spPr>
      </p:pic>
    </p:spTree>
    <p:extLst>
      <p:ext uri="{BB962C8B-B14F-4D97-AF65-F5344CB8AC3E}">
        <p14:creationId xmlns:p14="http://schemas.microsoft.com/office/powerpoint/2010/main" val="4742110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ideo">
            <a:hlinkClick r:id="" action="ppaction://media"/>
            <a:extLst>
              <a:ext uri="{FF2B5EF4-FFF2-40B4-BE49-F238E27FC236}">
                <a16:creationId xmlns:a16="http://schemas.microsoft.com/office/drawing/2014/main" id="{6956D52D-CE99-DC76-A993-964EDDE4203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7069474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455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indoor, room&#10;&#10;Description automatically generated">
            <a:extLst>
              <a:ext uri="{FF2B5EF4-FFF2-40B4-BE49-F238E27FC236}">
                <a16:creationId xmlns:a16="http://schemas.microsoft.com/office/drawing/2014/main" id="{9F293B97-0B91-DA8D-6587-D5C234DAE2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2" name="Rectangle: Rounded Corners 1">
            <a:extLst>
              <a:ext uri="{FF2B5EF4-FFF2-40B4-BE49-F238E27FC236}">
                <a16:creationId xmlns:a16="http://schemas.microsoft.com/office/drawing/2014/main" id="{957EE55E-27B3-426A-BB7B-C859FDF193B6}"/>
              </a:ext>
            </a:extLst>
          </p:cNvPr>
          <p:cNvSpPr/>
          <p:nvPr/>
        </p:nvSpPr>
        <p:spPr>
          <a:xfrm>
            <a:off x="138544" y="253354"/>
            <a:ext cx="11914910" cy="63656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CA7CB2E9-A6A7-44AB-BFE5-6EC851AC9F50}"/>
              </a:ext>
            </a:extLst>
          </p:cNvPr>
          <p:cNvPicPr>
            <a:picLocks noChangeAspect="1"/>
          </p:cNvPicPr>
          <p:nvPr/>
        </p:nvPicPr>
        <p:blipFill>
          <a:blip r:embed="rId3"/>
          <a:stretch>
            <a:fillRect/>
          </a:stretch>
        </p:blipFill>
        <p:spPr>
          <a:xfrm>
            <a:off x="185698" y="3324833"/>
            <a:ext cx="2866852" cy="3066004"/>
          </a:xfrm>
          <a:prstGeom prst="rect">
            <a:avLst/>
          </a:prstGeom>
        </p:spPr>
      </p:pic>
      <p:sp>
        <p:nvSpPr>
          <p:cNvPr id="20" name="Hình chữ nhật: Góc Tròn 1">
            <a:extLst>
              <a:ext uri="{FF2B5EF4-FFF2-40B4-BE49-F238E27FC236}">
                <a16:creationId xmlns:a16="http://schemas.microsoft.com/office/drawing/2014/main" id="{E98FA1D6-AC3A-473D-B4B6-953ED89E4141}"/>
              </a:ext>
            </a:extLst>
          </p:cNvPr>
          <p:cNvSpPr/>
          <p:nvPr/>
        </p:nvSpPr>
        <p:spPr>
          <a:xfrm>
            <a:off x="2360914" y="984763"/>
            <a:ext cx="7697485" cy="1767524"/>
          </a:xfrm>
          <a:custGeom>
            <a:avLst/>
            <a:gdLst>
              <a:gd name="connsiteX0" fmla="*/ 0 w 7697485"/>
              <a:gd name="connsiteY0" fmla="*/ 294593 h 1767524"/>
              <a:gd name="connsiteX1" fmla="*/ 294593 w 7697485"/>
              <a:gd name="connsiteY1" fmla="*/ 0 h 1767524"/>
              <a:gd name="connsiteX2" fmla="*/ 7402892 w 7697485"/>
              <a:gd name="connsiteY2" fmla="*/ 0 h 1767524"/>
              <a:gd name="connsiteX3" fmla="*/ 7697485 w 7697485"/>
              <a:gd name="connsiteY3" fmla="*/ 294593 h 1767524"/>
              <a:gd name="connsiteX4" fmla="*/ 7697485 w 7697485"/>
              <a:gd name="connsiteY4" fmla="*/ 1472931 h 1767524"/>
              <a:gd name="connsiteX5" fmla="*/ 7402892 w 7697485"/>
              <a:gd name="connsiteY5" fmla="*/ 1767524 h 1767524"/>
              <a:gd name="connsiteX6" fmla="*/ 294593 w 7697485"/>
              <a:gd name="connsiteY6" fmla="*/ 1767524 h 1767524"/>
              <a:gd name="connsiteX7" fmla="*/ 0 w 7697485"/>
              <a:gd name="connsiteY7" fmla="*/ 1472931 h 1767524"/>
              <a:gd name="connsiteX8" fmla="*/ 0 w 7697485"/>
              <a:gd name="connsiteY8" fmla="*/ 294593 h 1767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97485" h="1767524" fill="none" extrusionOk="0">
                <a:moveTo>
                  <a:pt x="0" y="294593"/>
                </a:moveTo>
                <a:cubicBezTo>
                  <a:pt x="281" y="139500"/>
                  <a:pt x="139167" y="12207"/>
                  <a:pt x="294593" y="0"/>
                </a:cubicBezTo>
                <a:cubicBezTo>
                  <a:pt x="3166520" y="72427"/>
                  <a:pt x="6648928" y="61419"/>
                  <a:pt x="7402892" y="0"/>
                </a:cubicBezTo>
                <a:cubicBezTo>
                  <a:pt x="7563527" y="-14210"/>
                  <a:pt x="7680955" y="126894"/>
                  <a:pt x="7697485" y="294593"/>
                </a:cubicBezTo>
                <a:cubicBezTo>
                  <a:pt x="7714242" y="738100"/>
                  <a:pt x="7614120" y="1068743"/>
                  <a:pt x="7697485" y="1472931"/>
                </a:cubicBezTo>
                <a:cubicBezTo>
                  <a:pt x="7702495" y="1610204"/>
                  <a:pt x="7550874" y="1751026"/>
                  <a:pt x="7402892" y="1767524"/>
                </a:cubicBezTo>
                <a:cubicBezTo>
                  <a:pt x="3954282" y="1797351"/>
                  <a:pt x="3110218" y="1688218"/>
                  <a:pt x="294593" y="1767524"/>
                </a:cubicBezTo>
                <a:cubicBezTo>
                  <a:pt x="135733" y="1767090"/>
                  <a:pt x="-21833" y="1639947"/>
                  <a:pt x="0" y="1472931"/>
                </a:cubicBezTo>
                <a:cubicBezTo>
                  <a:pt x="51634" y="1068634"/>
                  <a:pt x="-31415" y="481486"/>
                  <a:pt x="0" y="294593"/>
                </a:cubicBezTo>
                <a:close/>
              </a:path>
              <a:path w="7697485" h="1767524" stroke="0" extrusionOk="0">
                <a:moveTo>
                  <a:pt x="0" y="294593"/>
                </a:moveTo>
                <a:cubicBezTo>
                  <a:pt x="15800" y="136201"/>
                  <a:pt x="137831" y="12369"/>
                  <a:pt x="294593" y="0"/>
                </a:cubicBezTo>
                <a:cubicBezTo>
                  <a:pt x="2617291" y="123000"/>
                  <a:pt x="6171748" y="-96860"/>
                  <a:pt x="7402892" y="0"/>
                </a:cubicBezTo>
                <a:cubicBezTo>
                  <a:pt x="7561499" y="-3119"/>
                  <a:pt x="7706008" y="114711"/>
                  <a:pt x="7697485" y="294593"/>
                </a:cubicBezTo>
                <a:cubicBezTo>
                  <a:pt x="7666285" y="762169"/>
                  <a:pt x="7690154" y="947657"/>
                  <a:pt x="7697485" y="1472931"/>
                </a:cubicBezTo>
                <a:cubicBezTo>
                  <a:pt x="7668624" y="1646086"/>
                  <a:pt x="7562471" y="1767013"/>
                  <a:pt x="7402892" y="1767524"/>
                </a:cubicBezTo>
                <a:cubicBezTo>
                  <a:pt x="5708688" y="1606817"/>
                  <a:pt x="2771918" y="1807191"/>
                  <a:pt x="294593" y="1767524"/>
                </a:cubicBezTo>
                <a:cubicBezTo>
                  <a:pt x="119341" y="1764989"/>
                  <a:pt x="-13649" y="1629447"/>
                  <a:pt x="0" y="1472931"/>
                </a:cubicBezTo>
                <a:cubicBezTo>
                  <a:pt x="91801" y="1149099"/>
                  <a:pt x="66706" y="684955"/>
                  <a:pt x="0" y="294593"/>
                </a:cubicBezTo>
                <a:close/>
              </a:path>
            </a:pathLst>
          </a:custGeom>
          <a:solidFill>
            <a:srgbClr val="FFFF99"/>
          </a:solidFill>
          <a:ln w="57150">
            <a:solidFill>
              <a:srgbClr val="00206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5400" b="1" dirty="0" err="1">
                <a:solidFill>
                  <a:srgbClr val="FF0000"/>
                </a:solidFill>
              </a:rPr>
              <a:t>Em</a:t>
            </a:r>
            <a:r>
              <a:rPr lang="en-US" sz="5400" b="1" dirty="0">
                <a:solidFill>
                  <a:srgbClr val="FF0000"/>
                </a:solidFill>
              </a:rPr>
              <a:t> </a:t>
            </a:r>
            <a:r>
              <a:rPr lang="en-US" sz="5400" b="1" dirty="0" err="1">
                <a:solidFill>
                  <a:srgbClr val="FF0000"/>
                </a:solidFill>
              </a:rPr>
              <a:t>hãy</a:t>
            </a:r>
            <a:r>
              <a:rPr lang="en-US" sz="5400" b="1" dirty="0">
                <a:solidFill>
                  <a:srgbClr val="FF0000"/>
                </a:solidFill>
              </a:rPr>
              <a:t> </a:t>
            </a:r>
            <a:r>
              <a:rPr lang="en-US" sz="5400" b="1" dirty="0" err="1">
                <a:solidFill>
                  <a:srgbClr val="FF0000"/>
                </a:solidFill>
              </a:rPr>
              <a:t>nhắc</a:t>
            </a:r>
            <a:r>
              <a:rPr lang="en-US" sz="5400" b="1" dirty="0">
                <a:solidFill>
                  <a:srgbClr val="FF0000"/>
                </a:solidFill>
              </a:rPr>
              <a:t> </a:t>
            </a:r>
            <a:r>
              <a:rPr lang="en-US" sz="5400" b="1" dirty="0" err="1">
                <a:solidFill>
                  <a:srgbClr val="FF0000"/>
                </a:solidFill>
              </a:rPr>
              <a:t>lại</a:t>
            </a:r>
            <a:r>
              <a:rPr lang="en-US" sz="5400" b="1" dirty="0">
                <a:solidFill>
                  <a:srgbClr val="FF0000"/>
                </a:solidFill>
              </a:rPr>
              <a:t> 5 </a:t>
            </a:r>
            <a:r>
              <a:rPr lang="en-US" sz="5400" b="1" dirty="0" err="1">
                <a:solidFill>
                  <a:srgbClr val="FF0000"/>
                </a:solidFill>
              </a:rPr>
              <a:t>điều</a:t>
            </a:r>
            <a:r>
              <a:rPr lang="en-US" sz="5400" b="1" dirty="0">
                <a:solidFill>
                  <a:srgbClr val="FF0000"/>
                </a:solidFill>
              </a:rPr>
              <a:t> </a:t>
            </a:r>
            <a:r>
              <a:rPr lang="en-US" sz="5400" b="1" dirty="0" err="1">
                <a:solidFill>
                  <a:srgbClr val="FF0000"/>
                </a:solidFill>
              </a:rPr>
              <a:t>Bác</a:t>
            </a:r>
            <a:r>
              <a:rPr lang="en-US" sz="5400" b="1" dirty="0">
                <a:solidFill>
                  <a:srgbClr val="FF0000"/>
                </a:solidFill>
              </a:rPr>
              <a:t> </a:t>
            </a:r>
            <a:r>
              <a:rPr lang="en-US" sz="5400" b="1" dirty="0" err="1">
                <a:solidFill>
                  <a:srgbClr val="FF0000"/>
                </a:solidFill>
              </a:rPr>
              <a:t>Hồ</a:t>
            </a:r>
            <a:r>
              <a:rPr lang="en-US" sz="5400" b="1" dirty="0">
                <a:solidFill>
                  <a:srgbClr val="FF0000"/>
                </a:solidFill>
              </a:rPr>
              <a:t> </a:t>
            </a:r>
            <a:r>
              <a:rPr lang="en-US" sz="5400" b="1" dirty="0" err="1">
                <a:solidFill>
                  <a:srgbClr val="FF0000"/>
                </a:solidFill>
              </a:rPr>
              <a:t>dạy</a:t>
            </a:r>
            <a:r>
              <a:rPr lang="en-US" sz="5400" b="1" dirty="0">
                <a:solidFill>
                  <a:srgbClr val="FF0000"/>
                </a:solidFill>
              </a:rPr>
              <a:t>.</a:t>
            </a:r>
            <a:endParaRPr kumimoji="0" lang="vi-VN" sz="5400" b="0"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ndParaRPr>
          </a:p>
        </p:txBody>
      </p:sp>
      <p:sp>
        <p:nvSpPr>
          <p:cNvPr id="4" name="Hình chữ nhật: Góc Tròn 1">
            <a:extLst>
              <a:ext uri="{FF2B5EF4-FFF2-40B4-BE49-F238E27FC236}">
                <a16:creationId xmlns:a16="http://schemas.microsoft.com/office/drawing/2014/main" id="{CACCC9E4-88B5-3B66-E1AC-7F5F642AD210}"/>
              </a:ext>
            </a:extLst>
          </p:cNvPr>
          <p:cNvSpPr/>
          <p:nvPr/>
        </p:nvSpPr>
        <p:spPr>
          <a:xfrm>
            <a:off x="3846814" y="3375538"/>
            <a:ext cx="7697485" cy="1767524"/>
          </a:xfrm>
          <a:custGeom>
            <a:avLst/>
            <a:gdLst>
              <a:gd name="connsiteX0" fmla="*/ 0 w 7697485"/>
              <a:gd name="connsiteY0" fmla="*/ 294593 h 1767524"/>
              <a:gd name="connsiteX1" fmla="*/ 294593 w 7697485"/>
              <a:gd name="connsiteY1" fmla="*/ 0 h 1767524"/>
              <a:gd name="connsiteX2" fmla="*/ 7402892 w 7697485"/>
              <a:gd name="connsiteY2" fmla="*/ 0 h 1767524"/>
              <a:gd name="connsiteX3" fmla="*/ 7697485 w 7697485"/>
              <a:gd name="connsiteY3" fmla="*/ 294593 h 1767524"/>
              <a:gd name="connsiteX4" fmla="*/ 7697485 w 7697485"/>
              <a:gd name="connsiteY4" fmla="*/ 1472931 h 1767524"/>
              <a:gd name="connsiteX5" fmla="*/ 7402892 w 7697485"/>
              <a:gd name="connsiteY5" fmla="*/ 1767524 h 1767524"/>
              <a:gd name="connsiteX6" fmla="*/ 294593 w 7697485"/>
              <a:gd name="connsiteY6" fmla="*/ 1767524 h 1767524"/>
              <a:gd name="connsiteX7" fmla="*/ 0 w 7697485"/>
              <a:gd name="connsiteY7" fmla="*/ 1472931 h 1767524"/>
              <a:gd name="connsiteX8" fmla="*/ 0 w 7697485"/>
              <a:gd name="connsiteY8" fmla="*/ 294593 h 1767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97485" h="1767524" fill="none" extrusionOk="0">
                <a:moveTo>
                  <a:pt x="0" y="294593"/>
                </a:moveTo>
                <a:cubicBezTo>
                  <a:pt x="281" y="139500"/>
                  <a:pt x="139167" y="12207"/>
                  <a:pt x="294593" y="0"/>
                </a:cubicBezTo>
                <a:cubicBezTo>
                  <a:pt x="3166520" y="72427"/>
                  <a:pt x="6648928" y="61419"/>
                  <a:pt x="7402892" y="0"/>
                </a:cubicBezTo>
                <a:cubicBezTo>
                  <a:pt x="7563527" y="-14210"/>
                  <a:pt x="7680955" y="126894"/>
                  <a:pt x="7697485" y="294593"/>
                </a:cubicBezTo>
                <a:cubicBezTo>
                  <a:pt x="7714242" y="738100"/>
                  <a:pt x="7614120" y="1068743"/>
                  <a:pt x="7697485" y="1472931"/>
                </a:cubicBezTo>
                <a:cubicBezTo>
                  <a:pt x="7702495" y="1610204"/>
                  <a:pt x="7550874" y="1751026"/>
                  <a:pt x="7402892" y="1767524"/>
                </a:cubicBezTo>
                <a:cubicBezTo>
                  <a:pt x="3954282" y="1797351"/>
                  <a:pt x="3110218" y="1688218"/>
                  <a:pt x="294593" y="1767524"/>
                </a:cubicBezTo>
                <a:cubicBezTo>
                  <a:pt x="135733" y="1767090"/>
                  <a:pt x="-21833" y="1639947"/>
                  <a:pt x="0" y="1472931"/>
                </a:cubicBezTo>
                <a:cubicBezTo>
                  <a:pt x="51634" y="1068634"/>
                  <a:pt x="-31415" y="481486"/>
                  <a:pt x="0" y="294593"/>
                </a:cubicBezTo>
                <a:close/>
              </a:path>
              <a:path w="7697485" h="1767524" stroke="0" extrusionOk="0">
                <a:moveTo>
                  <a:pt x="0" y="294593"/>
                </a:moveTo>
                <a:cubicBezTo>
                  <a:pt x="15800" y="136201"/>
                  <a:pt x="137831" y="12369"/>
                  <a:pt x="294593" y="0"/>
                </a:cubicBezTo>
                <a:cubicBezTo>
                  <a:pt x="2617291" y="123000"/>
                  <a:pt x="6171748" y="-96860"/>
                  <a:pt x="7402892" y="0"/>
                </a:cubicBezTo>
                <a:cubicBezTo>
                  <a:pt x="7561499" y="-3119"/>
                  <a:pt x="7706008" y="114711"/>
                  <a:pt x="7697485" y="294593"/>
                </a:cubicBezTo>
                <a:cubicBezTo>
                  <a:pt x="7666285" y="762169"/>
                  <a:pt x="7690154" y="947657"/>
                  <a:pt x="7697485" y="1472931"/>
                </a:cubicBezTo>
                <a:cubicBezTo>
                  <a:pt x="7668624" y="1646086"/>
                  <a:pt x="7562471" y="1767013"/>
                  <a:pt x="7402892" y="1767524"/>
                </a:cubicBezTo>
                <a:cubicBezTo>
                  <a:pt x="5708688" y="1606817"/>
                  <a:pt x="2771918" y="1807191"/>
                  <a:pt x="294593" y="1767524"/>
                </a:cubicBezTo>
                <a:cubicBezTo>
                  <a:pt x="119341" y="1764989"/>
                  <a:pt x="-13649" y="1629447"/>
                  <a:pt x="0" y="1472931"/>
                </a:cubicBezTo>
                <a:cubicBezTo>
                  <a:pt x="91801" y="1149099"/>
                  <a:pt x="66706" y="684955"/>
                  <a:pt x="0" y="294593"/>
                </a:cubicBezTo>
                <a:close/>
              </a:path>
            </a:pathLst>
          </a:custGeom>
          <a:solidFill>
            <a:srgbClr val="FFFF99"/>
          </a:solidFill>
          <a:ln w="57150">
            <a:solidFill>
              <a:srgbClr val="00206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5400" b="1">
                <a:solidFill>
                  <a:srgbClr val="FF0000"/>
                </a:solidFill>
              </a:rPr>
              <a:t>Em hiểu thế nào là tuổi nhỏ làm việc nhỏ?</a:t>
            </a:r>
            <a:endParaRPr kumimoji="0" lang="vi-VN" sz="5400" b="0"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ndParaRPr>
          </a:p>
        </p:txBody>
      </p:sp>
    </p:spTree>
    <p:extLst>
      <p:ext uri="{BB962C8B-B14F-4D97-AF65-F5344CB8AC3E}">
        <p14:creationId xmlns:p14="http://schemas.microsoft.com/office/powerpoint/2010/main" val="19820254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toys in front of a chalkboard&#10;&#10;Description automatically generated with medium confidence">
            <a:extLst>
              <a:ext uri="{FF2B5EF4-FFF2-40B4-BE49-F238E27FC236}">
                <a16:creationId xmlns:a16="http://schemas.microsoft.com/office/drawing/2014/main" id="{4E801F27-B865-9C62-2652-B1B57754BD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C365F3B4-CB5E-EFD6-54D4-CD5B3A7E070B}"/>
              </a:ext>
            </a:extLst>
          </p:cNvPr>
          <p:cNvPicPr>
            <a:picLocks noChangeAspect="1"/>
          </p:cNvPicPr>
          <p:nvPr/>
        </p:nvPicPr>
        <p:blipFill>
          <a:blip r:embed="rId3"/>
          <a:stretch>
            <a:fillRect/>
          </a:stretch>
        </p:blipFill>
        <p:spPr>
          <a:xfrm>
            <a:off x="3871521" y="1382586"/>
            <a:ext cx="4639458" cy="1444877"/>
          </a:xfrm>
          <a:prstGeom prst="rect">
            <a:avLst/>
          </a:prstGeom>
        </p:spPr>
      </p:pic>
    </p:spTree>
    <p:extLst>
      <p:ext uri="{BB962C8B-B14F-4D97-AF65-F5344CB8AC3E}">
        <p14:creationId xmlns:p14="http://schemas.microsoft.com/office/powerpoint/2010/main" val="7002550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indoor, room&#10;&#10;Description automatically generated">
            <a:extLst>
              <a:ext uri="{FF2B5EF4-FFF2-40B4-BE49-F238E27FC236}">
                <a16:creationId xmlns:a16="http://schemas.microsoft.com/office/drawing/2014/main" id="{9F293B97-0B91-DA8D-6587-D5C234DAE2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1038"/>
            <a:ext cx="12191999" cy="6858000"/>
          </a:xfrm>
          <a:prstGeom prst="rect">
            <a:avLst/>
          </a:prstGeom>
        </p:spPr>
      </p:pic>
      <p:sp>
        <p:nvSpPr>
          <p:cNvPr id="2" name="Rectangle: Rounded Corners 1">
            <a:extLst>
              <a:ext uri="{FF2B5EF4-FFF2-40B4-BE49-F238E27FC236}">
                <a16:creationId xmlns:a16="http://schemas.microsoft.com/office/drawing/2014/main" id="{957EE55E-27B3-426A-BB7B-C859FDF193B6}"/>
              </a:ext>
            </a:extLst>
          </p:cNvPr>
          <p:cNvSpPr/>
          <p:nvPr/>
        </p:nvSpPr>
        <p:spPr>
          <a:xfrm>
            <a:off x="138544" y="253354"/>
            <a:ext cx="11914910" cy="63656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8C92B8C1-1A3B-3C0A-D570-69AF06F0AA81}"/>
              </a:ext>
            </a:extLst>
          </p:cNvPr>
          <p:cNvSpPr txBox="1"/>
          <p:nvPr/>
        </p:nvSpPr>
        <p:spPr>
          <a:xfrm>
            <a:off x="1484025" y="311647"/>
            <a:ext cx="10106257" cy="70788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Bày</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tỏ</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ý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kiến</a:t>
            </a: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4" name="Group 13">
            <a:extLst>
              <a:ext uri="{FF2B5EF4-FFF2-40B4-BE49-F238E27FC236}">
                <a16:creationId xmlns:a16="http://schemas.microsoft.com/office/drawing/2014/main" id="{12C40799-40A7-C8B6-56CB-7960103F3E0A}"/>
              </a:ext>
            </a:extLst>
          </p:cNvPr>
          <p:cNvGrpSpPr/>
          <p:nvPr/>
        </p:nvGrpSpPr>
        <p:grpSpPr>
          <a:xfrm>
            <a:off x="9299931" y="3429000"/>
            <a:ext cx="2768468" cy="3010307"/>
            <a:chOff x="8001897" y="2215432"/>
            <a:chExt cx="3945736" cy="4290637"/>
          </a:xfrm>
        </p:grpSpPr>
        <p:sp>
          <p:nvSpPr>
            <p:cNvPr id="15" name="Rectangle: Rounded Corners 14">
              <a:extLst>
                <a:ext uri="{FF2B5EF4-FFF2-40B4-BE49-F238E27FC236}">
                  <a16:creationId xmlns:a16="http://schemas.microsoft.com/office/drawing/2014/main" id="{E37CC86B-F14A-4D81-1782-5C0DD9EA72DB}"/>
                </a:ext>
              </a:extLst>
            </p:cNvPr>
            <p:cNvSpPr/>
            <p:nvPr/>
          </p:nvSpPr>
          <p:spPr>
            <a:xfrm>
              <a:off x="8001897" y="2215432"/>
              <a:ext cx="3945736" cy="1960054"/>
            </a:xfrm>
            <a:custGeom>
              <a:avLst/>
              <a:gdLst>
                <a:gd name="connsiteX0" fmla="*/ 0 w 3945736"/>
                <a:gd name="connsiteY0" fmla="*/ 326682 h 1960054"/>
                <a:gd name="connsiteX1" fmla="*/ 326682 w 3945736"/>
                <a:gd name="connsiteY1" fmla="*/ 0 h 1960054"/>
                <a:gd name="connsiteX2" fmla="*/ 3619054 w 3945736"/>
                <a:gd name="connsiteY2" fmla="*/ 0 h 1960054"/>
                <a:gd name="connsiteX3" fmla="*/ 3945736 w 3945736"/>
                <a:gd name="connsiteY3" fmla="*/ 326682 h 1960054"/>
                <a:gd name="connsiteX4" fmla="*/ 3945736 w 3945736"/>
                <a:gd name="connsiteY4" fmla="*/ 1633372 h 1960054"/>
                <a:gd name="connsiteX5" fmla="*/ 3619054 w 3945736"/>
                <a:gd name="connsiteY5" fmla="*/ 1960054 h 1960054"/>
                <a:gd name="connsiteX6" fmla="*/ 326682 w 3945736"/>
                <a:gd name="connsiteY6" fmla="*/ 1960054 h 1960054"/>
                <a:gd name="connsiteX7" fmla="*/ 0 w 3945736"/>
                <a:gd name="connsiteY7" fmla="*/ 1633372 h 1960054"/>
                <a:gd name="connsiteX8" fmla="*/ 0 w 3945736"/>
                <a:gd name="connsiteY8" fmla="*/ 326682 h 1960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45736" h="1960054" fill="none" extrusionOk="0">
                  <a:moveTo>
                    <a:pt x="0" y="326682"/>
                  </a:moveTo>
                  <a:cubicBezTo>
                    <a:pt x="644" y="163700"/>
                    <a:pt x="159707" y="22566"/>
                    <a:pt x="326682" y="0"/>
                  </a:cubicBezTo>
                  <a:cubicBezTo>
                    <a:pt x="887579" y="72427"/>
                    <a:pt x="2266806" y="61419"/>
                    <a:pt x="3619054" y="0"/>
                  </a:cubicBezTo>
                  <a:cubicBezTo>
                    <a:pt x="3799069" y="-2793"/>
                    <a:pt x="3942697" y="145342"/>
                    <a:pt x="3945736" y="326682"/>
                  </a:cubicBezTo>
                  <a:cubicBezTo>
                    <a:pt x="3938132" y="951472"/>
                    <a:pt x="3836150" y="1250410"/>
                    <a:pt x="3945736" y="1633372"/>
                  </a:cubicBezTo>
                  <a:cubicBezTo>
                    <a:pt x="3947317" y="1805771"/>
                    <a:pt x="3787446" y="1946569"/>
                    <a:pt x="3619054" y="1960054"/>
                  </a:cubicBezTo>
                  <a:cubicBezTo>
                    <a:pt x="3253375" y="1989881"/>
                    <a:pt x="1351789" y="1880748"/>
                    <a:pt x="326682" y="1960054"/>
                  </a:cubicBezTo>
                  <a:cubicBezTo>
                    <a:pt x="150020" y="1959629"/>
                    <a:pt x="-2536" y="1814294"/>
                    <a:pt x="0" y="1633372"/>
                  </a:cubicBezTo>
                  <a:cubicBezTo>
                    <a:pt x="110592" y="1430773"/>
                    <a:pt x="-65140" y="859148"/>
                    <a:pt x="0" y="326682"/>
                  </a:cubicBezTo>
                  <a:close/>
                </a:path>
                <a:path w="3945736" h="1960054" stroke="0" extrusionOk="0">
                  <a:moveTo>
                    <a:pt x="0" y="326682"/>
                  </a:moveTo>
                  <a:cubicBezTo>
                    <a:pt x="33033" y="155265"/>
                    <a:pt x="152922" y="13877"/>
                    <a:pt x="326682" y="0"/>
                  </a:cubicBezTo>
                  <a:cubicBezTo>
                    <a:pt x="829990" y="123000"/>
                    <a:pt x="2118449" y="-96860"/>
                    <a:pt x="3619054" y="0"/>
                  </a:cubicBezTo>
                  <a:cubicBezTo>
                    <a:pt x="3791474" y="-6098"/>
                    <a:pt x="3950066" y="137531"/>
                    <a:pt x="3945736" y="326682"/>
                  </a:cubicBezTo>
                  <a:cubicBezTo>
                    <a:pt x="4032129" y="663161"/>
                    <a:pt x="4062865" y="1319699"/>
                    <a:pt x="3945736" y="1633372"/>
                  </a:cubicBezTo>
                  <a:cubicBezTo>
                    <a:pt x="3915556" y="1824727"/>
                    <a:pt x="3766562" y="1954668"/>
                    <a:pt x="3619054" y="1960054"/>
                  </a:cubicBezTo>
                  <a:cubicBezTo>
                    <a:pt x="2569483" y="1799347"/>
                    <a:pt x="1137739" y="1999721"/>
                    <a:pt x="326682" y="1960054"/>
                  </a:cubicBezTo>
                  <a:cubicBezTo>
                    <a:pt x="115078" y="1953756"/>
                    <a:pt x="-16427" y="1806351"/>
                    <a:pt x="0" y="1633372"/>
                  </a:cubicBezTo>
                  <a:cubicBezTo>
                    <a:pt x="-47849" y="1101333"/>
                    <a:pt x="-4262" y="703169"/>
                    <a:pt x="0" y="326682"/>
                  </a:cubicBezTo>
                  <a:close/>
                </a:path>
              </a:pathLst>
            </a:custGeom>
            <a:solidFill>
              <a:srgbClr val="FFFFCC"/>
            </a:solidFill>
            <a:ln w="38100">
              <a:solidFill>
                <a:srgbClr val="00206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w="9525">
                    <a:solidFill>
                      <a:prstClr val="white"/>
                    </a:solidFill>
                    <a:prstDash val="solid"/>
                  </a:ln>
                  <a:solidFill>
                    <a:srgbClr val="002060"/>
                  </a:solidFill>
                  <a:effectLst>
                    <a:outerShdw blurRad="12700" dist="38100" dir="2700000" algn="tl" rotWithShape="0">
                      <a:srgbClr val="4472C4">
                        <a:lumMod val="60000"/>
                        <a:lumOff val="40000"/>
                      </a:srgbClr>
                    </a:outerShdw>
                  </a:effectLst>
                  <a:uLnTx/>
                  <a:uFillTx/>
                  <a:latin typeface="UTM Cookies" panose="02040603050506020204" pitchFamily="18" charset="0"/>
                  <a:ea typeface="+mn-ea"/>
                  <a:cs typeface="Calibri" panose="020F0502020204030204" pitchFamily="34" charset="0"/>
                </a:rPr>
                <a:t>THẢO </a:t>
              </a:r>
              <a:r>
                <a:rPr kumimoji="0" lang="en-US" sz="32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472C4">
                        <a:lumMod val="60000"/>
                        <a:lumOff val="40000"/>
                      </a:srgbClr>
                    </a:outerShdw>
                  </a:effectLst>
                  <a:uLnTx/>
                  <a:uFillTx/>
                  <a:latin typeface="UTM Cookies" panose="02040603050506020204" pitchFamily="18" charset="0"/>
                  <a:ea typeface="+mn-ea"/>
                  <a:cs typeface="Calibri" panose="020F0502020204030204" pitchFamily="34" charset="0"/>
                </a:rPr>
                <a:t>LUẬN NHÓM ĐÔI</a:t>
              </a:r>
            </a:p>
          </p:txBody>
        </p:sp>
        <p:grpSp>
          <p:nvGrpSpPr>
            <p:cNvPr id="16" name="Group 15">
              <a:extLst>
                <a:ext uri="{FF2B5EF4-FFF2-40B4-BE49-F238E27FC236}">
                  <a16:creationId xmlns:a16="http://schemas.microsoft.com/office/drawing/2014/main" id="{2B318077-F3AC-D035-5449-A1248D641608}"/>
                </a:ext>
              </a:extLst>
            </p:cNvPr>
            <p:cNvGrpSpPr/>
            <p:nvPr/>
          </p:nvGrpSpPr>
          <p:grpSpPr>
            <a:xfrm>
              <a:off x="8001897" y="3786299"/>
              <a:ext cx="3915968" cy="2719770"/>
              <a:chOff x="1197026" y="4229506"/>
              <a:chExt cx="3858698" cy="2618820"/>
            </a:xfrm>
          </p:grpSpPr>
          <p:pic>
            <p:nvPicPr>
              <p:cNvPr id="17" name="Picture 16">
                <a:extLst>
                  <a:ext uri="{FF2B5EF4-FFF2-40B4-BE49-F238E27FC236}">
                    <a16:creationId xmlns:a16="http://schemas.microsoft.com/office/drawing/2014/main" id="{7DF8B779-CA6D-F3AD-CF0D-19A971A3A8CB}"/>
                  </a:ext>
                </a:extLst>
              </p:cNvPr>
              <p:cNvPicPr>
                <a:picLocks noChangeAspect="1"/>
              </p:cNvPicPr>
              <p:nvPr/>
            </p:nvPicPr>
            <p:blipFill>
              <a:blip r:embed="rId3"/>
              <a:stretch>
                <a:fillRect/>
              </a:stretch>
            </p:blipFill>
            <p:spPr>
              <a:xfrm>
                <a:off x="3008063" y="4229506"/>
                <a:ext cx="2047661" cy="2616201"/>
              </a:xfrm>
              <a:prstGeom prst="rect">
                <a:avLst/>
              </a:prstGeom>
            </p:spPr>
          </p:pic>
          <p:pic>
            <p:nvPicPr>
              <p:cNvPr id="18" name="Picture 17">
                <a:extLst>
                  <a:ext uri="{FF2B5EF4-FFF2-40B4-BE49-F238E27FC236}">
                    <a16:creationId xmlns:a16="http://schemas.microsoft.com/office/drawing/2014/main" id="{B7E7F5A2-EC37-1308-27C4-214EF3093421}"/>
                  </a:ext>
                </a:extLst>
              </p:cNvPr>
              <p:cNvPicPr>
                <a:picLocks noChangeAspect="1"/>
              </p:cNvPicPr>
              <p:nvPr/>
            </p:nvPicPr>
            <p:blipFill>
              <a:blip r:embed="rId4"/>
              <a:stretch>
                <a:fillRect/>
              </a:stretch>
            </p:blipFill>
            <p:spPr>
              <a:xfrm>
                <a:off x="1197026" y="4232126"/>
                <a:ext cx="1811038" cy="2616200"/>
              </a:xfrm>
              <a:prstGeom prst="rect">
                <a:avLst/>
              </a:prstGeom>
            </p:spPr>
          </p:pic>
        </p:grpSp>
      </p:grpSp>
      <p:pic>
        <p:nvPicPr>
          <p:cNvPr id="4" name="Picture 3">
            <a:extLst>
              <a:ext uri="{FF2B5EF4-FFF2-40B4-BE49-F238E27FC236}">
                <a16:creationId xmlns:a16="http://schemas.microsoft.com/office/drawing/2014/main" id="{049DFA42-C9FC-B297-3E32-5ABBCFE9044A}"/>
              </a:ext>
            </a:extLst>
          </p:cNvPr>
          <p:cNvPicPr>
            <a:picLocks noChangeAspect="1"/>
          </p:cNvPicPr>
          <p:nvPr/>
        </p:nvPicPr>
        <p:blipFill>
          <a:blip r:embed="rId5"/>
          <a:stretch>
            <a:fillRect/>
          </a:stretch>
        </p:blipFill>
        <p:spPr>
          <a:xfrm>
            <a:off x="774218" y="294775"/>
            <a:ext cx="816331" cy="816331"/>
          </a:xfrm>
          <a:prstGeom prst="rect">
            <a:avLst/>
          </a:prstGeom>
        </p:spPr>
      </p:pic>
      <p:sp>
        <p:nvSpPr>
          <p:cNvPr id="3" name="TextBox 2">
            <a:extLst>
              <a:ext uri="{FF2B5EF4-FFF2-40B4-BE49-F238E27FC236}">
                <a16:creationId xmlns:a16="http://schemas.microsoft.com/office/drawing/2014/main" id="{D530840B-A3BE-329F-18F1-CCECF30EE201}"/>
              </a:ext>
            </a:extLst>
          </p:cNvPr>
          <p:cNvSpPr txBox="1"/>
          <p:nvPr/>
        </p:nvSpPr>
        <p:spPr>
          <a:xfrm>
            <a:off x="666750" y="1171575"/>
            <a:ext cx="11125200" cy="3598549"/>
          </a:xfrm>
          <a:prstGeom prst="rect">
            <a:avLst/>
          </a:prstGeom>
          <a:noFill/>
        </p:spPr>
        <p:txBody>
          <a:bodyPr wrap="square" rtlCol="0">
            <a:spAutoFit/>
          </a:bodyPr>
          <a:lstStyle/>
          <a:p>
            <a:pPr marL="0" marR="0" algn="just">
              <a:lnSpc>
                <a:spcPct val="120000"/>
              </a:lnSpc>
              <a:spcBef>
                <a:spcPts val="0"/>
              </a:spcBef>
              <a:spcAft>
                <a:spcPts val="0"/>
              </a:spcAft>
            </a:pPr>
            <a:r>
              <a:rPr lang="nl-NL" sz="3200" i="1" dirty="0">
                <a:effectLst/>
                <a:ea typeface="SimSun" panose="02010600030101010101" pitchFamily="2" charset="-122"/>
              </a:rPr>
              <a:t>a. Chỉ có những người nghèo mới cần phải lao động.</a:t>
            </a:r>
            <a:endParaRPr lang="en-US" sz="3200" dirty="0">
              <a:effectLst/>
              <a:ea typeface="SimSun" panose="02010600030101010101" pitchFamily="2" charset="-122"/>
            </a:endParaRPr>
          </a:p>
          <a:p>
            <a:pPr marL="0" marR="0" algn="just">
              <a:lnSpc>
                <a:spcPct val="120000"/>
              </a:lnSpc>
              <a:spcBef>
                <a:spcPts val="0"/>
              </a:spcBef>
              <a:spcAft>
                <a:spcPts val="0"/>
              </a:spcAft>
            </a:pPr>
            <a:r>
              <a:rPr lang="nl-NL" sz="3200" i="1" dirty="0">
                <a:effectLst/>
                <a:ea typeface="SimSun" panose="02010600030101010101" pitchFamily="2" charset="-122"/>
              </a:rPr>
              <a:t>b. Lười lao động dễ dẫn tới mắc phải các tệ nạn xã hội.</a:t>
            </a:r>
            <a:endParaRPr lang="en-US" sz="3200" dirty="0">
              <a:effectLst/>
              <a:ea typeface="SimSun" panose="02010600030101010101" pitchFamily="2" charset="-122"/>
            </a:endParaRPr>
          </a:p>
          <a:p>
            <a:pPr marL="0" marR="0" algn="just">
              <a:lnSpc>
                <a:spcPct val="120000"/>
              </a:lnSpc>
              <a:spcBef>
                <a:spcPts val="0"/>
              </a:spcBef>
              <a:spcAft>
                <a:spcPts val="0"/>
              </a:spcAft>
            </a:pPr>
            <a:r>
              <a:rPr lang="nl-NL" sz="3200" i="1" dirty="0">
                <a:effectLst/>
                <a:ea typeface="SimSun" panose="02010600030101010101" pitchFamily="2" charset="-122"/>
              </a:rPr>
              <a:t>c. Lao động không chỉ giúp ấm no mà còn tạo ra niềm vui trong cuộc sống.</a:t>
            </a:r>
            <a:endParaRPr lang="en-US" sz="3200" dirty="0">
              <a:effectLst/>
              <a:ea typeface="SimSun" panose="02010600030101010101" pitchFamily="2" charset="-122"/>
            </a:endParaRPr>
          </a:p>
          <a:p>
            <a:pPr marL="0" marR="0" algn="just">
              <a:lnSpc>
                <a:spcPct val="120000"/>
              </a:lnSpc>
              <a:spcBef>
                <a:spcPts val="0"/>
              </a:spcBef>
              <a:spcAft>
                <a:spcPts val="0"/>
              </a:spcAft>
            </a:pPr>
            <a:r>
              <a:rPr lang="nl-NL" sz="3200" i="1" dirty="0">
                <a:effectLst/>
                <a:ea typeface="SimSun" panose="02010600030101010101" pitchFamily="2" charset="-122"/>
              </a:rPr>
              <a:t>d. Lao động trí óc có giá trị hơn lao động chân tay.</a:t>
            </a:r>
            <a:endParaRPr lang="en-US" sz="3200" dirty="0">
              <a:effectLst/>
              <a:ea typeface="SimSun" panose="02010600030101010101" pitchFamily="2" charset="-122"/>
            </a:endParaRPr>
          </a:p>
          <a:p>
            <a:pPr marL="0" marR="0" algn="just">
              <a:lnSpc>
                <a:spcPct val="120000"/>
              </a:lnSpc>
              <a:spcBef>
                <a:spcPts val="0"/>
              </a:spcBef>
              <a:spcAft>
                <a:spcPts val="0"/>
              </a:spcAft>
            </a:pPr>
            <a:r>
              <a:rPr lang="nl-NL" sz="3200" i="1" dirty="0">
                <a:effectLst/>
                <a:ea typeface="SimSun" panose="02010600030101010101" pitchFamily="2" charset="-122"/>
              </a:rPr>
              <a:t>e. Lao động là việc chỉ dành riêng cho người lớn.</a:t>
            </a:r>
            <a:endParaRPr lang="en-US" sz="3200" dirty="0">
              <a:effectLst/>
              <a:ea typeface="SimSun" panose="02010600030101010101" pitchFamily="2" charset="-122"/>
            </a:endParaRPr>
          </a:p>
        </p:txBody>
      </p:sp>
    </p:spTree>
    <p:extLst>
      <p:ext uri="{BB962C8B-B14F-4D97-AF65-F5344CB8AC3E}">
        <p14:creationId xmlns:p14="http://schemas.microsoft.com/office/powerpoint/2010/main" val="15646490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indoor, room&#10;&#10;Description automatically generated">
            <a:extLst>
              <a:ext uri="{FF2B5EF4-FFF2-40B4-BE49-F238E27FC236}">
                <a16:creationId xmlns:a16="http://schemas.microsoft.com/office/drawing/2014/main" id="{9F293B97-0B91-DA8D-6587-D5C234DAE2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2" name="Rectangle: Rounded Corners 1">
            <a:extLst>
              <a:ext uri="{FF2B5EF4-FFF2-40B4-BE49-F238E27FC236}">
                <a16:creationId xmlns:a16="http://schemas.microsoft.com/office/drawing/2014/main" id="{957EE55E-27B3-426A-BB7B-C859FDF193B6}"/>
              </a:ext>
            </a:extLst>
          </p:cNvPr>
          <p:cNvSpPr/>
          <p:nvPr/>
        </p:nvSpPr>
        <p:spPr>
          <a:xfrm>
            <a:off x="138544" y="253354"/>
            <a:ext cx="11914910" cy="63656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CA7CB2E9-A6A7-44AB-BFE5-6EC851AC9F50}"/>
              </a:ext>
            </a:extLst>
          </p:cNvPr>
          <p:cNvPicPr>
            <a:picLocks noChangeAspect="1"/>
          </p:cNvPicPr>
          <p:nvPr/>
        </p:nvPicPr>
        <p:blipFill>
          <a:blip r:embed="rId3"/>
          <a:stretch>
            <a:fillRect/>
          </a:stretch>
        </p:blipFill>
        <p:spPr>
          <a:xfrm>
            <a:off x="185698" y="3324833"/>
            <a:ext cx="2866852" cy="3066004"/>
          </a:xfrm>
          <a:prstGeom prst="rect">
            <a:avLst/>
          </a:prstGeom>
        </p:spPr>
      </p:pic>
      <p:sp>
        <p:nvSpPr>
          <p:cNvPr id="20" name="Hình chữ nhật: Góc Tròn 1">
            <a:extLst>
              <a:ext uri="{FF2B5EF4-FFF2-40B4-BE49-F238E27FC236}">
                <a16:creationId xmlns:a16="http://schemas.microsoft.com/office/drawing/2014/main" id="{E98FA1D6-AC3A-473D-B4B6-953ED89E4141}"/>
              </a:ext>
            </a:extLst>
          </p:cNvPr>
          <p:cNvSpPr/>
          <p:nvPr/>
        </p:nvSpPr>
        <p:spPr>
          <a:xfrm>
            <a:off x="3151489" y="2994537"/>
            <a:ext cx="7697485" cy="2158488"/>
          </a:xfrm>
          <a:custGeom>
            <a:avLst/>
            <a:gdLst>
              <a:gd name="connsiteX0" fmla="*/ 0 w 7697485"/>
              <a:gd name="connsiteY0" fmla="*/ 359755 h 2158488"/>
              <a:gd name="connsiteX1" fmla="*/ 359755 w 7697485"/>
              <a:gd name="connsiteY1" fmla="*/ 0 h 2158488"/>
              <a:gd name="connsiteX2" fmla="*/ 7337730 w 7697485"/>
              <a:gd name="connsiteY2" fmla="*/ 0 h 2158488"/>
              <a:gd name="connsiteX3" fmla="*/ 7697485 w 7697485"/>
              <a:gd name="connsiteY3" fmla="*/ 359755 h 2158488"/>
              <a:gd name="connsiteX4" fmla="*/ 7697485 w 7697485"/>
              <a:gd name="connsiteY4" fmla="*/ 1798733 h 2158488"/>
              <a:gd name="connsiteX5" fmla="*/ 7337730 w 7697485"/>
              <a:gd name="connsiteY5" fmla="*/ 2158488 h 2158488"/>
              <a:gd name="connsiteX6" fmla="*/ 359755 w 7697485"/>
              <a:gd name="connsiteY6" fmla="*/ 2158488 h 2158488"/>
              <a:gd name="connsiteX7" fmla="*/ 0 w 7697485"/>
              <a:gd name="connsiteY7" fmla="*/ 1798733 h 2158488"/>
              <a:gd name="connsiteX8" fmla="*/ 0 w 7697485"/>
              <a:gd name="connsiteY8" fmla="*/ 359755 h 215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97485" h="2158488" fill="none" extrusionOk="0">
                <a:moveTo>
                  <a:pt x="0" y="359755"/>
                </a:moveTo>
                <a:cubicBezTo>
                  <a:pt x="1136" y="191819"/>
                  <a:pt x="180146" y="32018"/>
                  <a:pt x="359755" y="0"/>
                </a:cubicBezTo>
                <a:cubicBezTo>
                  <a:pt x="2560258" y="72427"/>
                  <a:pt x="4825626" y="61419"/>
                  <a:pt x="7337730" y="0"/>
                </a:cubicBezTo>
                <a:cubicBezTo>
                  <a:pt x="7531558" y="-33447"/>
                  <a:pt x="7669061" y="152470"/>
                  <a:pt x="7697485" y="359755"/>
                </a:cubicBezTo>
                <a:cubicBezTo>
                  <a:pt x="7811079" y="1032527"/>
                  <a:pt x="7663316" y="1411896"/>
                  <a:pt x="7697485" y="1798733"/>
                </a:cubicBezTo>
                <a:cubicBezTo>
                  <a:pt x="7697946" y="1995081"/>
                  <a:pt x="7524027" y="2144598"/>
                  <a:pt x="7337730" y="2158488"/>
                </a:cubicBezTo>
                <a:cubicBezTo>
                  <a:pt x="5681122" y="2188315"/>
                  <a:pt x="1687941" y="2079182"/>
                  <a:pt x="359755" y="2158488"/>
                </a:cubicBezTo>
                <a:cubicBezTo>
                  <a:pt x="184329" y="2155858"/>
                  <a:pt x="-10888" y="1999573"/>
                  <a:pt x="0" y="1798733"/>
                </a:cubicBezTo>
                <a:cubicBezTo>
                  <a:pt x="68200" y="1539230"/>
                  <a:pt x="-77967" y="778249"/>
                  <a:pt x="0" y="359755"/>
                </a:cubicBezTo>
                <a:close/>
              </a:path>
              <a:path w="7697485" h="2158488" stroke="0" extrusionOk="0">
                <a:moveTo>
                  <a:pt x="0" y="359755"/>
                </a:moveTo>
                <a:cubicBezTo>
                  <a:pt x="23251" y="167406"/>
                  <a:pt x="177349" y="33920"/>
                  <a:pt x="359755" y="0"/>
                </a:cubicBezTo>
                <a:cubicBezTo>
                  <a:pt x="3294976" y="123000"/>
                  <a:pt x="4373487" y="-96860"/>
                  <a:pt x="7337730" y="0"/>
                </a:cubicBezTo>
                <a:cubicBezTo>
                  <a:pt x="7533496" y="-2226"/>
                  <a:pt x="7699683" y="156637"/>
                  <a:pt x="7697485" y="359755"/>
                </a:cubicBezTo>
                <a:cubicBezTo>
                  <a:pt x="7573449" y="593277"/>
                  <a:pt x="7695851" y="1297655"/>
                  <a:pt x="7697485" y="1798733"/>
                </a:cubicBezTo>
                <a:cubicBezTo>
                  <a:pt x="7673884" y="2005970"/>
                  <a:pt x="7501868" y="2152834"/>
                  <a:pt x="7337730" y="2158488"/>
                </a:cubicBezTo>
                <a:cubicBezTo>
                  <a:pt x="6593658" y="1997781"/>
                  <a:pt x="1520808" y="2198155"/>
                  <a:pt x="359755" y="2158488"/>
                </a:cubicBezTo>
                <a:cubicBezTo>
                  <a:pt x="123661" y="2150933"/>
                  <a:pt x="-13264" y="1991411"/>
                  <a:pt x="0" y="1798733"/>
                </a:cubicBezTo>
                <a:cubicBezTo>
                  <a:pt x="75483" y="1305265"/>
                  <a:pt x="124870" y="961632"/>
                  <a:pt x="0" y="359755"/>
                </a:cubicBezTo>
                <a:close/>
              </a:path>
            </a:pathLst>
          </a:custGeom>
          <a:solidFill>
            <a:srgbClr val="FFFF99"/>
          </a:solidFill>
          <a:ln w="57150">
            <a:solidFill>
              <a:srgbClr val="00206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4000" b="1" dirty="0" err="1">
                <a:solidFill>
                  <a:srgbClr val="FF0000"/>
                </a:solidFill>
              </a:rPr>
              <a:t>Không</a:t>
            </a:r>
            <a:r>
              <a:rPr lang="en-US" sz="4000" b="1" dirty="0">
                <a:solidFill>
                  <a:srgbClr val="FF0000"/>
                </a:solidFill>
              </a:rPr>
              <a:t> </a:t>
            </a:r>
            <a:r>
              <a:rPr lang="en-US" sz="4000" b="1" dirty="0" err="1">
                <a:solidFill>
                  <a:srgbClr val="FF0000"/>
                </a:solidFill>
              </a:rPr>
              <a:t>đồng</a:t>
            </a:r>
            <a:r>
              <a:rPr lang="en-US" sz="4000" b="1" dirty="0">
                <a:solidFill>
                  <a:srgbClr val="FF0000"/>
                </a:solidFill>
              </a:rPr>
              <a:t> </a:t>
            </a:r>
            <a:r>
              <a:rPr lang="en-US" sz="4000" b="1" dirty="0" err="1">
                <a:solidFill>
                  <a:srgbClr val="FF0000"/>
                </a:solidFill>
              </a:rPr>
              <a:t>tình</a:t>
            </a:r>
            <a:r>
              <a:rPr lang="en-US" sz="4000" b="1" dirty="0">
                <a:solidFill>
                  <a:srgbClr val="FF0000"/>
                </a:solidFill>
              </a:rPr>
              <a:t> </a:t>
            </a:r>
            <a:r>
              <a:rPr lang="en-US" sz="4000" b="1" dirty="0" err="1">
                <a:solidFill>
                  <a:srgbClr val="FF0000"/>
                </a:solidFill>
              </a:rPr>
              <a:t>với</a:t>
            </a:r>
            <a:r>
              <a:rPr lang="en-US" sz="4000" b="1" dirty="0">
                <a:solidFill>
                  <a:srgbClr val="FF0000"/>
                </a:solidFill>
              </a:rPr>
              <a:t> ý </a:t>
            </a:r>
            <a:r>
              <a:rPr lang="en-US" sz="4000" b="1" dirty="0" err="1">
                <a:solidFill>
                  <a:srgbClr val="FF0000"/>
                </a:solidFill>
              </a:rPr>
              <a:t>kiến</a:t>
            </a:r>
            <a:r>
              <a:rPr lang="en-US" sz="4000" b="1" dirty="0">
                <a:solidFill>
                  <a:srgbClr val="FF0000"/>
                </a:solidFill>
              </a:rPr>
              <a:t> </a:t>
            </a:r>
            <a:r>
              <a:rPr lang="en-US" sz="4000" b="1" dirty="0" err="1">
                <a:solidFill>
                  <a:srgbClr val="FF0000"/>
                </a:solidFill>
              </a:rPr>
              <a:t>này</a:t>
            </a:r>
            <a:r>
              <a:rPr lang="en-US" sz="4000" b="1" dirty="0">
                <a:solidFill>
                  <a:srgbClr val="FF0000"/>
                </a:solidFill>
              </a:rPr>
              <a:t> </a:t>
            </a:r>
            <a:r>
              <a:rPr lang="en-US" sz="4000" b="1" dirty="0" err="1">
                <a:solidFill>
                  <a:srgbClr val="FF0000"/>
                </a:solidFill>
              </a:rPr>
              <a:t>vì</a:t>
            </a:r>
            <a:r>
              <a:rPr lang="en-US" sz="4000" b="1" dirty="0">
                <a:solidFill>
                  <a:srgbClr val="FF0000"/>
                </a:solidFill>
              </a:rPr>
              <a:t> </a:t>
            </a:r>
            <a:r>
              <a:rPr lang="en-US" sz="4000" b="1" dirty="0" err="1">
                <a:solidFill>
                  <a:srgbClr val="FF0000"/>
                </a:solidFill>
              </a:rPr>
              <a:t>lao</a:t>
            </a:r>
            <a:r>
              <a:rPr lang="en-US" sz="4000" b="1" dirty="0">
                <a:solidFill>
                  <a:srgbClr val="FF0000"/>
                </a:solidFill>
              </a:rPr>
              <a:t> </a:t>
            </a:r>
            <a:r>
              <a:rPr lang="en-US" sz="4000" b="1" dirty="0" err="1">
                <a:solidFill>
                  <a:srgbClr val="FF0000"/>
                </a:solidFill>
              </a:rPr>
              <a:t>động</a:t>
            </a:r>
            <a:r>
              <a:rPr lang="en-US" sz="4000" b="1" dirty="0">
                <a:solidFill>
                  <a:srgbClr val="FF0000"/>
                </a:solidFill>
              </a:rPr>
              <a:t> </a:t>
            </a:r>
            <a:r>
              <a:rPr lang="en-US" sz="4000" b="1" dirty="0" err="1">
                <a:solidFill>
                  <a:srgbClr val="FF0000"/>
                </a:solidFill>
              </a:rPr>
              <a:t>không</a:t>
            </a:r>
            <a:r>
              <a:rPr lang="en-US" sz="4000" b="1" dirty="0">
                <a:solidFill>
                  <a:srgbClr val="FF0000"/>
                </a:solidFill>
              </a:rPr>
              <a:t> </a:t>
            </a:r>
            <a:r>
              <a:rPr lang="en-US" sz="4000" b="1" dirty="0" err="1">
                <a:solidFill>
                  <a:srgbClr val="FF0000"/>
                </a:solidFill>
              </a:rPr>
              <a:t>phải</a:t>
            </a:r>
            <a:r>
              <a:rPr lang="en-US" sz="4000" b="1" dirty="0">
                <a:solidFill>
                  <a:srgbClr val="FF0000"/>
                </a:solidFill>
              </a:rPr>
              <a:t> </a:t>
            </a:r>
            <a:r>
              <a:rPr lang="en-US" sz="4000" b="1" dirty="0" err="1">
                <a:solidFill>
                  <a:srgbClr val="FF0000"/>
                </a:solidFill>
              </a:rPr>
              <a:t>trách</a:t>
            </a:r>
            <a:r>
              <a:rPr lang="en-US" sz="4000" b="1" dirty="0">
                <a:solidFill>
                  <a:srgbClr val="FF0000"/>
                </a:solidFill>
              </a:rPr>
              <a:t> </a:t>
            </a:r>
            <a:r>
              <a:rPr lang="en-US" sz="4000" b="1" dirty="0" err="1">
                <a:solidFill>
                  <a:srgbClr val="FF0000"/>
                </a:solidFill>
              </a:rPr>
              <a:t>nhiệm</a:t>
            </a:r>
            <a:r>
              <a:rPr lang="en-US" sz="4000" b="1" dirty="0">
                <a:solidFill>
                  <a:srgbClr val="FF0000"/>
                </a:solidFill>
              </a:rPr>
              <a:t> </a:t>
            </a:r>
            <a:r>
              <a:rPr lang="en-US" sz="4000" b="1" dirty="0" err="1">
                <a:solidFill>
                  <a:srgbClr val="FF0000"/>
                </a:solidFill>
              </a:rPr>
              <a:t>của</a:t>
            </a:r>
            <a:r>
              <a:rPr lang="en-US" sz="4000" b="1" dirty="0">
                <a:solidFill>
                  <a:srgbClr val="FF0000"/>
                </a:solidFill>
              </a:rPr>
              <a:t> </a:t>
            </a:r>
            <a:r>
              <a:rPr lang="en-US" sz="4000" b="1" dirty="0" err="1">
                <a:solidFill>
                  <a:srgbClr val="FF0000"/>
                </a:solidFill>
              </a:rPr>
              <a:t>riêng</a:t>
            </a:r>
            <a:r>
              <a:rPr lang="en-US" sz="4000" b="1" dirty="0">
                <a:solidFill>
                  <a:srgbClr val="FF0000"/>
                </a:solidFill>
              </a:rPr>
              <a:t> </a:t>
            </a:r>
            <a:r>
              <a:rPr lang="en-US" sz="4000" b="1" dirty="0" err="1">
                <a:solidFill>
                  <a:srgbClr val="FF0000"/>
                </a:solidFill>
              </a:rPr>
              <a:t>một</a:t>
            </a:r>
            <a:r>
              <a:rPr lang="en-US" sz="4000" b="1" dirty="0">
                <a:solidFill>
                  <a:srgbClr val="FF0000"/>
                </a:solidFill>
              </a:rPr>
              <a:t> </a:t>
            </a:r>
            <a:r>
              <a:rPr lang="en-US" sz="4000" b="1" dirty="0" err="1">
                <a:solidFill>
                  <a:srgbClr val="FF0000"/>
                </a:solidFill>
              </a:rPr>
              <a:t>cá</a:t>
            </a:r>
            <a:r>
              <a:rPr lang="en-US" sz="4000" b="1" dirty="0">
                <a:solidFill>
                  <a:srgbClr val="FF0000"/>
                </a:solidFill>
              </a:rPr>
              <a:t> </a:t>
            </a:r>
            <a:r>
              <a:rPr lang="en-US" sz="4000" b="1" dirty="0" err="1">
                <a:solidFill>
                  <a:srgbClr val="FF0000"/>
                </a:solidFill>
              </a:rPr>
              <a:t>nhân</a:t>
            </a:r>
            <a:r>
              <a:rPr lang="en-US" sz="4000" b="1" dirty="0">
                <a:solidFill>
                  <a:srgbClr val="FF0000"/>
                </a:solidFill>
              </a:rPr>
              <a:t>.</a:t>
            </a:r>
            <a:endParaRPr kumimoji="0" lang="vi-VN" sz="4000" b="0"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ndParaRPr>
          </a:p>
        </p:txBody>
      </p:sp>
      <p:sp>
        <p:nvSpPr>
          <p:cNvPr id="7" name="TextBox 6">
            <a:extLst>
              <a:ext uri="{FF2B5EF4-FFF2-40B4-BE49-F238E27FC236}">
                <a16:creationId xmlns:a16="http://schemas.microsoft.com/office/drawing/2014/main" id="{BD8EEFDD-CB10-37F3-56EC-2A5191FDE502}"/>
              </a:ext>
            </a:extLst>
          </p:cNvPr>
          <p:cNvSpPr txBox="1"/>
          <p:nvPr/>
        </p:nvSpPr>
        <p:spPr>
          <a:xfrm>
            <a:off x="1733550" y="1075077"/>
            <a:ext cx="9420225" cy="1520416"/>
          </a:xfrm>
          <a:prstGeom prst="rect">
            <a:avLst/>
          </a:prstGeom>
          <a:noFill/>
        </p:spPr>
        <p:txBody>
          <a:bodyPr wrap="square">
            <a:spAutoFit/>
          </a:bodyPr>
          <a:lstStyle/>
          <a:p>
            <a:pPr marL="0" marR="0" algn="just">
              <a:lnSpc>
                <a:spcPct val="120000"/>
              </a:lnSpc>
              <a:spcBef>
                <a:spcPts val="0"/>
              </a:spcBef>
              <a:spcAft>
                <a:spcPts val="0"/>
              </a:spcAft>
            </a:pPr>
            <a:r>
              <a:rPr lang="nl-NL" sz="4000" i="1" dirty="0">
                <a:effectLst/>
                <a:ea typeface="SimSun" panose="02010600030101010101" pitchFamily="2" charset="-122"/>
              </a:rPr>
              <a:t>a. Chỉ có những người nghèo mới cần phải lao động.</a:t>
            </a:r>
            <a:endParaRPr lang="en-US" sz="4000" dirty="0">
              <a:effectLst/>
              <a:ea typeface="SimSun" panose="02010600030101010101" pitchFamily="2" charset="-122"/>
            </a:endParaRPr>
          </a:p>
        </p:txBody>
      </p:sp>
    </p:spTree>
    <p:extLst>
      <p:ext uri="{BB962C8B-B14F-4D97-AF65-F5344CB8AC3E}">
        <p14:creationId xmlns:p14="http://schemas.microsoft.com/office/powerpoint/2010/main" val="24231034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indoor, room&#10;&#10;Description automatically generated">
            <a:extLst>
              <a:ext uri="{FF2B5EF4-FFF2-40B4-BE49-F238E27FC236}">
                <a16:creationId xmlns:a16="http://schemas.microsoft.com/office/drawing/2014/main" id="{9F293B97-0B91-DA8D-6587-D5C234DAE2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2" name="Rectangle: Rounded Corners 1">
            <a:extLst>
              <a:ext uri="{FF2B5EF4-FFF2-40B4-BE49-F238E27FC236}">
                <a16:creationId xmlns:a16="http://schemas.microsoft.com/office/drawing/2014/main" id="{957EE55E-27B3-426A-BB7B-C859FDF193B6}"/>
              </a:ext>
            </a:extLst>
          </p:cNvPr>
          <p:cNvSpPr/>
          <p:nvPr/>
        </p:nvSpPr>
        <p:spPr>
          <a:xfrm>
            <a:off x="138544" y="253354"/>
            <a:ext cx="11914910" cy="63656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CA7CB2E9-A6A7-44AB-BFE5-6EC851AC9F50}"/>
              </a:ext>
            </a:extLst>
          </p:cNvPr>
          <p:cNvPicPr>
            <a:picLocks noChangeAspect="1"/>
          </p:cNvPicPr>
          <p:nvPr/>
        </p:nvPicPr>
        <p:blipFill>
          <a:blip r:embed="rId3"/>
          <a:stretch>
            <a:fillRect/>
          </a:stretch>
        </p:blipFill>
        <p:spPr>
          <a:xfrm>
            <a:off x="185698" y="3324833"/>
            <a:ext cx="2866852" cy="3066004"/>
          </a:xfrm>
          <a:prstGeom prst="rect">
            <a:avLst/>
          </a:prstGeom>
        </p:spPr>
      </p:pic>
      <p:sp>
        <p:nvSpPr>
          <p:cNvPr id="20" name="Hình chữ nhật: Góc Tròn 1">
            <a:extLst>
              <a:ext uri="{FF2B5EF4-FFF2-40B4-BE49-F238E27FC236}">
                <a16:creationId xmlns:a16="http://schemas.microsoft.com/office/drawing/2014/main" id="{E98FA1D6-AC3A-473D-B4B6-953ED89E4141}"/>
              </a:ext>
            </a:extLst>
          </p:cNvPr>
          <p:cNvSpPr/>
          <p:nvPr/>
        </p:nvSpPr>
        <p:spPr>
          <a:xfrm>
            <a:off x="3151489" y="2994537"/>
            <a:ext cx="7697485" cy="3282438"/>
          </a:xfrm>
          <a:custGeom>
            <a:avLst/>
            <a:gdLst>
              <a:gd name="connsiteX0" fmla="*/ 0 w 7697485"/>
              <a:gd name="connsiteY0" fmla="*/ 547084 h 3282438"/>
              <a:gd name="connsiteX1" fmla="*/ 547084 w 7697485"/>
              <a:gd name="connsiteY1" fmla="*/ 0 h 3282438"/>
              <a:gd name="connsiteX2" fmla="*/ 7150401 w 7697485"/>
              <a:gd name="connsiteY2" fmla="*/ 0 h 3282438"/>
              <a:gd name="connsiteX3" fmla="*/ 7697485 w 7697485"/>
              <a:gd name="connsiteY3" fmla="*/ 547084 h 3282438"/>
              <a:gd name="connsiteX4" fmla="*/ 7697485 w 7697485"/>
              <a:gd name="connsiteY4" fmla="*/ 2735354 h 3282438"/>
              <a:gd name="connsiteX5" fmla="*/ 7150401 w 7697485"/>
              <a:gd name="connsiteY5" fmla="*/ 3282438 h 3282438"/>
              <a:gd name="connsiteX6" fmla="*/ 547084 w 7697485"/>
              <a:gd name="connsiteY6" fmla="*/ 3282438 h 3282438"/>
              <a:gd name="connsiteX7" fmla="*/ 0 w 7697485"/>
              <a:gd name="connsiteY7" fmla="*/ 2735354 h 3282438"/>
              <a:gd name="connsiteX8" fmla="*/ 0 w 7697485"/>
              <a:gd name="connsiteY8" fmla="*/ 547084 h 3282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97485" h="3282438" fill="none" extrusionOk="0">
                <a:moveTo>
                  <a:pt x="0" y="547084"/>
                </a:moveTo>
                <a:cubicBezTo>
                  <a:pt x="786" y="266226"/>
                  <a:pt x="252230" y="12238"/>
                  <a:pt x="547084" y="0"/>
                </a:cubicBezTo>
                <a:cubicBezTo>
                  <a:pt x="1567514" y="72427"/>
                  <a:pt x="4975844" y="61419"/>
                  <a:pt x="7150401" y="0"/>
                </a:cubicBezTo>
                <a:cubicBezTo>
                  <a:pt x="7445450" y="-48852"/>
                  <a:pt x="7640922" y="227829"/>
                  <a:pt x="7697485" y="547084"/>
                </a:cubicBezTo>
                <a:cubicBezTo>
                  <a:pt x="7798361" y="1396436"/>
                  <a:pt x="7590172" y="2396040"/>
                  <a:pt x="7697485" y="2735354"/>
                </a:cubicBezTo>
                <a:cubicBezTo>
                  <a:pt x="7701157" y="3018865"/>
                  <a:pt x="7443010" y="3271747"/>
                  <a:pt x="7150401" y="3282438"/>
                </a:cubicBezTo>
                <a:cubicBezTo>
                  <a:pt x="4144158" y="3312265"/>
                  <a:pt x="1631553" y="3203132"/>
                  <a:pt x="547084" y="3282438"/>
                </a:cubicBezTo>
                <a:cubicBezTo>
                  <a:pt x="285427" y="3277861"/>
                  <a:pt x="-36717" y="3044761"/>
                  <a:pt x="0" y="2735354"/>
                </a:cubicBezTo>
                <a:cubicBezTo>
                  <a:pt x="50037" y="1778236"/>
                  <a:pt x="770" y="1558630"/>
                  <a:pt x="0" y="547084"/>
                </a:cubicBezTo>
                <a:close/>
              </a:path>
              <a:path w="7697485" h="3282438" stroke="0" extrusionOk="0">
                <a:moveTo>
                  <a:pt x="0" y="547084"/>
                </a:moveTo>
                <a:cubicBezTo>
                  <a:pt x="40070" y="255860"/>
                  <a:pt x="253788" y="18439"/>
                  <a:pt x="547084" y="0"/>
                </a:cubicBezTo>
                <a:cubicBezTo>
                  <a:pt x="2601869" y="123000"/>
                  <a:pt x="4954972" y="-96860"/>
                  <a:pt x="7150401" y="0"/>
                </a:cubicBezTo>
                <a:cubicBezTo>
                  <a:pt x="7435406" y="-13064"/>
                  <a:pt x="7723054" y="193391"/>
                  <a:pt x="7697485" y="547084"/>
                </a:cubicBezTo>
                <a:cubicBezTo>
                  <a:pt x="7700658" y="1498664"/>
                  <a:pt x="7791752" y="2479327"/>
                  <a:pt x="7697485" y="2735354"/>
                </a:cubicBezTo>
                <a:cubicBezTo>
                  <a:pt x="7648085" y="3055397"/>
                  <a:pt x="7434523" y="3279488"/>
                  <a:pt x="7150401" y="3282438"/>
                </a:cubicBezTo>
                <a:cubicBezTo>
                  <a:pt x="6387229" y="3121731"/>
                  <a:pt x="3206746" y="3322105"/>
                  <a:pt x="547084" y="3282438"/>
                </a:cubicBezTo>
                <a:cubicBezTo>
                  <a:pt x="210860" y="3275555"/>
                  <a:pt x="-12264" y="3031944"/>
                  <a:pt x="0" y="2735354"/>
                </a:cubicBezTo>
                <a:cubicBezTo>
                  <a:pt x="32216" y="2510958"/>
                  <a:pt x="57206" y="1302596"/>
                  <a:pt x="0" y="547084"/>
                </a:cubicBezTo>
                <a:close/>
              </a:path>
            </a:pathLst>
          </a:custGeom>
          <a:solidFill>
            <a:srgbClr val="FFFF99"/>
          </a:solidFill>
          <a:ln w="57150">
            <a:solidFill>
              <a:srgbClr val="00206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4000" b="1" dirty="0">
                <a:solidFill>
                  <a:srgbClr val="FF0000"/>
                </a:solidFill>
                <a:latin typeface="Calibri" panose="020F0502020204030204"/>
              </a:rPr>
              <a:t>Đ</a:t>
            </a:r>
            <a:r>
              <a:rPr lang="vi-VN" sz="4000" b="1" dirty="0">
                <a:solidFill>
                  <a:srgbClr val="FF0000"/>
                </a:solidFill>
                <a:latin typeface="Calibri" panose="020F0502020204030204"/>
              </a:rPr>
              <a:t>ồng tình với ý kiến này vì lười lao động dễ dẫn đến tâm lí chung là muốn hưởng thụ không muốn làm. Từ đó dễ sinh ra một số thói hư tật xấu.</a:t>
            </a:r>
            <a:endParaRPr kumimoji="0" lang="vi-VN" sz="4000" b="0"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BD8EEFDD-CB10-37F3-56EC-2A5191FDE502}"/>
              </a:ext>
            </a:extLst>
          </p:cNvPr>
          <p:cNvSpPr txBox="1"/>
          <p:nvPr/>
        </p:nvSpPr>
        <p:spPr>
          <a:xfrm>
            <a:off x="1733550" y="1075077"/>
            <a:ext cx="9420225" cy="1520416"/>
          </a:xfrm>
          <a:prstGeom prst="rect">
            <a:avLst/>
          </a:prstGeom>
          <a:noFill/>
        </p:spPr>
        <p:txBody>
          <a:bodyPr wrap="square">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4000" b="0" i="1"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rPr>
              <a:t>b. Lười lao động dễ dẫn tới mắc phải các tệ nạn xã hội.</a:t>
            </a:r>
          </a:p>
        </p:txBody>
      </p:sp>
    </p:spTree>
    <p:extLst>
      <p:ext uri="{BB962C8B-B14F-4D97-AF65-F5344CB8AC3E}">
        <p14:creationId xmlns:p14="http://schemas.microsoft.com/office/powerpoint/2010/main" val="5831410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indoor, room&#10;&#10;Description automatically generated">
            <a:extLst>
              <a:ext uri="{FF2B5EF4-FFF2-40B4-BE49-F238E27FC236}">
                <a16:creationId xmlns:a16="http://schemas.microsoft.com/office/drawing/2014/main" id="{9F293B97-0B91-DA8D-6587-D5C234DAE2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2" name="Rectangle: Rounded Corners 1">
            <a:extLst>
              <a:ext uri="{FF2B5EF4-FFF2-40B4-BE49-F238E27FC236}">
                <a16:creationId xmlns:a16="http://schemas.microsoft.com/office/drawing/2014/main" id="{957EE55E-27B3-426A-BB7B-C859FDF193B6}"/>
              </a:ext>
            </a:extLst>
          </p:cNvPr>
          <p:cNvSpPr/>
          <p:nvPr/>
        </p:nvSpPr>
        <p:spPr>
          <a:xfrm>
            <a:off x="138544" y="253354"/>
            <a:ext cx="11914910" cy="63656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CA7CB2E9-A6A7-44AB-BFE5-6EC851AC9F50}"/>
              </a:ext>
            </a:extLst>
          </p:cNvPr>
          <p:cNvPicPr>
            <a:picLocks noChangeAspect="1"/>
          </p:cNvPicPr>
          <p:nvPr/>
        </p:nvPicPr>
        <p:blipFill>
          <a:blip r:embed="rId3"/>
          <a:stretch>
            <a:fillRect/>
          </a:stretch>
        </p:blipFill>
        <p:spPr>
          <a:xfrm>
            <a:off x="185698" y="3324833"/>
            <a:ext cx="2866852" cy="3066004"/>
          </a:xfrm>
          <a:prstGeom prst="rect">
            <a:avLst/>
          </a:prstGeom>
        </p:spPr>
      </p:pic>
      <p:sp>
        <p:nvSpPr>
          <p:cNvPr id="20" name="Hình chữ nhật: Góc Tròn 1">
            <a:extLst>
              <a:ext uri="{FF2B5EF4-FFF2-40B4-BE49-F238E27FC236}">
                <a16:creationId xmlns:a16="http://schemas.microsoft.com/office/drawing/2014/main" id="{E98FA1D6-AC3A-473D-B4B6-953ED89E4141}"/>
              </a:ext>
            </a:extLst>
          </p:cNvPr>
          <p:cNvSpPr/>
          <p:nvPr/>
        </p:nvSpPr>
        <p:spPr>
          <a:xfrm>
            <a:off x="3151489" y="2994537"/>
            <a:ext cx="7697485" cy="2872863"/>
          </a:xfrm>
          <a:custGeom>
            <a:avLst/>
            <a:gdLst>
              <a:gd name="connsiteX0" fmla="*/ 0 w 7697485"/>
              <a:gd name="connsiteY0" fmla="*/ 478820 h 2872863"/>
              <a:gd name="connsiteX1" fmla="*/ 478820 w 7697485"/>
              <a:gd name="connsiteY1" fmla="*/ 0 h 2872863"/>
              <a:gd name="connsiteX2" fmla="*/ 7218665 w 7697485"/>
              <a:gd name="connsiteY2" fmla="*/ 0 h 2872863"/>
              <a:gd name="connsiteX3" fmla="*/ 7697485 w 7697485"/>
              <a:gd name="connsiteY3" fmla="*/ 478820 h 2872863"/>
              <a:gd name="connsiteX4" fmla="*/ 7697485 w 7697485"/>
              <a:gd name="connsiteY4" fmla="*/ 2394043 h 2872863"/>
              <a:gd name="connsiteX5" fmla="*/ 7218665 w 7697485"/>
              <a:gd name="connsiteY5" fmla="*/ 2872863 h 2872863"/>
              <a:gd name="connsiteX6" fmla="*/ 478820 w 7697485"/>
              <a:gd name="connsiteY6" fmla="*/ 2872863 h 2872863"/>
              <a:gd name="connsiteX7" fmla="*/ 0 w 7697485"/>
              <a:gd name="connsiteY7" fmla="*/ 2394043 h 2872863"/>
              <a:gd name="connsiteX8" fmla="*/ 0 w 7697485"/>
              <a:gd name="connsiteY8" fmla="*/ 478820 h 2872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97485" h="2872863" fill="none" extrusionOk="0">
                <a:moveTo>
                  <a:pt x="0" y="478820"/>
                </a:moveTo>
                <a:cubicBezTo>
                  <a:pt x="480" y="227366"/>
                  <a:pt x="216289" y="3212"/>
                  <a:pt x="478820" y="0"/>
                </a:cubicBezTo>
                <a:cubicBezTo>
                  <a:pt x="3558867" y="72427"/>
                  <a:pt x="4724226" y="61419"/>
                  <a:pt x="7218665" y="0"/>
                </a:cubicBezTo>
                <a:cubicBezTo>
                  <a:pt x="7482502" y="-4184"/>
                  <a:pt x="7653899" y="201191"/>
                  <a:pt x="7697485" y="478820"/>
                </a:cubicBezTo>
                <a:cubicBezTo>
                  <a:pt x="7798361" y="857017"/>
                  <a:pt x="7590172" y="2066681"/>
                  <a:pt x="7697485" y="2394043"/>
                </a:cubicBezTo>
                <a:cubicBezTo>
                  <a:pt x="7699697" y="2647261"/>
                  <a:pt x="7457206" y="2843824"/>
                  <a:pt x="7218665" y="2872863"/>
                </a:cubicBezTo>
                <a:cubicBezTo>
                  <a:pt x="5858113" y="2902690"/>
                  <a:pt x="2767670" y="2793557"/>
                  <a:pt x="478820" y="2872863"/>
                </a:cubicBezTo>
                <a:cubicBezTo>
                  <a:pt x="255102" y="2868259"/>
                  <a:pt x="-46979" y="2667778"/>
                  <a:pt x="0" y="2394043"/>
                </a:cubicBezTo>
                <a:cubicBezTo>
                  <a:pt x="50037" y="1781600"/>
                  <a:pt x="770" y="1111325"/>
                  <a:pt x="0" y="478820"/>
                </a:cubicBezTo>
                <a:close/>
              </a:path>
              <a:path w="7697485" h="2872863" stroke="0" extrusionOk="0">
                <a:moveTo>
                  <a:pt x="0" y="478820"/>
                </a:moveTo>
                <a:cubicBezTo>
                  <a:pt x="37020" y="224466"/>
                  <a:pt x="225730" y="23658"/>
                  <a:pt x="478820" y="0"/>
                </a:cubicBezTo>
                <a:cubicBezTo>
                  <a:pt x="1837313" y="123000"/>
                  <a:pt x="4655550" y="-96860"/>
                  <a:pt x="7218665" y="0"/>
                </a:cubicBezTo>
                <a:cubicBezTo>
                  <a:pt x="7475974" y="-5439"/>
                  <a:pt x="7715887" y="177276"/>
                  <a:pt x="7697485" y="478820"/>
                </a:cubicBezTo>
                <a:cubicBezTo>
                  <a:pt x="7700658" y="987416"/>
                  <a:pt x="7791752" y="1694390"/>
                  <a:pt x="7697485" y="2394043"/>
                </a:cubicBezTo>
                <a:cubicBezTo>
                  <a:pt x="7666431" y="2669738"/>
                  <a:pt x="7465349" y="2869956"/>
                  <a:pt x="7218665" y="2872863"/>
                </a:cubicBezTo>
                <a:cubicBezTo>
                  <a:pt x="4980522" y="2712156"/>
                  <a:pt x="1930699" y="2912530"/>
                  <a:pt x="478820" y="2872863"/>
                </a:cubicBezTo>
                <a:cubicBezTo>
                  <a:pt x="170249" y="2863951"/>
                  <a:pt x="-40020" y="2640358"/>
                  <a:pt x="0" y="2394043"/>
                </a:cubicBezTo>
                <a:cubicBezTo>
                  <a:pt x="32216" y="1770987"/>
                  <a:pt x="57206" y="766451"/>
                  <a:pt x="0" y="478820"/>
                </a:cubicBezTo>
                <a:close/>
              </a:path>
            </a:pathLst>
          </a:custGeom>
          <a:solidFill>
            <a:srgbClr val="FFFF99"/>
          </a:solidFill>
          <a:ln w="57150">
            <a:solidFill>
              <a:srgbClr val="00206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4000" b="1" dirty="0" err="1">
                <a:solidFill>
                  <a:srgbClr val="FF0000"/>
                </a:solidFill>
              </a:rPr>
              <a:t>Đồng</a:t>
            </a:r>
            <a:r>
              <a:rPr lang="en-US" sz="4000" b="1" dirty="0">
                <a:solidFill>
                  <a:srgbClr val="FF0000"/>
                </a:solidFill>
              </a:rPr>
              <a:t> </a:t>
            </a:r>
            <a:r>
              <a:rPr lang="en-US" sz="4000" b="1" dirty="0" err="1">
                <a:solidFill>
                  <a:srgbClr val="FF0000"/>
                </a:solidFill>
              </a:rPr>
              <a:t>tình</a:t>
            </a:r>
            <a:r>
              <a:rPr lang="en-US" sz="4000" b="1" dirty="0">
                <a:solidFill>
                  <a:srgbClr val="FF0000"/>
                </a:solidFill>
              </a:rPr>
              <a:t> </a:t>
            </a:r>
            <a:r>
              <a:rPr lang="en-US" sz="4000" b="1" dirty="0" err="1">
                <a:solidFill>
                  <a:srgbClr val="FF0000"/>
                </a:solidFill>
              </a:rPr>
              <a:t>với</a:t>
            </a:r>
            <a:r>
              <a:rPr lang="en-US" sz="4000" b="1" dirty="0">
                <a:solidFill>
                  <a:srgbClr val="FF0000"/>
                </a:solidFill>
              </a:rPr>
              <a:t> ý </a:t>
            </a:r>
            <a:r>
              <a:rPr lang="en-US" sz="4000" b="1" dirty="0" err="1">
                <a:solidFill>
                  <a:srgbClr val="FF0000"/>
                </a:solidFill>
              </a:rPr>
              <a:t>kiến</a:t>
            </a:r>
            <a:r>
              <a:rPr lang="en-US" sz="4000" b="1" dirty="0">
                <a:solidFill>
                  <a:srgbClr val="FF0000"/>
                </a:solidFill>
              </a:rPr>
              <a:t> </a:t>
            </a:r>
            <a:r>
              <a:rPr lang="en-US" sz="4000" b="1" dirty="0" err="1">
                <a:solidFill>
                  <a:srgbClr val="FF0000"/>
                </a:solidFill>
              </a:rPr>
              <a:t>này</a:t>
            </a:r>
            <a:r>
              <a:rPr lang="en-US" sz="4000" b="1" dirty="0">
                <a:solidFill>
                  <a:srgbClr val="FF0000"/>
                </a:solidFill>
              </a:rPr>
              <a:t> </a:t>
            </a:r>
            <a:r>
              <a:rPr lang="en-US" sz="4000" b="1" dirty="0" err="1">
                <a:solidFill>
                  <a:srgbClr val="FF0000"/>
                </a:solidFill>
              </a:rPr>
              <a:t>vì</a:t>
            </a:r>
            <a:r>
              <a:rPr lang="en-US" sz="4000" b="1" dirty="0">
                <a:solidFill>
                  <a:srgbClr val="FF0000"/>
                </a:solidFill>
              </a:rPr>
              <a:t> </a:t>
            </a:r>
            <a:r>
              <a:rPr lang="en-US" sz="4000" b="1" dirty="0" err="1">
                <a:solidFill>
                  <a:srgbClr val="FF0000"/>
                </a:solidFill>
              </a:rPr>
              <a:t>lao</a:t>
            </a:r>
            <a:r>
              <a:rPr lang="en-US" sz="4000" b="1" dirty="0">
                <a:solidFill>
                  <a:srgbClr val="FF0000"/>
                </a:solidFill>
              </a:rPr>
              <a:t> </a:t>
            </a:r>
            <a:r>
              <a:rPr lang="en-US" sz="4000" b="1" dirty="0" err="1">
                <a:solidFill>
                  <a:srgbClr val="FF0000"/>
                </a:solidFill>
              </a:rPr>
              <a:t>động</a:t>
            </a:r>
            <a:r>
              <a:rPr lang="en-US" sz="4000" b="1" dirty="0">
                <a:solidFill>
                  <a:srgbClr val="FF0000"/>
                </a:solidFill>
              </a:rPr>
              <a:t> </a:t>
            </a:r>
            <a:r>
              <a:rPr lang="en-US" sz="4000" b="1" dirty="0" err="1">
                <a:solidFill>
                  <a:srgbClr val="FF0000"/>
                </a:solidFill>
              </a:rPr>
              <a:t>giúp</a:t>
            </a:r>
            <a:r>
              <a:rPr lang="en-US" sz="4000" b="1" dirty="0">
                <a:solidFill>
                  <a:srgbClr val="FF0000"/>
                </a:solidFill>
              </a:rPr>
              <a:t> </a:t>
            </a:r>
            <a:r>
              <a:rPr lang="en-US" sz="4000" b="1" dirty="0" err="1">
                <a:solidFill>
                  <a:srgbClr val="FF0000"/>
                </a:solidFill>
              </a:rPr>
              <a:t>chúng</a:t>
            </a:r>
            <a:r>
              <a:rPr lang="en-US" sz="4000" b="1" dirty="0">
                <a:solidFill>
                  <a:srgbClr val="FF0000"/>
                </a:solidFill>
              </a:rPr>
              <a:t> ta </a:t>
            </a:r>
            <a:r>
              <a:rPr lang="en-US" sz="4000" b="1" dirty="0" err="1">
                <a:solidFill>
                  <a:srgbClr val="FF0000"/>
                </a:solidFill>
              </a:rPr>
              <a:t>khỏe</a:t>
            </a:r>
            <a:r>
              <a:rPr lang="en-US" sz="4000" b="1" dirty="0">
                <a:solidFill>
                  <a:srgbClr val="FF0000"/>
                </a:solidFill>
              </a:rPr>
              <a:t> </a:t>
            </a:r>
            <a:r>
              <a:rPr lang="en-US" sz="4000" b="1" dirty="0" err="1">
                <a:solidFill>
                  <a:srgbClr val="FF0000"/>
                </a:solidFill>
              </a:rPr>
              <a:t>mạnh</a:t>
            </a:r>
            <a:r>
              <a:rPr lang="en-US" sz="4000" b="1" dirty="0">
                <a:solidFill>
                  <a:srgbClr val="FF0000"/>
                </a:solidFill>
              </a:rPr>
              <a:t>, </a:t>
            </a:r>
            <a:r>
              <a:rPr lang="en-US" sz="4000" b="1" dirty="0" err="1">
                <a:solidFill>
                  <a:srgbClr val="FF0000"/>
                </a:solidFill>
              </a:rPr>
              <a:t>đoàn</a:t>
            </a:r>
            <a:r>
              <a:rPr lang="en-US" sz="4000" b="1" dirty="0">
                <a:solidFill>
                  <a:srgbClr val="FF0000"/>
                </a:solidFill>
              </a:rPr>
              <a:t> </a:t>
            </a:r>
            <a:r>
              <a:rPr lang="en-US" sz="4000" b="1" dirty="0" err="1">
                <a:solidFill>
                  <a:srgbClr val="FF0000"/>
                </a:solidFill>
              </a:rPr>
              <a:t>kết</a:t>
            </a:r>
            <a:r>
              <a:rPr lang="en-US" sz="4000" b="1" dirty="0">
                <a:solidFill>
                  <a:srgbClr val="FF0000"/>
                </a:solidFill>
              </a:rPr>
              <a:t> </a:t>
            </a:r>
            <a:r>
              <a:rPr lang="en-US" sz="4000" b="1" dirty="0" err="1">
                <a:solidFill>
                  <a:srgbClr val="FF0000"/>
                </a:solidFill>
              </a:rPr>
              <a:t>với</a:t>
            </a:r>
            <a:r>
              <a:rPr lang="en-US" sz="4000" b="1" dirty="0">
                <a:solidFill>
                  <a:srgbClr val="FF0000"/>
                </a:solidFill>
              </a:rPr>
              <a:t> </a:t>
            </a:r>
            <a:r>
              <a:rPr lang="en-US" sz="4000" b="1" dirty="0" err="1">
                <a:solidFill>
                  <a:srgbClr val="FF0000"/>
                </a:solidFill>
              </a:rPr>
              <a:t>nhau</a:t>
            </a:r>
            <a:r>
              <a:rPr lang="en-US" sz="4000" b="1" dirty="0">
                <a:solidFill>
                  <a:srgbClr val="FF0000"/>
                </a:solidFill>
              </a:rPr>
              <a:t> </a:t>
            </a:r>
            <a:r>
              <a:rPr lang="en-US" sz="4000" b="1" dirty="0" err="1">
                <a:solidFill>
                  <a:srgbClr val="FF0000"/>
                </a:solidFill>
              </a:rPr>
              <a:t>tạo</a:t>
            </a:r>
            <a:r>
              <a:rPr lang="en-US" sz="4000" b="1" dirty="0">
                <a:solidFill>
                  <a:srgbClr val="FF0000"/>
                </a:solidFill>
              </a:rPr>
              <a:t> </a:t>
            </a:r>
            <a:r>
              <a:rPr lang="en-US" sz="4000" b="1" dirty="0" err="1">
                <a:solidFill>
                  <a:srgbClr val="FF0000"/>
                </a:solidFill>
              </a:rPr>
              <a:t>ra</a:t>
            </a:r>
            <a:r>
              <a:rPr lang="en-US" sz="4000" b="1" dirty="0">
                <a:solidFill>
                  <a:srgbClr val="FF0000"/>
                </a:solidFill>
              </a:rPr>
              <a:t> </a:t>
            </a:r>
            <a:r>
              <a:rPr lang="en-US" sz="4000" b="1" dirty="0" err="1">
                <a:solidFill>
                  <a:srgbClr val="FF0000"/>
                </a:solidFill>
              </a:rPr>
              <a:t>các</a:t>
            </a:r>
            <a:r>
              <a:rPr lang="en-US" sz="4000" b="1" dirty="0">
                <a:solidFill>
                  <a:srgbClr val="FF0000"/>
                </a:solidFill>
              </a:rPr>
              <a:t> </a:t>
            </a:r>
            <a:r>
              <a:rPr lang="en-US" sz="4000" b="1" dirty="0" err="1">
                <a:solidFill>
                  <a:srgbClr val="FF0000"/>
                </a:solidFill>
              </a:rPr>
              <a:t>giá</a:t>
            </a:r>
            <a:r>
              <a:rPr lang="en-US" sz="4000" b="1" dirty="0">
                <a:solidFill>
                  <a:srgbClr val="FF0000"/>
                </a:solidFill>
              </a:rPr>
              <a:t> </a:t>
            </a:r>
            <a:r>
              <a:rPr lang="en-US" sz="4000" b="1" dirty="0" err="1">
                <a:solidFill>
                  <a:srgbClr val="FF0000"/>
                </a:solidFill>
              </a:rPr>
              <a:t>trị</a:t>
            </a:r>
            <a:r>
              <a:rPr lang="en-US" sz="4000" b="1" dirty="0">
                <a:solidFill>
                  <a:srgbClr val="FF0000"/>
                </a:solidFill>
              </a:rPr>
              <a:t> </a:t>
            </a:r>
            <a:r>
              <a:rPr lang="en-US" sz="4000" b="1" dirty="0" err="1">
                <a:solidFill>
                  <a:srgbClr val="FF0000"/>
                </a:solidFill>
              </a:rPr>
              <a:t>của</a:t>
            </a:r>
            <a:r>
              <a:rPr lang="en-US" sz="4000" b="1" dirty="0">
                <a:solidFill>
                  <a:srgbClr val="FF0000"/>
                </a:solidFill>
              </a:rPr>
              <a:t> </a:t>
            </a:r>
            <a:r>
              <a:rPr lang="en-US" sz="4000" b="1" dirty="0" err="1">
                <a:solidFill>
                  <a:srgbClr val="FF0000"/>
                </a:solidFill>
              </a:rPr>
              <a:t>cải</a:t>
            </a:r>
            <a:r>
              <a:rPr lang="en-US" sz="4000" b="1" dirty="0">
                <a:solidFill>
                  <a:srgbClr val="FF0000"/>
                </a:solidFill>
              </a:rPr>
              <a:t> </a:t>
            </a:r>
            <a:r>
              <a:rPr lang="en-US" sz="4000" b="1" dirty="0" err="1">
                <a:solidFill>
                  <a:srgbClr val="FF0000"/>
                </a:solidFill>
              </a:rPr>
              <a:t>vật</a:t>
            </a:r>
            <a:r>
              <a:rPr lang="en-US" sz="4000" b="1" dirty="0">
                <a:solidFill>
                  <a:srgbClr val="FF0000"/>
                </a:solidFill>
              </a:rPr>
              <a:t> </a:t>
            </a:r>
            <a:r>
              <a:rPr lang="en-US" sz="4000" b="1" dirty="0" err="1">
                <a:solidFill>
                  <a:srgbClr val="FF0000"/>
                </a:solidFill>
              </a:rPr>
              <a:t>chất</a:t>
            </a:r>
            <a:r>
              <a:rPr lang="en-US" sz="4000" b="1" dirty="0">
                <a:solidFill>
                  <a:srgbClr val="FF0000"/>
                </a:solidFill>
              </a:rPr>
              <a:t> </a:t>
            </a:r>
            <a:r>
              <a:rPr lang="en-US" sz="4000" b="1" dirty="0" err="1">
                <a:solidFill>
                  <a:srgbClr val="FF0000"/>
                </a:solidFill>
              </a:rPr>
              <a:t>và</a:t>
            </a:r>
            <a:r>
              <a:rPr lang="en-US" sz="4000" b="1" dirty="0">
                <a:solidFill>
                  <a:srgbClr val="FF0000"/>
                </a:solidFill>
              </a:rPr>
              <a:t> </a:t>
            </a:r>
            <a:r>
              <a:rPr lang="en-US" sz="4000" b="1" dirty="0" err="1">
                <a:solidFill>
                  <a:srgbClr val="FF0000"/>
                </a:solidFill>
              </a:rPr>
              <a:t>tình</a:t>
            </a:r>
            <a:r>
              <a:rPr lang="en-US" sz="4000" b="1" dirty="0">
                <a:solidFill>
                  <a:srgbClr val="FF0000"/>
                </a:solidFill>
              </a:rPr>
              <a:t> </a:t>
            </a:r>
            <a:r>
              <a:rPr lang="en-US" sz="4000" b="1" dirty="0" err="1">
                <a:solidFill>
                  <a:srgbClr val="FF0000"/>
                </a:solidFill>
              </a:rPr>
              <a:t>thần</a:t>
            </a:r>
            <a:r>
              <a:rPr lang="en-US" sz="4000" b="1" dirty="0">
                <a:solidFill>
                  <a:srgbClr val="FF0000"/>
                </a:solidFill>
              </a:rPr>
              <a:t>.</a:t>
            </a:r>
            <a:endParaRPr kumimoji="0" lang="vi-VN" sz="4000" b="0"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BD8EEFDD-CB10-37F3-56EC-2A5191FDE502}"/>
              </a:ext>
            </a:extLst>
          </p:cNvPr>
          <p:cNvSpPr txBox="1"/>
          <p:nvPr/>
        </p:nvSpPr>
        <p:spPr>
          <a:xfrm>
            <a:off x="1733550" y="1075077"/>
            <a:ext cx="9420225" cy="1520416"/>
          </a:xfrm>
          <a:prstGeom prst="rect">
            <a:avLst/>
          </a:prstGeom>
          <a:noFill/>
        </p:spPr>
        <p:txBody>
          <a:bodyPr wrap="square">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4000" b="0" i="1"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rPr>
              <a:t>c. Lao động không chỉ giúp ấm no mà còn tạo ra niềm vui trong cuộc sống.</a:t>
            </a:r>
          </a:p>
        </p:txBody>
      </p:sp>
    </p:spTree>
    <p:extLst>
      <p:ext uri="{BB962C8B-B14F-4D97-AF65-F5344CB8AC3E}">
        <p14:creationId xmlns:p14="http://schemas.microsoft.com/office/powerpoint/2010/main" val="4372111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theme/theme1.xml><?xml version="1.0" encoding="utf-8"?>
<a:theme xmlns:a="http://schemas.openxmlformats.org/drawingml/2006/main" name="Art Subject for Elementary - 1st Grade: Theater by Slidesgo">
  <a:themeElements>
    <a:clrScheme name="Simple Light">
      <a:dk1>
        <a:srgbClr val="39354D"/>
      </a:dk1>
      <a:lt1>
        <a:srgbClr val="FFFFFF"/>
      </a:lt1>
      <a:dk2>
        <a:srgbClr val="6A1C1C"/>
      </a:dk2>
      <a:lt2>
        <a:srgbClr val="C23233"/>
      </a:lt2>
      <a:accent1>
        <a:srgbClr val="F8A967"/>
      </a:accent1>
      <a:accent2>
        <a:srgbClr val="AC6C36"/>
      </a:accent2>
      <a:accent3>
        <a:srgbClr val="474747"/>
      </a:accent3>
      <a:accent4>
        <a:srgbClr val="8EB1B3"/>
      </a:accent4>
      <a:accent5>
        <a:srgbClr val="616C99"/>
      </a:accent5>
      <a:accent6>
        <a:srgbClr val="FFE89A"/>
      </a:accent6>
      <a:hlink>
        <a:srgbClr val="FFFFFF"/>
      </a:hlink>
      <a:folHlink>
        <a:srgbClr val="0097A7"/>
      </a:folHlink>
    </a:clrScheme>
    <a:fontScheme name="10 Tùy chỉnh">
      <a:majorFont>
        <a:latin typeface="#9Slide05 SVNClementine"/>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0</TotalTime>
  <Words>893</Words>
  <Application>Microsoft Office PowerPoint</Application>
  <PresentationFormat>Widescreen</PresentationFormat>
  <Paragraphs>51</Paragraphs>
  <Slides>23</Slides>
  <Notes>6</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23</vt:i4>
      </vt:variant>
    </vt:vector>
  </HeadingPairs>
  <TitlesOfParts>
    <vt:vector size="30" baseType="lpstr">
      <vt:lpstr>Arial</vt:lpstr>
      <vt:lpstr>Calibri</vt:lpstr>
      <vt:lpstr>Cambria</vt:lpstr>
      <vt:lpstr>Chewy</vt:lpstr>
      <vt:lpstr>Quicksand</vt:lpstr>
      <vt:lpstr>UTM Cookies</vt:lpstr>
      <vt:lpstr>Art Subject for Elementary - 1st Grade: Theater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
  <dc:description>9Slide.vn</dc:description>
  <cp:lastModifiedBy/>
  <cp:revision>1</cp:revision>
  <dcterms:created xsi:type="dcterms:W3CDTF">2023-10-29T11:16:59Z</dcterms:created>
  <dcterms:modified xsi:type="dcterms:W3CDTF">2023-10-29T11:17:05Z</dcterms:modified>
  <cp:category>9Slide.vn</cp:category>
</cp:coreProperties>
</file>