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6EA3D-DB79-5DB4-8DE8-BD0AAD7E6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DA75CF8-3BBD-6B7C-BD0E-12B6D18A9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49194F-5675-B950-786A-B9ADFBDD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A07C98-2E5F-1B11-99FF-CDD8AD5D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2635B2-DCA4-AC1B-2CD4-C7065808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9496A2-048E-39CE-68A7-19E2F93D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EB53675-32B4-F32A-BB53-C9AA44F0A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3D8DE9-3D53-B3B9-FEBC-E9776C53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483CB7-F4D6-FC88-C6F4-E8913C65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B2602-BC38-8BC1-FA59-17B783C8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6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33539D9-B387-ABC5-84E4-7E13B95F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87FCA9-F114-6B6F-4483-DEC3A4BE0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E769AC-C4F6-5841-594C-09C828B8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8B802B-D617-5168-EF74-A8BA2392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6F4A40-1293-3032-02F5-5FDF5759A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6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D5C7A7-7615-4B2C-27C4-0146D9C5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B0A3EC-F4CF-1031-A7BB-58C7E388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0D1BAB-8FC9-3746-8CFD-A4CEE457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B0028F-C0DE-5560-781C-4F5747B9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A4EBA3-FFAE-101C-06FD-2DF4D310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7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F3E66F-9DAE-3012-48AC-5299EAD19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0230AC-5D77-B971-5B61-8C1F29DF1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8A1D00-2857-5713-337F-57951077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3A4B35-D41D-ED58-1E30-D9110E3A7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3A84B8-7D02-E540-9123-61A4F8C9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B02F4C-C1FF-BEC8-5F0A-127EE850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50697F-CC36-D820-9BDC-A23221DD7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3CD06E-3EE1-4B30-54DE-70B378CA7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9B18C9-DBB3-27AA-0572-5D69C21E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5B953B-064D-20A2-4FBE-D70D4DB1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6FD146-C868-2A11-F83B-E15A8CA6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0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DF20D5-4284-36E1-B074-BE234A07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FF1394-F423-0C67-C012-230BE4E1D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B7D9C6-C842-CAB8-B216-D51D0F8B7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C76012E-6117-A8C2-A360-0F03C038F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A17F4F-5AF3-7A4B-C8A2-A7B9A0997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F54D36A-483C-5096-0B31-41718FE37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F474D7A-59F6-EBF4-E44E-66ADCA2C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5B21EE2-A07C-915A-BA0E-5F3D3327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8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9D1C7B-BE64-3315-0BF8-81765ED2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2256A3-1BA3-560B-56EC-8AB61309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0A8BC30-B2DA-64FD-C1D9-3B896B33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E137B63-89DE-6C5A-96EC-BEF65AB5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C08266-1E16-4F97-FEA5-EB5A0C10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EDEC9C7-07A3-355A-A61C-B4D5C1B0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279D97F-DBAA-5DA2-48CF-099CDF8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6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9197E9-EBC6-A984-095D-08412297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E1A263-5CF9-248A-7CAB-F9CA333DA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89D6A8E-B629-FA30-FBAE-A07F65FEA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B8E693-A2FD-1971-D817-489F620C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6DC6E1-F890-141F-7068-4FE2F624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A6F578-FA53-08BD-6F43-7B05F5122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6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1E4A0C-A6F1-61D1-F145-32F7DAF7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B6EB51-C0FA-8576-5361-D6505B93D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1EFABA-9F79-E759-0EEB-F7C0E5352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A38D4D-1A6F-0959-4490-58478CC7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A08482-9CB3-AA06-CFBA-C5C2F90C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9E1C73-ABED-7E7B-5322-F3C3B556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DE722A3-427B-57EE-46A4-2247A893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4D2945-995B-BE7F-A093-506AE1783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9340B-B456-9CEC-E313-7B582B900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C03BF-6AB7-4193-A485-70FEDF3470A1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1A9265-6656-BB03-6025-7B29510BD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3FA5A8-77C6-FBE6-D58F-E987723E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edroom&#10;&#10;Description automatically generated">
            <a:extLst>
              <a:ext uri="{FF2B5EF4-FFF2-40B4-BE49-F238E27FC236}">
                <a16:creationId xmlns:a16="http://schemas.microsoft.com/office/drawing/2014/main" xmlns="" id="{434E35B6-5DAE-E1B7-9A60-1B2CC5C8C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"/>
            <a:ext cx="12192000" cy="6819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39AF721-4CB6-B12C-AED7-EF7E140043C8}"/>
              </a:ext>
            </a:extLst>
          </p:cNvPr>
          <p:cNvSpPr txBox="1"/>
          <p:nvPr/>
        </p:nvSpPr>
        <p:spPr>
          <a:xfrm>
            <a:off x="3411750" y="546779"/>
            <a:ext cx="65341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46AC29B-E735-1DE6-FD32-8147C3B67B36}"/>
              </a:ext>
            </a:extLst>
          </p:cNvPr>
          <p:cNvSpPr txBox="1"/>
          <p:nvPr/>
        </p:nvSpPr>
        <p:spPr>
          <a:xfrm>
            <a:off x="3875982" y="2455895"/>
            <a:ext cx="60698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/tr, n/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30BA30E-2E7E-80A3-24C4-46EF5647ABAE}"/>
              </a:ext>
            </a:extLst>
          </p:cNvPr>
          <p:cNvSpPr txBox="1"/>
          <p:nvPr/>
        </p:nvSpPr>
        <p:spPr>
          <a:xfrm>
            <a:off x="4480893" y="1562442"/>
            <a:ext cx="5464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59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677C52-8AD6-3353-F8C7-6FC2C227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41EB23-167C-0178-1947-82F37299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1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1C02193-F0F5-8194-2988-D8EB3589D10A}"/>
              </a:ext>
            </a:extLst>
          </p:cNvPr>
          <p:cNvSpPr txBox="1"/>
          <p:nvPr/>
        </p:nvSpPr>
        <p:spPr>
          <a:xfrm>
            <a:off x="673909" y="378040"/>
            <a:ext cx="4615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vang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26A4206-A159-C09C-392B-658C113AFE03}"/>
              </a:ext>
            </a:extLst>
          </p:cNvPr>
          <p:cNvSpPr txBox="1"/>
          <p:nvPr/>
        </p:nvSpPr>
        <p:spPr>
          <a:xfrm>
            <a:off x="4290646" y="0"/>
            <a:ext cx="4754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2" name="Picture 11" descr="Diagram, map&#10;&#10;Description automatically generated">
            <a:extLst>
              <a:ext uri="{FF2B5EF4-FFF2-40B4-BE49-F238E27FC236}">
                <a16:creationId xmlns:a16="http://schemas.microsoft.com/office/drawing/2014/main" xmlns="" id="{7F933359-EA19-5A13-BE39-99011D4390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8" y="142448"/>
            <a:ext cx="5782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1C02193-F0F5-8194-2988-D8EB3589D10A}"/>
              </a:ext>
            </a:extLst>
          </p:cNvPr>
          <p:cNvSpPr txBox="1"/>
          <p:nvPr/>
        </p:nvSpPr>
        <p:spPr>
          <a:xfrm>
            <a:off x="673909" y="378040"/>
            <a:ext cx="4615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26A4206-A159-C09C-392B-658C113AFE03}"/>
              </a:ext>
            </a:extLst>
          </p:cNvPr>
          <p:cNvSpPr txBox="1"/>
          <p:nvPr/>
        </p:nvSpPr>
        <p:spPr>
          <a:xfrm>
            <a:off x="4290646" y="0"/>
            <a:ext cx="4754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2" name="Picture 11" descr="Diagram, map&#10;&#10;Description automatically generated">
            <a:extLst>
              <a:ext uri="{FF2B5EF4-FFF2-40B4-BE49-F238E27FC236}">
                <a16:creationId xmlns:a16="http://schemas.microsoft.com/office/drawing/2014/main" xmlns="" id="{7F933359-EA19-5A13-BE39-99011D4390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8" y="142448"/>
            <a:ext cx="5782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xmlns="" id="{F2B64301-404A-A166-C163-70CADD60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369" y="0"/>
            <a:ext cx="1368786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A8D1A3-424F-0F6A-2493-79DC7528EAB6}"/>
              </a:ext>
            </a:extLst>
          </p:cNvPr>
          <p:cNvSpPr txBox="1"/>
          <p:nvPr/>
        </p:nvSpPr>
        <p:spPr>
          <a:xfrm>
            <a:off x="8032652" y="1490932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ACC91C-2A03-9571-7E5C-23E9E14294B9}"/>
              </a:ext>
            </a:extLst>
          </p:cNvPr>
          <p:cNvSpPr txBox="1"/>
          <p:nvPr/>
        </p:nvSpPr>
        <p:spPr>
          <a:xfrm>
            <a:off x="5732581" y="2043694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0F175AC-9862-96DF-20D7-934E1B4A08BD}"/>
              </a:ext>
            </a:extLst>
          </p:cNvPr>
          <p:cNvSpPr txBox="1"/>
          <p:nvPr/>
        </p:nvSpPr>
        <p:spPr>
          <a:xfrm>
            <a:off x="6893170" y="2579330"/>
            <a:ext cx="3967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9E9B976-4096-7526-FF3A-11D2CA8C7A97}"/>
              </a:ext>
            </a:extLst>
          </p:cNvPr>
          <p:cNvSpPr txBox="1"/>
          <p:nvPr/>
        </p:nvSpPr>
        <p:spPr>
          <a:xfrm>
            <a:off x="5655212" y="304099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BD87D3-EAC3-11DB-5851-272BA86FF424}"/>
              </a:ext>
            </a:extLst>
          </p:cNvPr>
          <p:cNvSpPr txBox="1"/>
          <p:nvPr/>
        </p:nvSpPr>
        <p:spPr>
          <a:xfrm>
            <a:off x="8032652" y="3606173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2FCEB1A-2C87-F3A3-C0FF-ECD0BB23C56F}"/>
              </a:ext>
            </a:extLst>
          </p:cNvPr>
          <p:cNvSpPr txBox="1"/>
          <p:nvPr/>
        </p:nvSpPr>
        <p:spPr>
          <a:xfrm>
            <a:off x="8032652" y="4189237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5863103-62C3-E9C2-3CFD-906C4FD17FD1}"/>
              </a:ext>
            </a:extLst>
          </p:cNvPr>
          <p:cNvSpPr txBox="1"/>
          <p:nvPr/>
        </p:nvSpPr>
        <p:spPr>
          <a:xfrm>
            <a:off x="5655212" y="4189237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943E208-92C8-DA53-A90D-9F3CD41C7F1F}"/>
              </a:ext>
            </a:extLst>
          </p:cNvPr>
          <p:cNvSpPr txBox="1"/>
          <p:nvPr/>
        </p:nvSpPr>
        <p:spPr>
          <a:xfrm>
            <a:off x="5655211" y="4814259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C55086F-2C2F-A89B-500B-BAC83796C29F}"/>
              </a:ext>
            </a:extLst>
          </p:cNvPr>
          <p:cNvSpPr txBox="1"/>
          <p:nvPr/>
        </p:nvSpPr>
        <p:spPr>
          <a:xfrm>
            <a:off x="8032652" y="4694571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F83E7C-A47C-F087-53CC-2A82AADCC449}"/>
              </a:ext>
            </a:extLst>
          </p:cNvPr>
          <p:cNvSpPr txBox="1"/>
          <p:nvPr/>
        </p:nvSpPr>
        <p:spPr>
          <a:xfrm>
            <a:off x="8032652" y="525306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0330B34-E236-0FE4-6441-B9994AC1F2C7}"/>
              </a:ext>
            </a:extLst>
          </p:cNvPr>
          <p:cNvSpPr txBox="1"/>
          <p:nvPr/>
        </p:nvSpPr>
        <p:spPr>
          <a:xfrm>
            <a:off x="5655211" y="526873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16639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Text">
            <a:extLst>
              <a:ext uri="{FF2B5EF4-FFF2-40B4-BE49-F238E27FC236}">
                <a16:creationId xmlns:a16="http://schemas.microsoft.com/office/drawing/2014/main" xmlns="" id="{D2A20C8D-A15D-0EDC-CD80-7ECA638A3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57" y="290286"/>
            <a:ext cx="12192000" cy="570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8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4B5192-42E1-63E4-9753-A02F3BCC34D7}"/>
              </a:ext>
            </a:extLst>
          </p:cNvPr>
          <p:cNvSpPr txBox="1"/>
          <p:nvPr/>
        </p:nvSpPr>
        <p:spPr>
          <a:xfrm>
            <a:off x="1640114" y="145143"/>
            <a:ext cx="7489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2960CFF-FD44-5094-B0C0-F73DBF1D60C7}"/>
              </a:ext>
            </a:extLst>
          </p:cNvPr>
          <p:cNvSpPr txBox="1"/>
          <p:nvPr/>
        </p:nvSpPr>
        <p:spPr>
          <a:xfrm>
            <a:off x="2351314" y="1465943"/>
            <a:ext cx="98406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Ổ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ỗ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6BC32FD-33E7-605E-A2FC-65CDAE9894F3}"/>
              </a:ext>
            </a:extLst>
          </p:cNvPr>
          <p:cNvSpPr/>
          <p:nvPr/>
        </p:nvSpPr>
        <p:spPr>
          <a:xfrm>
            <a:off x="5442858" y="1720894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B953DFB-6561-598A-508E-015E1130E3D3}"/>
              </a:ext>
            </a:extLst>
          </p:cNvPr>
          <p:cNvSpPr/>
          <p:nvPr/>
        </p:nvSpPr>
        <p:spPr>
          <a:xfrm>
            <a:off x="5754915" y="2371591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CB2DA4A-A0E2-6AD1-4E20-0488CD25746B}"/>
              </a:ext>
            </a:extLst>
          </p:cNvPr>
          <p:cNvSpPr/>
          <p:nvPr/>
        </p:nvSpPr>
        <p:spPr>
          <a:xfrm>
            <a:off x="5754915" y="3592923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3A39D8C-8A88-0AEA-E0A0-B9E913D5A179}"/>
              </a:ext>
            </a:extLst>
          </p:cNvPr>
          <p:cNvSpPr/>
          <p:nvPr/>
        </p:nvSpPr>
        <p:spPr>
          <a:xfrm>
            <a:off x="8973457" y="3592923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E8AD89C-E647-AB5D-D265-51B1E6697513}"/>
              </a:ext>
            </a:extLst>
          </p:cNvPr>
          <p:cNvSpPr txBox="1"/>
          <p:nvPr/>
        </p:nvSpPr>
        <p:spPr>
          <a:xfrm>
            <a:off x="5384800" y="1478500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endParaRPr lang="en-US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18D09A5-29AE-CA5B-517D-F3FA1E2EDDE0}"/>
              </a:ext>
            </a:extLst>
          </p:cNvPr>
          <p:cNvSpPr txBox="1"/>
          <p:nvPr/>
        </p:nvSpPr>
        <p:spPr>
          <a:xfrm>
            <a:off x="5624286" y="2045685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8F84B73-75CC-8A9E-202C-AF161D8CC07D}"/>
              </a:ext>
            </a:extLst>
          </p:cNvPr>
          <p:cNvSpPr txBox="1"/>
          <p:nvPr/>
        </p:nvSpPr>
        <p:spPr>
          <a:xfrm>
            <a:off x="5624286" y="3292719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B94DEF1-A529-CA71-2BDC-8F7F6A7B6091}"/>
              </a:ext>
            </a:extLst>
          </p:cNvPr>
          <p:cNvSpPr txBox="1"/>
          <p:nvPr/>
        </p:nvSpPr>
        <p:spPr>
          <a:xfrm>
            <a:off x="8853715" y="3292719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693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572"/>
            <a:ext cx="12192000" cy="6858000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xmlns="" id="{EAA280A4-27A0-3A09-A2AB-9212432A7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2" y="1292635"/>
            <a:ext cx="12932229" cy="370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1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" y="-6948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A26D792-1876-FC71-5303-4B06AA6F1BB3}"/>
              </a:ext>
            </a:extLst>
          </p:cNvPr>
          <p:cNvSpPr txBox="1"/>
          <p:nvPr/>
        </p:nvSpPr>
        <p:spPr>
          <a:xfrm>
            <a:off x="2209744" y="460214"/>
            <a:ext cx="7126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9056E5C-C3BA-FE88-D7D4-3B50EF3E728D}"/>
              </a:ext>
            </a:extLst>
          </p:cNvPr>
          <p:cNvSpPr txBox="1"/>
          <p:nvPr/>
        </p:nvSpPr>
        <p:spPr>
          <a:xfrm>
            <a:off x="436099" y="1936874"/>
            <a:ext cx="116058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dõng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ngớt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vút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135A8E4-668B-2A50-D1E8-719A23583EC3}"/>
              </a:ext>
            </a:extLst>
          </p:cNvPr>
          <p:cNvSpPr/>
          <p:nvPr/>
        </p:nvSpPr>
        <p:spPr>
          <a:xfrm>
            <a:off x="3501517" y="2213264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5096AB8-A4D4-9429-A0E9-72EBA7B8FB0C}"/>
              </a:ext>
            </a:extLst>
          </p:cNvPr>
          <p:cNvSpPr/>
          <p:nvPr/>
        </p:nvSpPr>
        <p:spPr>
          <a:xfrm>
            <a:off x="2669178" y="4644630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8055A32-26AC-E511-A150-A717A99B3A9D}"/>
              </a:ext>
            </a:extLst>
          </p:cNvPr>
          <p:cNvSpPr/>
          <p:nvPr/>
        </p:nvSpPr>
        <p:spPr>
          <a:xfrm>
            <a:off x="4734785" y="3422052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1F2188C-8CFA-C01E-2067-F30F624A9CFB}"/>
              </a:ext>
            </a:extLst>
          </p:cNvPr>
          <p:cNvSpPr/>
          <p:nvPr/>
        </p:nvSpPr>
        <p:spPr>
          <a:xfrm>
            <a:off x="6490902" y="2785628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BB238D9-9470-92BC-AAEB-EA751A16E855}"/>
              </a:ext>
            </a:extLst>
          </p:cNvPr>
          <p:cNvSpPr/>
          <p:nvPr/>
        </p:nvSpPr>
        <p:spPr>
          <a:xfrm>
            <a:off x="7932840" y="5265953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B67B541-ADA6-4364-850E-F4832BCFDFEA}"/>
              </a:ext>
            </a:extLst>
          </p:cNvPr>
          <p:cNvSpPr/>
          <p:nvPr/>
        </p:nvSpPr>
        <p:spPr>
          <a:xfrm flipV="1">
            <a:off x="3660085" y="2480828"/>
            <a:ext cx="45719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40E975F-04AB-CB90-9158-84C41EDA6529}"/>
              </a:ext>
            </a:extLst>
          </p:cNvPr>
          <p:cNvCxnSpPr>
            <a:cxnSpLocks/>
          </p:cNvCxnSpPr>
          <p:nvPr/>
        </p:nvCxnSpPr>
        <p:spPr>
          <a:xfrm flipH="1" flipV="1">
            <a:off x="6490902" y="2625020"/>
            <a:ext cx="181428" cy="1606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3506648E-1F27-A1A3-D0E9-E077BD964FF3}"/>
              </a:ext>
            </a:extLst>
          </p:cNvPr>
          <p:cNvSpPr txBox="1"/>
          <p:nvPr/>
        </p:nvSpPr>
        <p:spPr>
          <a:xfrm>
            <a:off x="3392493" y="1927004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AC0D057B-D2CE-E215-2F4B-49A53594AB9F}"/>
              </a:ext>
            </a:extLst>
          </p:cNvPr>
          <p:cNvSpPr txBox="1"/>
          <p:nvPr/>
        </p:nvSpPr>
        <p:spPr>
          <a:xfrm>
            <a:off x="6348887" y="2565467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4AE48ABE-7E7B-4218-D38D-3F67B688E74A}"/>
              </a:ext>
            </a:extLst>
          </p:cNvPr>
          <p:cNvSpPr txBox="1"/>
          <p:nvPr/>
        </p:nvSpPr>
        <p:spPr>
          <a:xfrm>
            <a:off x="4609068" y="3151590"/>
            <a:ext cx="6323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endParaRPr lang="en-US" sz="4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0274460-909C-ABA6-74FF-45F60934A48A}"/>
              </a:ext>
            </a:extLst>
          </p:cNvPr>
          <p:cNvSpPr txBox="1"/>
          <p:nvPr/>
        </p:nvSpPr>
        <p:spPr>
          <a:xfrm>
            <a:off x="2438959" y="4365786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EF3A334-F8DD-C0F8-423E-C1263E33D9AC}"/>
              </a:ext>
            </a:extLst>
          </p:cNvPr>
          <p:cNvSpPr txBox="1"/>
          <p:nvPr/>
        </p:nvSpPr>
        <p:spPr>
          <a:xfrm>
            <a:off x="7770782" y="4971444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8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36" grpId="0"/>
      <p:bldP spid="37" grpId="0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57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35388EB-F753-51F8-12C5-02552A416288}"/>
              </a:ext>
            </a:extLst>
          </p:cNvPr>
          <p:cNvSpPr txBox="1"/>
          <p:nvPr/>
        </p:nvSpPr>
        <p:spPr>
          <a:xfrm>
            <a:off x="717452" y="2152357"/>
            <a:ext cx="10691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76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252</Words>
  <Application>Microsoft Office PowerPoint</Application>
  <PresentationFormat>Custom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Teams Pro09</dc:creator>
  <cp:lastModifiedBy>ASUS</cp:lastModifiedBy>
  <cp:revision>2</cp:revision>
  <dcterms:created xsi:type="dcterms:W3CDTF">2022-09-06T17:30:43Z</dcterms:created>
  <dcterms:modified xsi:type="dcterms:W3CDTF">2024-12-15T10:25:08Z</dcterms:modified>
</cp:coreProperties>
</file>