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27" r:id="rId2"/>
    <p:sldId id="407" r:id="rId3"/>
    <p:sldId id="439" r:id="rId4"/>
    <p:sldId id="427" r:id="rId5"/>
    <p:sldId id="428" r:id="rId6"/>
    <p:sldId id="452" r:id="rId7"/>
    <p:sldId id="453" r:id="rId8"/>
    <p:sldId id="454" r:id="rId9"/>
    <p:sldId id="445" r:id="rId10"/>
    <p:sldId id="447" r:id="rId11"/>
    <p:sldId id="448" r:id="rId12"/>
    <p:sldId id="340" r:id="rId13"/>
  </p:sldIdLst>
  <p:sldSz cx="16276638" cy="9144000"/>
  <p:notesSz cx="6858000" cy="9144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C5F3F3"/>
    <a:srgbClr val="FF0066"/>
    <a:srgbClr val="FF7C80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4660"/>
  </p:normalViewPr>
  <p:slideViewPr>
    <p:cSldViewPr>
      <p:cViewPr>
        <p:scale>
          <a:sx n="57" d="100"/>
          <a:sy n="57" d="100"/>
        </p:scale>
        <p:origin x="-414" y="1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12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967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Giai%20nghia%20tu/Hon%20ho.ppt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508919" y="4121127"/>
            <a:ext cx="130302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3: TRONG NẮNG CHIỀU (T1,2)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365879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44" name="Group 4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3: TRONG NẮNG CHIỀU</a:t>
              </a:r>
              <a:endPara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3" name="AutoShape 2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Khung viền đẹp PowerPoi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Khung viền đẹp PowerPoi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Khung viền đẹp PowerPoi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356520" y="1600200"/>
            <a:ext cx="3429000" cy="707886"/>
            <a:chOff x="1508919" y="1888664"/>
            <a:chExt cx="3120775" cy="1186207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1356519" y="2477869"/>
            <a:ext cx="992611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chuyền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13719" y="5257800"/>
            <a:ext cx="20697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13719" y="6572071"/>
            <a:ext cx="5950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75565" y="5943600"/>
            <a:ext cx="62103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05386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2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Khung viền đẹp PowerPoi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Khung viền đẹp PowerPoi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Khung viền đẹp PowerPoi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656198"/>
      </p:ext>
    </p:extLst>
  </p:cSld>
  <p:clrMapOvr>
    <a:masterClrMapping/>
  </p:clrMapOvr>
  <p:transition spd="slow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8287" t="59375" r="36530" b="17709"/>
          <a:stretch/>
        </p:blipFill>
        <p:spPr>
          <a:xfrm>
            <a:off x="1966119" y="914400"/>
            <a:ext cx="12573000" cy="723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43973"/>
      </p:ext>
    </p:extLst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3: TRONG NẮNG  CHIỀU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563435" y="2751892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493838" y="5323252"/>
            <a:ext cx="13578681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rơm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sút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hê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hê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Hướng dẫn đọc.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508919" y="4267200"/>
            <a:ext cx="4191000" cy="677108"/>
            <a:chOff x="1508919" y="1888664"/>
            <a:chExt cx="3733800" cy="677108"/>
          </a:xfrm>
        </p:grpSpPr>
        <p:sp>
          <p:nvSpPr>
            <p:cNvPr id="23" name="Rectangle 22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đoạn.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18922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pres?slideindex=1&amp;slidetitle="/>
          </p:cNvPr>
          <p:cNvSpPr/>
          <p:nvPr/>
        </p:nvSpPr>
        <p:spPr>
          <a:xfrm>
            <a:off x="1585119" y="7976191"/>
            <a:ext cx="2205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gôn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56519" y="1752600"/>
            <a:ext cx="6781801" cy="707886"/>
            <a:chOff x="1508918" y="1888664"/>
            <a:chExt cx="6172201" cy="1186207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Luyện đọc và tìm hiểu bài.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3017498"/>
              <a:ext cx="5577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512302" y="4038600"/>
            <a:ext cx="891201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gặt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rơm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07226" y="2514600"/>
            <a:ext cx="52517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a. Luyện đọc từ, câu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527701" y="7239000"/>
            <a:ext cx="52517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40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356519" y="3222486"/>
            <a:ext cx="14706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ỗi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Pê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32" name="Group 31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36" name="TextBox 35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35" name="Straight Connector 34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3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3: TRONG NẮNG CHIỀU</a:t>
              </a:r>
            </a:p>
          </p:txBody>
        </p:sp>
      </p:grpSp>
      <p:cxnSp>
        <p:nvCxnSpPr>
          <p:cNvPr id="24" name="Straight Connector 23"/>
          <p:cNvCxnSpPr/>
          <p:nvPr/>
        </p:nvCxnSpPr>
        <p:spPr>
          <a:xfrm flipH="1">
            <a:off x="3744119" y="6488113"/>
            <a:ext cx="127000" cy="3698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hlinkClick r:id="rId2" action="ppaction://hlinkpres?slideindex=1&amp;slidetitle="/>
          </p:cNvPr>
          <p:cNvSpPr/>
          <p:nvPr/>
        </p:nvSpPr>
        <p:spPr>
          <a:xfrm>
            <a:off x="3115590" y="7946886"/>
            <a:ext cx="2205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1" name="Rectangle 40">
            <a:hlinkClick r:id="rId2" action="ppaction://hlinkpres?slideindex=1&amp;slidetitle="/>
          </p:cNvPr>
          <p:cNvSpPr/>
          <p:nvPr/>
        </p:nvSpPr>
        <p:spPr>
          <a:xfrm>
            <a:off x="5819611" y="7976191"/>
            <a:ext cx="27388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2" name="Rectangle 41">
            <a:hlinkClick r:id="rId2" action="ppaction://hlinkpres?slideindex=1&amp;slidetitle="/>
          </p:cNvPr>
          <p:cNvSpPr/>
          <p:nvPr/>
        </p:nvSpPr>
        <p:spPr>
          <a:xfrm>
            <a:off x="9057033" y="7955746"/>
            <a:ext cx="2205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Pê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3" name="Rectangle 42">
            <a:hlinkClick r:id="rId2" action="ppaction://hlinkpres?slideindex=1&amp;slidetitle="/>
          </p:cNvPr>
          <p:cNvSpPr/>
          <p:nvPr/>
        </p:nvSpPr>
        <p:spPr>
          <a:xfrm>
            <a:off x="11491119" y="7946886"/>
            <a:ext cx="2205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7249319" y="4267200"/>
            <a:ext cx="127000" cy="3698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6766719" y="5029200"/>
            <a:ext cx="127000" cy="3698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8" grpId="0"/>
      <p:bldP spid="30" grpId="0"/>
      <p:bldP spid="25" grpId="0"/>
      <p:bldP spid="41" grpId="0"/>
      <p:bldP spid="42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356519" y="1752600"/>
            <a:ext cx="6781801" cy="707886"/>
            <a:chOff x="1508918" y="1888664"/>
            <a:chExt cx="6172201" cy="1186207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Luyện đọc và tìm hiểu bài.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3017498"/>
              <a:ext cx="5577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518319" y="5077361"/>
            <a:ext cx="891201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gặt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rơm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07226" y="2514600"/>
            <a:ext cx="52517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a. Luyện đọc từ, câu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23119" y="3248561"/>
            <a:ext cx="14706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ỗi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Pê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32" name="Group 31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36" name="TextBox 35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35" name="Straight Connector 34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3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3: TRONG NẮNG CHIỀU</a:t>
              </a:r>
            </a:p>
          </p:txBody>
        </p:sp>
      </p:grpSp>
      <p:cxnSp>
        <p:nvCxnSpPr>
          <p:cNvPr id="24" name="Straight Connector 23"/>
          <p:cNvCxnSpPr/>
          <p:nvPr/>
        </p:nvCxnSpPr>
        <p:spPr>
          <a:xfrm flipH="1">
            <a:off x="5852319" y="6172200"/>
            <a:ext cx="127000" cy="3698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147719" y="2763797"/>
            <a:ext cx="76200" cy="63802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/>
          </p:cNvCxnSpPr>
          <p:nvPr/>
        </p:nvCxnSpPr>
        <p:spPr>
          <a:xfrm flipH="1">
            <a:off x="6233319" y="5382865"/>
            <a:ext cx="127000" cy="3698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 flipH="1">
            <a:off x="2728119" y="7624496"/>
            <a:ext cx="127000" cy="3698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7147720" y="2743200"/>
            <a:ext cx="91289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0986089" y="1907107"/>
            <a:ext cx="2791030" cy="654607"/>
            <a:chOff x="1024127" y="1442589"/>
            <a:chExt cx="2791030" cy="654607"/>
          </a:xfrm>
        </p:grpSpPr>
        <p:sp>
          <p:nvSpPr>
            <p:cNvPr id="39" name="Rectangle 38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7147719" y="3429000"/>
            <a:ext cx="100584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gặt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cọc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gôn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147719" y="5029200"/>
            <a:ext cx="861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dirty="0"/>
              <a:t>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147718" y="6172200"/>
            <a:ext cx="102870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cởi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“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cuồng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xoáy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bàn,cười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619373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5" grpId="0"/>
      <p:bldP spid="28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356519" y="1752600"/>
            <a:ext cx="6781801" cy="707886"/>
            <a:chOff x="1508918" y="1888664"/>
            <a:chExt cx="6172201" cy="1186207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Luyện đọc và tìm hiểu bài.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3017498"/>
              <a:ext cx="5577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746919" y="5563612"/>
            <a:ext cx="891201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gặt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rơm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07226" y="2514600"/>
            <a:ext cx="52517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a. Luyện đọc từ, câu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23119" y="3248561"/>
            <a:ext cx="14706600" cy="1828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ỗi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Pê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32" name="Group 31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36" name="TextBox 35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35" name="Straight Connector 34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3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3: TRONG NẮNG CHIỀU</a:t>
              </a:r>
            </a:p>
          </p:txBody>
        </p:sp>
      </p:grpSp>
      <p:cxnSp>
        <p:nvCxnSpPr>
          <p:cNvPr id="24" name="Straight Connector 23"/>
          <p:cNvCxnSpPr/>
          <p:nvPr/>
        </p:nvCxnSpPr>
        <p:spPr>
          <a:xfrm flipH="1">
            <a:off x="6004719" y="6497786"/>
            <a:ext cx="127000" cy="3698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147719" y="2763797"/>
            <a:ext cx="76200" cy="63802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461919" y="5791200"/>
            <a:ext cx="127000" cy="3698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956719" y="7924800"/>
            <a:ext cx="127000" cy="3698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7147720" y="2743200"/>
            <a:ext cx="91289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Đợt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xoáy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Pê-lê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?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10986089" y="1907107"/>
            <a:ext cx="2791030" cy="654607"/>
            <a:chOff x="1024127" y="1442589"/>
            <a:chExt cx="2791030" cy="654607"/>
          </a:xfrm>
        </p:grpSpPr>
        <p:sp>
          <p:nvSpPr>
            <p:cNvPr id="39" name="Rectangle 38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7147719" y="4114800"/>
            <a:ext cx="100584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đợt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xoáy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Pê-lê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147718" y="6572071"/>
            <a:ext cx="88358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223918" y="7791271"/>
            <a:ext cx="102108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</a:p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thủ”dắt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853359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5" grpId="0"/>
      <p:bldP spid="28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356519" y="1752600"/>
            <a:ext cx="6781801" cy="707886"/>
            <a:chOff x="1508918" y="1888664"/>
            <a:chExt cx="6172201" cy="1186207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Luyện đọc và tìm hiểu bài.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3017498"/>
              <a:ext cx="5577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746919" y="5563612"/>
            <a:ext cx="891201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gặt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rơm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07226" y="2514600"/>
            <a:ext cx="52517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a. Luyện đọc từ, câu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23119" y="3248561"/>
            <a:ext cx="14706600" cy="1828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ỗi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Pê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32" name="Group 31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36" name="TextBox 35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35" name="Straight Connector 34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3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3: TRONG NẮNG CHIỀU</a:t>
              </a:r>
            </a:p>
          </p:txBody>
        </p:sp>
      </p:grpSp>
      <p:cxnSp>
        <p:nvCxnSpPr>
          <p:cNvPr id="24" name="Straight Connector 23"/>
          <p:cNvCxnSpPr/>
          <p:nvPr/>
        </p:nvCxnSpPr>
        <p:spPr>
          <a:xfrm flipH="1">
            <a:off x="6004719" y="6497786"/>
            <a:ext cx="127000" cy="3698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147719" y="2763797"/>
            <a:ext cx="76200" cy="63802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461919" y="5791200"/>
            <a:ext cx="127000" cy="3698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956719" y="7924800"/>
            <a:ext cx="127000" cy="3698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10986089" y="1907107"/>
            <a:ext cx="2791030" cy="654607"/>
            <a:chOff x="1024127" y="1442589"/>
            <a:chExt cx="2791030" cy="654607"/>
          </a:xfrm>
        </p:grpSpPr>
        <p:sp>
          <p:nvSpPr>
            <p:cNvPr id="39" name="Rectangle 38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Rectangle 40"/>
          <p:cNvSpPr/>
          <p:nvPr/>
        </p:nvSpPr>
        <p:spPr>
          <a:xfrm>
            <a:off x="10476281" y="2819400"/>
            <a:ext cx="33008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7365881" y="3657600"/>
            <a:ext cx="8773438" cy="4563537"/>
            <a:chOff x="6418600" y="4495869"/>
            <a:chExt cx="8773438" cy="4563537"/>
          </a:xfrm>
        </p:grpSpPr>
        <p:pic>
          <p:nvPicPr>
            <p:cNvPr id="44" name="Picture 16" descr="Frame Border Transparent PNG Gold Image​ | Gallery Yopriceville -  High-Quality Images and Transparent… | Clip art frames borders, Frame  border design, Frame clip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523550" y="2390919"/>
              <a:ext cx="4563537" cy="8773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Rectangle 44"/>
            <p:cNvSpPr/>
            <p:nvPr/>
          </p:nvSpPr>
          <p:spPr>
            <a:xfrm>
              <a:off x="6835438" y="5638869"/>
              <a:ext cx="8135713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Miêu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tả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cảnh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nhỏ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nông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thao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ruộng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niềm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vui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nhỏ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vẻ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nông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thanh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bình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127672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44" name="Group 4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3: TRONG NẮNG CHIỀU</a:t>
              </a:r>
            </a:p>
          </p:txBody>
        </p:sp>
      </p:grpSp>
      <p:sp>
        <p:nvSpPr>
          <p:cNvPr id="3" name="AutoShape 2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Khung viền đẹp PowerPoi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Khung viền đẹp PowerPoi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Khung viền đẹp PowerPoi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356520" y="1600200"/>
            <a:ext cx="3429000" cy="707886"/>
            <a:chOff x="1508919" y="1888664"/>
            <a:chExt cx="3120775" cy="1186207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1298575" y="2316480"/>
            <a:ext cx="1583134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arenR"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70919" y="3331590"/>
            <a:ext cx="1583134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Sút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Sút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78482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10436</TotalTime>
  <Words>857</Words>
  <Application>Microsoft Office PowerPoint</Application>
  <PresentationFormat>Custom</PresentationFormat>
  <Paragraphs>107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ASUS</cp:lastModifiedBy>
  <cp:revision>1146</cp:revision>
  <dcterms:created xsi:type="dcterms:W3CDTF">2008-09-09T22:52:10Z</dcterms:created>
  <dcterms:modified xsi:type="dcterms:W3CDTF">2024-12-15T10:44:48Z</dcterms:modified>
</cp:coreProperties>
</file>