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98" r:id="rId3"/>
    <p:sldId id="299" r:id="rId4"/>
    <p:sldId id="316" r:id="rId5"/>
    <p:sldId id="300" r:id="rId6"/>
    <p:sldId id="319" r:id="rId7"/>
    <p:sldId id="320" r:id="rId8"/>
    <p:sldId id="301" r:id="rId9"/>
    <p:sldId id="313" r:id="rId10"/>
    <p:sldId id="303" r:id="rId11"/>
    <p:sldId id="305" r:id="rId12"/>
    <p:sldId id="306" r:id="rId13"/>
    <p:sldId id="307" r:id="rId14"/>
    <p:sldId id="311" r:id="rId15"/>
    <p:sldId id="309" r:id="rId16"/>
    <p:sldId id="310" r:id="rId17"/>
    <p:sldId id="308" r:id="rId18"/>
    <p:sldId id="323" r:id="rId19"/>
    <p:sldId id="338" r:id="rId20"/>
    <p:sldId id="33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33EC-1AEA-4CF2-BEF9-92D9C3C308B8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CC9D-733D-4D67-B6A0-CF100E9A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189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318DE0-C6A9-47E3-B467-3487800D2A69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4" y="177658"/>
            <a:ext cx="11800538" cy="6680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0"/>
          <p:cNvSpPr>
            <a:spLocks noChangeArrowheads="1" noChangeShapeType="1" noTextEdit="1"/>
          </p:cNvSpPr>
          <p:nvPr/>
        </p:nvSpPr>
        <p:spPr bwMode="auto">
          <a:xfrm>
            <a:off x="2165435" y="2592976"/>
            <a:ext cx="777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TỚI DỰ GIỜ </a:t>
            </a:r>
          </a:p>
          <a:p>
            <a:pPr algn="ctr"/>
            <a:r>
              <a:rPr lang="en-US" sz="6000" b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LỚP </a:t>
            </a:r>
            <a:r>
              <a:rPr lang="en-US" sz="6000" b="1" kern="10" dirty="0" smtClean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6000" b="1" kern="10" dirty="0">
              <a:ln w="952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66606" y="5081290"/>
            <a:ext cx="7131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NGÔ THỊ ĐIỆP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064" y="2571749"/>
            <a:ext cx="3116687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8751" y="2754631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3369" y="5981565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7751" y="5981563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2810" y="5881634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686" y="200712"/>
            <a:ext cx="585134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2.Mở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686" y="130023"/>
            <a:ext cx="11525249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7" y="980834"/>
            <a:ext cx="2223674" cy="1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5" y="930252"/>
            <a:ext cx="1482623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38" y="943495"/>
            <a:ext cx="2080395" cy="1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" y="3590850"/>
            <a:ext cx="1931962" cy="21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5" y="3618483"/>
            <a:ext cx="2085890" cy="2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95" y="3483361"/>
            <a:ext cx="2375213" cy="23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001974" y="2651036"/>
            <a:ext cx="329699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7" grpId="1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14661" y="2998740"/>
            <a:ext cx="2571749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9879" y="2979554"/>
            <a:ext cx="2476500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43688"/>
            <a:ext cx="3116687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9193" y="2079599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3369" y="5914697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8310" y="6240733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0648" y="5916940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7" y="510566"/>
            <a:ext cx="2223674" cy="1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14" y="243713"/>
            <a:ext cx="1482623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37" y="492970"/>
            <a:ext cx="2080395" cy="1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" y="3816306"/>
            <a:ext cx="1931962" cy="21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5" y="4322251"/>
            <a:ext cx="1972477" cy="191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84" y="3791493"/>
            <a:ext cx="2180414" cy="220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766843" y="1846468"/>
            <a:ext cx="329699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95867" y="0"/>
            <a:ext cx="18078" cy="6624503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2025" y="2"/>
            <a:ext cx="3714751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22667" y="-98380"/>
            <a:ext cx="3333751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5907E-7 -2.22222E-6 L -0.51153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3" y="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654E-7 2.59259E-6 L -0.49759 -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05 -0.01898 L -0.68633 -0.0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7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4 -0.00579 L -0.681 -0.02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67 -0.05648 L 0.49564 -0.05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771E-6 -7.40741E-7 L 0.49642 -0.0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9 0.01875 L 0.49329 0.01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89" y="-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1713 L 0.53836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48448" y="2876474"/>
            <a:ext cx="2571749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94438" y="2610851"/>
            <a:ext cx="2476500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6064" y="1787969"/>
            <a:ext cx="3116687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8751" y="2008579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3369" y="6136768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7751" y="6143625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0648" y="6112195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7" y="236243"/>
            <a:ext cx="2223674" cy="1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5" y="94220"/>
            <a:ext cx="1482623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93" y="149067"/>
            <a:ext cx="2080395" cy="1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" y="4038377"/>
            <a:ext cx="1931962" cy="21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5" y="4063263"/>
            <a:ext cx="2085890" cy="2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77" y="3590850"/>
            <a:ext cx="2375213" cy="23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895008" y="1946657"/>
            <a:ext cx="329699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03266" y="2467566"/>
            <a:ext cx="1230312" cy="36790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66261" y="2330048"/>
            <a:ext cx="1230312" cy="36790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48549" y="4063263"/>
            <a:ext cx="1711234" cy="213077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5"/>
          </p:cNvCxnSpPr>
          <p:nvPr/>
        </p:nvCxnSpPr>
        <p:spPr>
          <a:xfrm flipH="1" flipV="1">
            <a:off x="4443573" y="4095989"/>
            <a:ext cx="5207104" cy="221337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48448" y="3749040"/>
            <a:ext cx="4955718" cy="270919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8" idx="7"/>
          </p:cNvCxnSpPr>
          <p:nvPr/>
        </p:nvCxnSpPr>
        <p:spPr>
          <a:xfrm flipH="1">
            <a:off x="4443573" y="2268126"/>
            <a:ext cx="5027365" cy="81758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566" y="337453"/>
            <a:ext cx="11639006" cy="18701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tiếng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ngoài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vần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um?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0445" y="3890549"/>
            <a:ext cx="11639006" cy="1870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tiếng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ngoài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vần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up?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7791451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5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5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5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362201"/>
            <a:ext cx="1113578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851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8" y="467406"/>
            <a:ext cx="10262507" cy="59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19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4" y="332468"/>
            <a:ext cx="10586357" cy="62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004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1064622" y="1560168"/>
            <a:ext cx="38608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3634" y="529213"/>
            <a:ext cx="2336800" cy="952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20"/>
          <p:cNvSpPr txBox="1">
            <a:spLocks noChangeArrowheads="1"/>
          </p:cNvSpPr>
          <p:nvPr/>
        </p:nvSpPr>
        <p:spPr bwMode="auto">
          <a:xfrm>
            <a:off x="7582077" y="1698628"/>
            <a:ext cx="4064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vi-VN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2077" y="513554"/>
            <a:ext cx="2336800" cy="10054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30"/>
          <p:cNvSpPr txBox="1">
            <a:spLocks noChangeArrowheads="1"/>
          </p:cNvSpPr>
          <p:nvPr/>
        </p:nvSpPr>
        <p:spPr bwMode="auto">
          <a:xfrm>
            <a:off x="0" y="3510685"/>
            <a:ext cx="457526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chùm nho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31"/>
          <p:cNvSpPr txBox="1">
            <a:spLocks noChangeArrowheads="1"/>
          </p:cNvSpPr>
          <p:nvPr/>
        </p:nvSpPr>
        <p:spPr bwMode="auto">
          <a:xfrm>
            <a:off x="5143860" y="3560593"/>
            <a:ext cx="175894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cúp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3817618" y="496908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chè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36"/>
          <p:cNvSpPr txBox="1">
            <a:spLocks noChangeArrowheads="1"/>
          </p:cNvSpPr>
          <p:nvPr/>
        </p:nvSpPr>
        <p:spPr bwMode="auto">
          <a:xfrm>
            <a:off x="0" y="4964416"/>
            <a:ext cx="407458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8137791" y="366480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hùm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802336" y="4964416"/>
            <a:ext cx="481638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mĩm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8440527" y="2093374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599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1"/>
            <a:ext cx="105664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1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81050" y="292098"/>
            <a:ext cx="10910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203234" y="6414675"/>
            <a:ext cx="1338217" cy="21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603" y="1142997"/>
            <a:ext cx="5105637" cy="51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" name="TextBox 1331"/>
          <p:cNvSpPr txBox="1">
            <a:spLocks noChangeArrowheads="1"/>
          </p:cNvSpPr>
          <p:nvPr/>
        </p:nvSpPr>
        <p:spPr bwMode="auto">
          <a:xfrm>
            <a:off x="4661903" y="2583513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34" name="TextBox 1333"/>
          <p:cNvSpPr txBox="1">
            <a:spLocks noChangeArrowheads="1"/>
          </p:cNvSpPr>
          <p:nvPr/>
        </p:nvSpPr>
        <p:spPr bwMode="auto">
          <a:xfrm>
            <a:off x="4055555" y="3726877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335" name="TextBox 1334"/>
          <p:cNvSpPr txBox="1">
            <a:spLocks noChangeArrowheads="1"/>
          </p:cNvSpPr>
          <p:nvPr/>
        </p:nvSpPr>
        <p:spPr bwMode="auto">
          <a:xfrm>
            <a:off x="6576491" y="3815028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0019766" y="4662152"/>
            <a:ext cx="1700012" cy="18729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/>
            <a:r>
              <a:rPr lang="en-US" sz="4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ơm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043388" y="4662152"/>
            <a:ext cx="2170075" cy="169494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sz="4400" b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44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ợp nhà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148552" y="2137899"/>
            <a:ext cx="1824505" cy="165862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vi-VN" sz="4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11346928" y="129723"/>
            <a:ext cx="612891" cy="612891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51055" y="-24165"/>
            <a:ext cx="2736548" cy="172233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44127" y="188616"/>
            <a:ext cx="4835161" cy="11079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7018" y="2068256"/>
            <a:ext cx="2004564" cy="165862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en-US" sz="40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Cơm gà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51957" y="3363119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10629" y="2417316"/>
            <a:ext cx="50215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712787" y="4662152"/>
            <a:ext cx="2822272" cy="21958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en-US" sz="40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có vần ơp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3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32" grpId="0"/>
      <p:bldP spid="1334" grpId="0"/>
      <p:bldP spid="1335" grpId="0"/>
      <p:bldP spid="22" grpId="0" animBg="1"/>
      <p:bldP spid="23" grpId="0" animBg="1"/>
      <p:bldP spid="24" grpId="0" animBg="1"/>
      <p:bldP spid="18" grpId="0" animBg="1"/>
      <p:bldP spid="18" grpId="1" animBg="1"/>
      <p:bldP spid="20" grpId="0" animBg="1"/>
      <p:bldP spid="20" grpId="1" animBg="1"/>
      <p:bldP spid="28" grpId="0" animBg="1"/>
      <p:bldP spid="17" grpId="0" animBg="1"/>
      <p:bldP spid="19" grpId="0"/>
      <p:bldP spid="21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51200" y="2057401"/>
            <a:ext cx="50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Tìm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hiểu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6781800" y="152400"/>
            <a:ext cx="35052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82649714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64102" y="846207"/>
            <a:ext cx="5486400" cy="10464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27757" y="1809755"/>
            <a:ext cx="3762648" cy="147732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71109" y="3213648"/>
            <a:ext cx="4219296" cy="147732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71109" y="4701554"/>
            <a:ext cx="2253252" cy="1477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24361" y="4711595"/>
            <a:ext cx="1966044" cy="1477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518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611412"/>
            <a:ext cx="559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53" y="5645500"/>
            <a:ext cx="3207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78" y="1606737"/>
            <a:ext cx="4138893" cy="4241286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79109" y="2439462"/>
            <a:ext cx="3819376" cy="1354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chum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79108" y="3806779"/>
            <a:ext cx="1667203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548980" y="3806779"/>
            <a:ext cx="2149505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64102" y="846207"/>
            <a:ext cx="5486400" cy="10464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27757" y="1809755"/>
            <a:ext cx="3762648" cy="147732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71109" y="3213648"/>
            <a:ext cx="4219296" cy="147732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71109" y="4701554"/>
            <a:ext cx="2253252" cy="1477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24361" y="4711595"/>
            <a:ext cx="1966044" cy="1477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611412"/>
            <a:ext cx="559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79109" y="2439462"/>
            <a:ext cx="3819376" cy="1354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79108" y="3806779"/>
            <a:ext cx="1667203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548980" y="3806779"/>
            <a:ext cx="2149505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700965"/>
            <a:ext cx="5003074" cy="3944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0700" y="5469196"/>
            <a:ext cx="388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1974413" y="5807915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8736625" y="2812167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9324453" y="4183767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49" y="424333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0066" y="436053"/>
            <a:ext cx="15536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8376" y="1781196"/>
            <a:ext cx="31261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4861" y="1741070"/>
            <a:ext cx="388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7" y="3547195"/>
            <a:ext cx="6814509" cy="321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9374181" y="2228692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3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63"/>
            <a:ext cx="12192000" cy="6553200"/>
          </a:xfrm>
          <a:prstGeom prst="rect">
            <a:avLst/>
          </a:prstGeom>
        </p:spPr>
      </p:pic>
      <p:pic>
        <p:nvPicPr>
          <p:cNvPr id="3" name="CaNhaThuongNhau-XuanMai_rc8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4273" y="1684019"/>
            <a:ext cx="5355771" cy="22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2370</TotalTime>
  <Words>247</Words>
  <Application>Microsoft Office PowerPoint</Application>
  <PresentationFormat>Widescreen</PresentationFormat>
  <Paragraphs>88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Georgia</vt:lpstr>
      <vt:lpstr>Times New Roman</vt:lpstr>
      <vt:lpstr>Trebuchet MS</vt:lpstr>
      <vt:lpstr>Verdana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Tìm tiếng ngoài bài có vần um?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2019-10-11T16:47:08Z</dcterms:created>
  <dcterms:modified xsi:type="dcterms:W3CDTF">2021-11-15T12:42:29Z</dcterms:modified>
</cp:coreProperties>
</file>