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sldIdLst>
    <p:sldId id="304" r:id="rId6"/>
    <p:sldId id="305" r:id="rId7"/>
    <p:sldId id="306" r:id="rId8"/>
    <p:sldId id="311" r:id="rId9"/>
    <p:sldId id="307" r:id="rId10"/>
    <p:sldId id="308" r:id="rId11"/>
    <p:sldId id="309" r:id="rId12"/>
    <p:sldId id="310" r:id="rId13"/>
    <p:sldId id="298" r:id="rId14"/>
    <p:sldId id="294" r:id="rId15"/>
    <p:sldId id="295" r:id="rId16"/>
    <p:sldId id="291" r:id="rId17"/>
    <p:sldId id="299" r:id="rId18"/>
    <p:sldId id="293" r:id="rId19"/>
    <p:sldId id="312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1"/>
  </p:normalViewPr>
  <p:slideViewPr>
    <p:cSldViewPr showGuides="1">
      <p:cViewPr varScale="1">
        <p:scale>
          <a:sx n="88" d="100"/>
          <a:sy n="88" d="100"/>
        </p:scale>
        <p:origin x="14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5"/>
            </a:lvl1pPr>
            <a:lvl2pPr marL="193040" indent="0" algn="ctr">
              <a:buNone/>
              <a:defRPr sz="845"/>
            </a:lvl2pPr>
            <a:lvl3pPr marL="386080" indent="0" algn="ctr">
              <a:buNone/>
              <a:defRPr sz="760"/>
            </a:lvl3pPr>
            <a:lvl4pPr marL="578485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565" indent="0" algn="ctr">
              <a:buNone/>
              <a:defRPr sz="675"/>
            </a:lvl6pPr>
            <a:lvl7pPr marL="1157605" indent="0" algn="ctr">
              <a:buNone/>
              <a:defRPr sz="675"/>
            </a:lvl7pPr>
            <a:lvl8pPr marL="1350010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2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1pPr>
            <a:lvl2pPr marL="193040" indent="0">
              <a:buNone/>
              <a:defRPr sz="845">
                <a:solidFill>
                  <a:schemeClr val="tx1">
                    <a:tint val="75000"/>
                  </a:schemeClr>
                </a:solidFill>
              </a:defRPr>
            </a:lvl2pPr>
            <a:lvl3pPr marL="38608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48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56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60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01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01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01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13/12/2021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13/12/2021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0"/>
            </a:lvl2pPr>
            <a:lvl3pPr>
              <a:defRPr sz="1015"/>
            </a:lvl3pPr>
            <a:lvl4pPr>
              <a:defRPr sz="845"/>
            </a:lvl4pPr>
            <a:lvl5pPr>
              <a:defRPr sz="845"/>
            </a:lvl5pPr>
            <a:lvl6pPr>
              <a:defRPr sz="845"/>
            </a:lvl6pPr>
            <a:lvl7pPr>
              <a:defRPr sz="845"/>
            </a:lvl7pPr>
            <a:lvl8pPr>
              <a:defRPr sz="845"/>
            </a:lvl8pPr>
            <a:lvl9pPr>
              <a:defRPr sz="8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1350"/>
            </a:lvl1pPr>
            <a:lvl2pPr marL="193040" indent="0">
              <a:buNone/>
              <a:defRPr sz="1180"/>
            </a:lvl2pPr>
            <a:lvl3pPr marL="386080" indent="0">
              <a:buNone/>
              <a:defRPr sz="1015"/>
            </a:lvl3pPr>
            <a:lvl4pPr marL="578485" indent="0">
              <a:buNone/>
              <a:defRPr sz="845"/>
            </a:lvl4pPr>
            <a:lvl5pPr marL="771525" indent="0">
              <a:buNone/>
              <a:defRPr sz="845"/>
            </a:lvl5pPr>
            <a:lvl6pPr marL="964565" indent="0">
              <a:buNone/>
              <a:defRPr sz="845"/>
            </a:lvl6pPr>
            <a:lvl7pPr marL="1157605" indent="0">
              <a:buNone/>
              <a:defRPr sz="845"/>
            </a:lvl7pPr>
            <a:lvl8pPr marL="1350010" indent="0">
              <a:buNone/>
              <a:defRPr sz="845"/>
            </a:lvl8pPr>
            <a:lvl9pPr marL="1543050" indent="0">
              <a:buNone/>
              <a:defRPr sz="84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790"/>
            </a:lvl1pPr>
          </a:lstStyle>
          <a:p>
            <a:fld id="{FEB63806-EC37-4CF8-B2D1-3B3FBF492CD5}" type="datetimeFigureOut">
              <a:rPr lang="en-US" smtClean="0"/>
              <a:t>13/12/2021</a:t>
            </a:fld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790"/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790"/>
            </a:lvl1pPr>
          </a:lstStyle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split orient="vert"/>
  </p:transition>
  <p:hf sldNum="0" hdr="0" ftr="0" dt="0"/>
  <p:txStyles>
    <p:titleStyle>
      <a:lvl1pPr marL="0" lvl="0" indent="0" algn="ctr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7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3040" lvl="0" indent="-19304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8465" lvl="1" indent="-160655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–"/>
        <a:defRPr sz="157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3255" lvl="2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•"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00430" lvl="3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–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7605" lvl="4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780" lvl="5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1955" lvl="6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29130" lvl="7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86305" lvl="8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57175" lvl="1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14350" lvl="2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71525" lvl="3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8700" lvl="4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285875" lvl="5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1543050" lvl="6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1800225" lvl="7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057400" lvl="8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8.GIF"/><Relationship Id="rId18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9.GIF"/><Relationship Id="rId17" Type="http://schemas.openxmlformats.org/officeDocument/2006/relationships/image" Target="../media/image17.GIF"/><Relationship Id="rId2" Type="http://schemas.openxmlformats.org/officeDocument/2006/relationships/audio" Target="../media/media2.mp3"/><Relationship Id="rId16" Type="http://schemas.openxmlformats.org/officeDocument/2006/relationships/image" Target="../media/image16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35.xml"/><Relationship Id="rId5" Type="http://schemas.microsoft.com/office/2007/relationships/media" Target="../media/media4.mp3"/><Relationship Id="rId15" Type="http://schemas.openxmlformats.org/officeDocument/2006/relationships/image" Target="../media/image15.GIF"/><Relationship Id="rId10" Type="http://schemas.openxmlformats.org/officeDocument/2006/relationships/audio" Target="../media/media6.mp3"/><Relationship Id="rId19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GIF"/><Relationship Id="rId11" Type="http://schemas.openxmlformats.org/officeDocument/2006/relationships/image" Target="../media/image20.GIF"/><Relationship Id="rId5" Type="http://schemas.openxmlformats.org/officeDocument/2006/relationships/audio" Target="../media/audio4.wav"/><Relationship Id="rId15" Type="http://schemas.openxmlformats.org/officeDocument/2006/relationships/image" Target="../media/image22.GIF"/><Relationship Id="rId10" Type="http://schemas.openxmlformats.org/officeDocument/2006/relationships/image" Target="../media/image17.GIF"/><Relationship Id="rId4" Type="http://schemas.openxmlformats.org/officeDocument/2006/relationships/audio" Target="../media/audio3.wav"/><Relationship Id="rId9" Type="http://schemas.openxmlformats.org/officeDocument/2006/relationships/image" Target="../media/image19.GIF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8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GIF"/><Relationship Id="rId11" Type="http://schemas.openxmlformats.org/officeDocument/2006/relationships/image" Target="../media/image21.png"/><Relationship Id="rId5" Type="http://schemas.openxmlformats.org/officeDocument/2006/relationships/image" Target="../media/image18.GIF"/><Relationship Id="rId10" Type="http://schemas.openxmlformats.org/officeDocument/2006/relationships/image" Target="../media/image20.GIF"/><Relationship Id="rId4" Type="http://schemas.openxmlformats.org/officeDocument/2006/relationships/audio" Target="../media/audio4.wav"/><Relationship Id="rId9" Type="http://schemas.openxmlformats.org/officeDocument/2006/relationships/image" Target="../media/image17.GIF"/><Relationship Id="rId1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0.GIF"/><Relationship Id="rId11" Type="http://schemas.openxmlformats.org/officeDocument/2006/relationships/image" Target="../media/image21.png"/><Relationship Id="rId5" Type="http://schemas.openxmlformats.org/officeDocument/2006/relationships/image" Target="../media/image18.GIF"/><Relationship Id="rId10" Type="http://schemas.openxmlformats.org/officeDocument/2006/relationships/image" Target="../media/image17.GIF"/><Relationship Id="rId4" Type="http://schemas.openxmlformats.org/officeDocument/2006/relationships/audio" Target="../media/audio4.wav"/><Relationship Id="rId9" Type="http://schemas.openxmlformats.org/officeDocument/2006/relationships/image" Target="../media/image19.GIF"/><Relationship Id="rId1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ani_bo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655814"/>
            <a:ext cx="1600200" cy="825997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082528" y="4680050"/>
            <a:ext cx="3773212" cy="5770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575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Giáo</a:t>
            </a:r>
            <a:r>
              <a:rPr lang="en-US" sz="1575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viên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Ngô</a:t>
            </a:r>
            <a:r>
              <a:rPr lang="en-US" sz="1575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Thị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Điệp</a:t>
            </a:r>
            <a:endParaRPr lang="en-US" sz="1575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Đơn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vị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Tiểu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Hoà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Quang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Nam</a:t>
            </a:r>
            <a:endParaRPr lang="en-US" sz="1015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9464" name="Picture 8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3650" y="4200526"/>
            <a:ext cx="1500188" cy="1030486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9467" name="Picture 11" descr="blumen-pflanzen14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1336" y="4355902"/>
            <a:ext cx="1191815" cy="985838"/>
          </a:xfrm>
          <a:prstGeom prst="rect">
            <a:avLst/>
          </a:prstGeom>
          <a:noFill/>
        </p:spPr>
      </p:pic>
      <p:pic>
        <p:nvPicPr>
          <p:cNvPr id="19468" name="Picture 12" descr="HongD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3763" y="1454646"/>
            <a:ext cx="800100" cy="642938"/>
          </a:xfrm>
          <a:prstGeom prst="rect">
            <a:avLst/>
          </a:prstGeom>
          <a:noFill/>
        </p:spPr>
      </p:pic>
      <p:sp>
        <p:nvSpPr>
          <p:cNvPr id="19469" name="WordArt 13" descr="19[1]"/>
          <p:cNvSpPr>
            <a:spLocks noChangeArrowheads="1" noChangeShapeType="1" noTextEdit="1"/>
          </p:cNvSpPr>
          <p:nvPr/>
        </p:nvSpPr>
        <p:spPr bwMode="auto">
          <a:xfrm>
            <a:off x="1828800" y="1628775"/>
            <a:ext cx="5500688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>
                <a:ln w="12700">
                  <a:solidFill>
                    <a:srgbClr val="0000FF"/>
                  </a:solidFill>
                  <a:round/>
                </a:ln>
                <a:blipFill dpi="0" rotWithShape="1">
                  <a:blip r:embed="rId6">
                    <a:alphaModFix amt="68000"/>
                  </a:blip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0000FF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CHÀO MỪNG CÁC THẦY CÔ GIÁO</a:t>
            </a:r>
          </a:p>
        </p:txBody>
      </p:sp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1943100" y="2411016"/>
            <a:ext cx="5257800" cy="71794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dự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025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2025" b="1" kern="10" dirty="0">
              <a:ln w="9525">
                <a:solidFill>
                  <a:srgbClr val="0000FF"/>
                </a:solidFill>
                <a:round/>
              </a:ln>
              <a:solidFill>
                <a:srgbClr val="0000CC">
                  <a:alpha val="83000"/>
                </a:srgbClr>
              </a:solidFill>
              <a:effectLst>
                <a:outerShdw dist="107763" dir="13500000" sx="125000" sy="125000" algn="br" rotWithShape="0">
                  <a:srgbClr val="B2B2B2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ldLvl="0" animBg="1"/>
      <p:bldP spid="19469" grpId="0" animBg="1"/>
      <p:bldP spid="194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C:\Users\Admin\Downloads\Screenshot_2020-08-16 CloudBook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7686675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514600" y="2632075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41100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1800" y="263048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800" y="41100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C:\Users\Admin\Downloads\Screenshot_2020-08-16 CloudBook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" y="990600"/>
            <a:ext cx="8299450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200400" y="32004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2800" y="32004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Users\Admin\Downloads\Screenshot_2020-08-16 CloudBook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8366125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343400" y="29718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Admin\Downloads\Screenshot_2020-08-16 CloudBook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7162800" cy="4675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010400" y="2389188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Users\Admin\Downloads\Screenshot_2020-08-16 CloudBook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7361238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086600" y="32766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8755" y="2494915"/>
            <a:ext cx="6494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chọn đáp án nào bạn hãy bấm vào củ cà rốt theo đáp án đó.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thỏ sẽ tự đi đến nhổ cà rốt và sẽ biết được đáp án đúng, sai.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bấm vào bác nông dân sẽ ra đáp án đúng.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 vào màn hình qua slide chứa câu hỏi tiếp theo.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9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+ 5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7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8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9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81" grpId="0" build="allAtOnce"/>
      <p:bldP spid="82" grpId="0" build="allAtOnce"/>
      <p:bldP spid="8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+ 2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9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29" grpId="0" build="allAtOnce"/>
      <p:bldP spid="32" grpId="0" build="allAtOnce"/>
      <p:bldP spid="3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10 - 2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29" grpId="0" build="allAtOnce"/>
      <p:bldP spid="31" grpId="0" build="allAtOnce"/>
      <p:bldP spid="3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C:\Users\Admin\Downloads\Screenshot_2020-08-16 Cloud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0"/>
            <a:ext cx="8742363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895600" y="16764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26218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6764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26218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16764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7600" y="226218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31242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0" y="370998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6013" y="314325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6013" y="37290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600" y="314325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7600" y="37290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245</Words>
  <Application>Microsoft Office PowerPoint</Application>
  <PresentationFormat>On-screen Show (4:3)</PresentationFormat>
  <Paragraphs>58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1_Default Design</vt:lpstr>
      <vt:lpstr>2_Default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Admin</cp:lastModifiedBy>
  <cp:revision>167</cp:revision>
  <dcterms:created xsi:type="dcterms:W3CDTF">2002-01-01T10:07:35Z</dcterms:created>
  <dcterms:modified xsi:type="dcterms:W3CDTF">2021-12-13T13:23:47Z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