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68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084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82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53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0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78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183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210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39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84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81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048A4-13F7-48AA-A7BA-A0515CE707A8}" type="datetimeFigureOut">
              <a:rPr lang="en-US" smtClean="0"/>
              <a:t>17/12/2021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00A44-B7E2-4D14-A200-23044FA5FF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753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5118" y="-1007918"/>
            <a:ext cx="9197687" cy="914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60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8309" y="83127"/>
            <a:ext cx="10713028" cy="6120245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935682" y="4114800"/>
            <a:ext cx="1683327" cy="44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ang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491845" y="4114799"/>
            <a:ext cx="1683327" cy="44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ac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935682" y="4629147"/>
            <a:ext cx="1683327" cy="44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ăng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491845" y="4626548"/>
            <a:ext cx="1683327" cy="44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ăc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5681" y="5192854"/>
            <a:ext cx="1683327" cy="44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âng</a:t>
            </a:r>
            <a:endParaRPr lang="en-US" sz="4000" dirty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491845" y="5211039"/>
            <a:ext cx="1683327" cy="4468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rgbClr val="FF0000"/>
                </a:solidFill>
              </a:rPr>
              <a:t>âc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2875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4956" y="83127"/>
            <a:ext cx="10016836" cy="6650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200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5182" y="0"/>
            <a:ext cx="9902536" cy="6858000"/>
          </a:xfrm>
          <a:prstGeom prst="rect">
            <a:avLst/>
          </a:prstGeom>
        </p:spPr>
      </p:pic>
      <p:sp>
        <p:nvSpPr>
          <p:cNvPr id="3" name="Right Arrow 2"/>
          <p:cNvSpPr/>
          <p:nvPr/>
        </p:nvSpPr>
        <p:spPr>
          <a:xfrm>
            <a:off x="3044536" y="5153891"/>
            <a:ext cx="270164" cy="2493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84763" y="6328065"/>
            <a:ext cx="187036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</a:rPr>
              <a:t>g</a:t>
            </a:r>
          </a:p>
        </p:txBody>
      </p:sp>
      <p:sp>
        <p:nvSpPr>
          <p:cNvPr id="5" name="Rectangle 4"/>
          <p:cNvSpPr/>
          <p:nvPr/>
        </p:nvSpPr>
        <p:spPr>
          <a:xfrm>
            <a:off x="5585113" y="6296894"/>
            <a:ext cx="602673" cy="2701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</a:rPr>
              <a:t>gh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7418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8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4</cp:revision>
  <dcterms:created xsi:type="dcterms:W3CDTF">2021-12-13T10:48:20Z</dcterms:created>
  <dcterms:modified xsi:type="dcterms:W3CDTF">2021-12-17T10:43:11Z</dcterms:modified>
</cp:coreProperties>
</file>