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48A4-13F7-48AA-A7BA-A0515CE707A8}" type="datetimeFigureOut">
              <a:rPr lang="en-US" smtClean="0"/>
              <a:t>17/12/2021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0A44-B7E2-4D14-A200-23044FA5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68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48A4-13F7-48AA-A7BA-A0515CE707A8}" type="datetimeFigureOut">
              <a:rPr lang="en-US" smtClean="0"/>
              <a:t>17/12/2021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0A44-B7E2-4D14-A200-23044FA5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84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48A4-13F7-48AA-A7BA-A0515CE707A8}" type="datetimeFigureOut">
              <a:rPr lang="en-US" smtClean="0"/>
              <a:t>17/12/2021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0A44-B7E2-4D14-A200-23044FA5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48A4-13F7-48AA-A7BA-A0515CE707A8}" type="datetimeFigureOut">
              <a:rPr lang="en-US" smtClean="0"/>
              <a:t>17/12/2021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0A44-B7E2-4D14-A200-23044FA5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53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48A4-13F7-48AA-A7BA-A0515CE707A8}" type="datetimeFigureOut">
              <a:rPr lang="en-US" smtClean="0"/>
              <a:t>17/12/2021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0A44-B7E2-4D14-A200-23044FA5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07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48A4-13F7-48AA-A7BA-A0515CE707A8}" type="datetimeFigureOut">
              <a:rPr lang="en-US" smtClean="0"/>
              <a:t>17/12/2021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0A44-B7E2-4D14-A200-23044FA5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078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48A4-13F7-48AA-A7BA-A0515CE707A8}" type="datetimeFigureOut">
              <a:rPr lang="en-US" smtClean="0"/>
              <a:t>17/12/2021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0A44-B7E2-4D14-A200-23044FA5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183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48A4-13F7-48AA-A7BA-A0515CE707A8}" type="datetimeFigureOut">
              <a:rPr lang="en-US" smtClean="0"/>
              <a:t>17/12/2021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0A44-B7E2-4D14-A200-23044FA5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21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48A4-13F7-48AA-A7BA-A0515CE707A8}" type="datetimeFigureOut">
              <a:rPr lang="en-US" smtClean="0"/>
              <a:t>17/12/2021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0A44-B7E2-4D14-A200-23044FA5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39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48A4-13F7-48AA-A7BA-A0515CE707A8}" type="datetimeFigureOut">
              <a:rPr lang="en-US" smtClean="0"/>
              <a:t>17/12/2021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0A44-B7E2-4D14-A200-23044FA5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184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48A4-13F7-48AA-A7BA-A0515CE707A8}" type="datetimeFigureOut">
              <a:rPr lang="en-US" smtClean="0"/>
              <a:t>17/12/2021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00A44-B7E2-4D14-A200-23044FA5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1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048A4-13F7-48AA-A7BA-A0515CE707A8}" type="datetimeFigureOut">
              <a:rPr lang="en-US" smtClean="0"/>
              <a:t>17/12/2021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00A44-B7E2-4D14-A200-23044FA5F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53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5118" y="-1007918"/>
            <a:ext cx="9197687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60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309" y="83127"/>
            <a:ext cx="10713028" cy="612024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935682" y="4114800"/>
            <a:ext cx="1683327" cy="4468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ang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491845" y="4114799"/>
            <a:ext cx="1683327" cy="4468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ac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35682" y="4629147"/>
            <a:ext cx="1683327" cy="4468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ăng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91845" y="4626548"/>
            <a:ext cx="1683327" cy="4468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ăc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35681" y="5192854"/>
            <a:ext cx="1683327" cy="4468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âng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91845" y="5211039"/>
            <a:ext cx="1683327" cy="4468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solidFill>
                  <a:srgbClr val="FF0000"/>
                </a:solidFill>
              </a:rPr>
              <a:t>âc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87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956" y="83127"/>
            <a:ext cx="10016836" cy="665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0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182" y="0"/>
            <a:ext cx="9902536" cy="6858000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3044536" y="5153891"/>
            <a:ext cx="270164" cy="2493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784763" y="6328065"/>
            <a:ext cx="187036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5" name="Rectangle 4"/>
          <p:cNvSpPr/>
          <p:nvPr/>
        </p:nvSpPr>
        <p:spPr>
          <a:xfrm>
            <a:off x="5585113" y="6296894"/>
            <a:ext cx="602673" cy="270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FF0000"/>
                </a:solidFill>
              </a:rPr>
              <a:t>gh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41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</cp:revision>
  <dcterms:created xsi:type="dcterms:W3CDTF">2021-12-13T10:48:20Z</dcterms:created>
  <dcterms:modified xsi:type="dcterms:W3CDTF">2021-12-17T10:43:11Z</dcterms:modified>
</cp:coreProperties>
</file>