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5"/>
  </p:notesMasterIdLst>
  <p:sldIdLst>
    <p:sldId id="269" r:id="rId2"/>
    <p:sldId id="300" r:id="rId3"/>
    <p:sldId id="305" r:id="rId4"/>
    <p:sldId id="286" r:id="rId5"/>
    <p:sldId id="287" r:id="rId6"/>
    <p:sldId id="312" r:id="rId7"/>
    <p:sldId id="308" r:id="rId8"/>
    <p:sldId id="314" r:id="rId9"/>
    <p:sldId id="278" r:id="rId10"/>
    <p:sldId id="311" r:id="rId11"/>
    <p:sldId id="306" r:id="rId12"/>
    <p:sldId id="313" r:id="rId13"/>
    <p:sldId id="279" r:id="rId14"/>
  </p:sldIdLst>
  <p:sldSz cx="9144000" cy="5143500" type="screen16x9"/>
  <p:notesSz cx="9144000" cy="6858000"/>
  <p:defaultTextStyle>
    <a:defPPr>
      <a:defRPr lang="en-US"/>
    </a:defPPr>
    <a:lvl1pPr marL="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31BE"/>
    <a:srgbClr val="ECB2CB"/>
    <a:srgbClr val="E9A5C2"/>
    <a:srgbClr val="008A3E"/>
    <a:srgbClr val="E183AB"/>
    <a:srgbClr val="FFFF66"/>
    <a:srgbClr val="FFC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FC6C34-7E37-7D5A-EC67-860F6B55BC5F}" v="2" dt="2020-08-10T15:13:42.094"/>
    <p1510:client id="{6C9B294E-4BA9-413A-8FC9-7C6835BB56B8}" v="1" dt="2020-08-11T05:27:47.389"/>
    <p1510:client id="{A77E535D-64B8-4849-8373-C9856491E641}" v="4" dt="2020-08-10T22:19:04.1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3" autoAdjust="0"/>
    <p:restoredTop sz="94660"/>
  </p:normalViewPr>
  <p:slideViewPr>
    <p:cSldViewPr>
      <p:cViewPr varScale="1">
        <p:scale>
          <a:sx n="115" d="100"/>
          <a:sy n="115" d="100"/>
        </p:scale>
        <p:origin x="672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ười dùng Khách" userId="S::urn:spo:anon#a3d25e8665d24784db8b40b5b60cda1a191872e911952b607f7675fb564fa7e5::" providerId="AD" clId="Web-{A77E535D-64B8-4849-8373-C9856491E641}"/>
    <pc:docChg chg="modSld">
      <pc:chgData name="Người dùng Khách" userId="S::urn:spo:anon#a3d25e8665d24784db8b40b5b60cda1a191872e911952b607f7675fb564fa7e5::" providerId="AD" clId="Web-{A77E535D-64B8-4849-8373-C9856491E641}" dt="2020-08-10T22:19:04.132" v="3" actId="1076"/>
      <pc:docMkLst>
        <pc:docMk/>
      </pc:docMkLst>
      <pc:sldChg chg="modSp">
        <pc:chgData name="Người dùng Khách" userId="S::urn:spo:anon#a3d25e8665d24784db8b40b5b60cda1a191872e911952b607f7675fb564fa7e5::" providerId="AD" clId="Web-{A77E535D-64B8-4849-8373-C9856491E641}" dt="2020-08-10T22:18:19.069" v="2" actId="1076"/>
        <pc:sldMkLst>
          <pc:docMk/>
          <pc:sldMk cId="2927387076" sldId="276"/>
        </pc:sldMkLst>
        <pc:picChg chg="mod">
          <ac:chgData name="Người dùng Khách" userId="S::urn:spo:anon#a3d25e8665d24784db8b40b5b60cda1a191872e911952b607f7675fb564fa7e5::" providerId="AD" clId="Web-{A77E535D-64B8-4849-8373-C9856491E641}" dt="2020-08-10T22:18:19.069" v="2" actId="1076"/>
          <ac:picMkLst>
            <pc:docMk/>
            <pc:sldMk cId="2927387076" sldId="276"/>
            <ac:picMk id="2" creationId="{00000000-0000-0000-0000-000000000000}"/>
          </ac:picMkLst>
        </pc:picChg>
      </pc:sldChg>
      <pc:sldChg chg="modSp">
        <pc:chgData name="Người dùng Khách" userId="S::urn:spo:anon#a3d25e8665d24784db8b40b5b60cda1a191872e911952b607f7675fb564fa7e5::" providerId="AD" clId="Web-{A77E535D-64B8-4849-8373-C9856491E641}" dt="2020-08-10T22:19:04.132" v="3" actId="1076"/>
        <pc:sldMkLst>
          <pc:docMk/>
          <pc:sldMk cId="860162532" sldId="282"/>
        </pc:sldMkLst>
        <pc:picChg chg="mod">
          <ac:chgData name="Người dùng Khách" userId="S::urn:spo:anon#a3d25e8665d24784db8b40b5b60cda1a191872e911952b607f7675fb564fa7e5::" providerId="AD" clId="Web-{A77E535D-64B8-4849-8373-C9856491E641}" dt="2020-08-10T22:19:04.132" v="3" actId="1076"/>
          <ac:picMkLst>
            <pc:docMk/>
            <pc:sldMk cId="860162532" sldId="282"/>
            <ac:picMk id="4" creationId="{00000000-0000-0000-0000-000000000000}"/>
          </ac:picMkLst>
        </pc:picChg>
      </pc:sldChg>
    </pc:docChg>
  </pc:docChgLst>
  <pc:docChgLst>
    <pc:chgData name="Hoang Thi Nhung" userId="S::nhunght.nov.19@msedu.edu.vn::2c659f5f-1458-4364-b2b3-21e33bb1b9bf" providerId="AD" clId="Web-{41FC6C34-7E37-7D5A-EC67-860F6B55BC5F}"/>
    <pc:docChg chg="modSld">
      <pc:chgData name="Hoang Thi Nhung" userId="S::nhunght.nov.19@msedu.edu.vn::2c659f5f-1458-4364-b2b3-21e33bb1b9bf" providerId="AD" clId="Web-{41FC6C34-7E37-7D5A-EC67-860F6B55BC5F}" dt="2020-08-10T15:13:42.094" v="1" actId="14100"/>
      <pc:docMkLst>
        <pc:docMk/>
      </pc:docMkLst>
      <pc:sldChg chg="modSp">
        <pc:chgData name="Hoang Thi Nhung" userId="S::nhunght.nov.19@msedu.edu.vn::2c659f5f-1458-4364-b2b3-21e33bb1b9bf" providerId="AD" clId="Web-{41FC6C34-7E37-7D5A-EC67-860F6B55BC5F}" dt="2020-08-10T15:13:42.094" v="1" actId="14100"/>
        <pc:sldMkLst>
          <pc:docMk/>
          <pc:sldMk cId="4038747461" sldId="269"/>
        </pc:sldMkLst>
        <pc:picChg chg="mod">
          <ac:chgData name="Hoang Thi Nhung" userId="S::nhunght.nov.19@msedu.edu.vn::2c659f5f-1458-4364-b2b3-21e33bb1b9bf" providerId="AD" clId="Web-{41FC6C34-7E37-7D5A-EC67-860F6B55BC5F}" dt="2020-08-10T15:13:42.094" v="1" actId="14100"/>
          <ac:picMkLst>
            <pc:docMk/>
            <pc:sldMk cId="4038747461" sldId="269"/>
            <ac:picMk id="8" creationId="{00000000-0000-0000-0000-000000000000}"/>
          </ac:picMkLst>
        </pc:picChg>
      </pc:sldChg>
    </pc:docChg>
  </pc:docChgLst>
  <pc:docChgLst>
    <pc:chgData name="Người dùng Khách" userId="S::urn:spo:anon#a3d25e8665d24784db8b40b5b60cda1a191872e911952b607f7675fb564fa7e5::" providerId="AD" clId="Web-{6C9B294E-4BA9-413A-8FC9-7C6835BB56B8}"/>
    <pc:docChg chg="modSld">
      <pc:chgData name="Người dùng Khách" userId="S::urn:spo:anon#a3d25e8665d24784db8b40b5b60cda1a191872e911952b607f7675fb564fa7e5::" providerId="AD" clId="Web-{6C9B294E-4BA9-413A-8FC9-7C6835BB56B8}" dt="2020-08-11T05:27:47.389" v="0" actId="1076"/>
      <pc:docMkLst>
        <pc:docMk/>
      </pc:docMkLst>
      <pc:sldChg chg="modSp">
        <pc:chgData name="Người dùng Khách" userId="S::urn:spo:anon#a3d25e8665d24784db8b40b5b60cda1a191872e911952b607f7675fb564fa7e5::" providerId="AD" clId="Web-{6C9B294E-4BA9-413A-8FC9-7C6835BB56B8}" dt="2020-08-11T05:27:47.389" v="0" actId="1076"/>
        <pc:sldMkLst>
          <pc:docMk/>
          <pc:sldMk cId="2366539268" sldId="257"/>
        </pc:sldMkLst>
        <pc:grpChg chg="mod">
          <ac:chgData name="Người dùng Khách" userId="S::urn:spo:anon#a3d25e8665d24784db8b40b5b60cda1a191872e911952b607f7675fb564fa7e5::" providerId="AD" clId="Web-{6C9B294E-4BA9-413A-8FC9-7C6835BB56B8}" dt="2020-08-11T05:27:47.389" v="0" actId="1076"/>
          <ac:grpSpMkLst>
            <pc:docMk/>
            <pc:sldMk cId="2366539268" sldId="257"/>
            <ac:grpSpMk id="23" creationId="{00000000-0000-0000-0000-000000000000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BDE7E-B355-40A4-9B7E-E581E1043B22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6A8AD-F3E6-47DE-B783-16C0EDA73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8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5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26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5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32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3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50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7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8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8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9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bb63f59c772f80c241f5a32592359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908" y="0"/>
            <a:ext cx="10260330" cy="51177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312004"/>
            <a:ext cx="7162800" cy="110798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6600" b="1">
                <a:solidFill>
                  <a:srgbClr val="FF0000"/>
                </a:solidFill>
                <a:latin typeface="HP001 4 hàng" pitchFamily="34" charset="0"/>
              </a:rPr>
              <a:t>Xin chào các em!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72" y="1419342"/>
            <a:ext cx="2285282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4746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20717"/>
            <a:ext cx="7328189" cy="3632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495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9550"/>
            <a:ext cx="8686800" cy="483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467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350"/>
            <a:ext cx="8686800" cy="51816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2819401" y="4629150"/>
            <a:ext cx="609599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971800" y="4629150"/>
            <a:ext cx="533400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32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007" y="2608898"/>
            <a:ext cx="783431" cy="47625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06" y="207170"/>
            <a:ext cx="2552700" cy="1178719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386" y="1993583"/>
            <a:ext cx="1985963" cy="1450181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0886" y="427198"/>
            <a:ext cx="1559719" cy="1402556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9675" y="2955132"/>
            <a:ext cx="7025640" cy="2013109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9526" y="4656297"/>
            <a:ext cx="9182576" cy="53292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581212" y="1288956"/>
            <a:ext cx="47339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Tạm biệt và </a:t>
            </a:r>
          </a:p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hẹn gặp lại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!</a:t>
            </a:r>
            <a:endParaRPr lang="en-US" altLang="zh-CN" sz="6000" b="1">
              <a:solidFill>
                <a:srgbClr val="92A028"/>
              </a:solidFill>
              <a:latin typeface="HP001 4 hàng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313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78894" y="2778127"/>
            <a:ext cx="3065195" cy="114626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 err="1" smtClean="0">
                <a:solidFill>
                  <a:schemeClr val="tx1"/>
                </a:solidFill>
                <a:latin typeface=".VnAvant" pitchFamily="34" charset="0"/>
              </a:rPr>
              <a:t>vươn</a:t>
            </a:r>
            <a:r>
              <a:rPr lang="en-US" sz="4000" b="1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.VnAvant" pitchFamily="34" charset="0"/>
              </a:rPr>
              <a:t>thở</a:t>
            </a:r>
            <a:endParaRPr lang="en-US" sz="40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105400" y="2778127"/>
            <a:ext cx="2874901" cy="114626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 smtClean="0">
                <a:solidFill>
                  <a:schemeClr val="tx1"/>
                </a:solidFill>
                <a:latin typeface=".VnAvant" pitchFamily="34" charset="0"/>
              </a:rPr>
              <a:t>mướt</a:t>
            </a:r>
            <a:endParaRPr kumimoji="0" lang="en-US" sz="4000" i="0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925728" y="1222207"/>
            <a:ext cx="3581400" cy="114626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  <a:latin typeface=".VnAvant" pitchFamily="34" charset="0"/>
              </a:rPr>
              <a:t>    </a:t>
            </a:r>
            <a:r>
              <a:rPr lang="en-US" sz="4000" b="1" dirty="0" err="1" smtClean="0">
                <a:solidFill>
                  <a:schemeClr val="tx1"/>
                </a:solidFill>
                <a:latin typeface=".VnAvant" pitchFamily="34" charset="0"/>
              </a:rPr>
              <a:t>l</a:t>
            </a:r>
            <a:r>
              <a:rPr lang="en-US" sz="4000" b="1" dirty="0" err="1">
                <a:solidFill>
                  <a:schemeClr val="tx1"/>
                </a:solidFill>
                <a:latin typeface=".VnAvant" pitchFamily="34" charset="0"/>
              </a:rPr>
              <a:t>ướt</a:t>
            </a:r>
            <a:r>
              <a:rPr lang="en-US" sz="4000" b="1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.VnAvant" pitchFamily="34" charset="0"/>
              </a:rPr>
              <a:t>ván</a:t>
            </a:r>
            <a:endParaRPr lang="en-US" sz="40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38200" y="1184308"/>
            <a:ext cx="3065195" cy="114626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4000" b="1" smtClean="0">
              <a:solidFill>
                <a:schemeClr val="tx1"/>
              </a:solidFill>
              <a:latin typeface=".VnAvant" pitchFamily="34" charset="0"/>
            </a:endParaRPr>
          </a:p>
          <a:p>
            <a:pPr algn="ctr">
              <a:defRPr/>
            </a:pPr>
            <a:r>
              <a:rPr lang="en-US" sz="4000" b="1" smtClean="0">
                <a:solidFill>
                  <a:schemeClr val="tx1"/>
                </a:solidFill>
                <a:latin typeface=".VnAvant" pitchFamily="34" charset="0"/>
              </a:rPr>
              <a:t>con </a:t>
            </a:r>
            <a:r>
              <a:rPr lang="en-US" sz="4000" b="1">
                <a:solidFill>
                  <a:schemeClr val="tx1"/>
                </a:solidFill>
                <a:latin typeface=".VnAvant" pitchFamily="34" charset="0"/>
              </a:rPr>
              <a:t>lươn</a:t>
            </a:r>
          </a:p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mtClean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.VnAvant" panose="020B7200000000000000" pitchFamily="34" charset="0"/>
              </a:rPr>
              <a:t>­</a:t>
            </a:r>
            <a:endParaRPr kumimoji="0" lang="en-US" sz="4000" b="1" i="0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44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15092" y="1929833"/>
            <a:ext cx="3999708" cy="2408648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8200" y="2632806"/>
            <a:ext cx="1905000" cy="110798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008000"/>
                </a:solidFill>
                <a:latin typeface=".VnAvant" pitchFamily="34" charset="0"/>
              </a:rPr>
              <a:t>ang</a:t>
            </a:r>
            <a:endParaRPr lang="en-US" sz="6600" dirty="0">
              <a:solidFill>
                <a:srgbClr val="008000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1028700"/>
            <a:ext cx="7696200" cy="101565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Bài </a:t>
            </a:r>
            <a:r>
              <a:rPr lang="en-US" sz="4000" b="1" smtClean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77 </a:t>
            </a:r>
            <a:endParaRPr lang="en-US" sz="4000" b="1">
              <a:solidFill>
                <a:srgbClr val="7030A0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554538" y="2057400"/>
            <a:ext cx="4208463" cy="2408648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638800" y="2718662"/>
            <a:ext cx="1905000" cy="110798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008000"/>
                </a:solidFill>
                <a:latin typeface=".VnAvant" pitchFamily="34" charset="0"/>
              </a:rPr>
              <a:t>ac</a:t>
            </a:r>
            <a:endParaRPr lang="en-US" sz="6600" dirty="0">
              <a:solidFill>
                <a:srgbClr val="008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34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1962150"/>
            <a:ext cx="4606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latin typeface=".VnAvant" pitchFamily="34" charset="0"/>
              </a:rPr>
              <a:t>     th</a:t>
            </a:r>
            <a:r>
              <a:rPr lang="en-US" sz="6000" b="1" smtClean="0">
                <a:solidFill>
                  <a:srgbClr val="FF0000"/>
                </a:solidFill>
                <a:latin typeface=".VnAvant" pitchFamily="34" charset="0"/>
              </a:rPr>
              <a:t>ang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4975"/>
            <a:ext cx="2906456" cy="4127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66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05400" y="2038243"/>
            <a:ext cx="33650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.VnAvant" pitchFamily="34" charset="0"/>
              </a:rPr>
              <a:t>    </a:t>
            </a:r>
            <a:r>
              <a:rPr lang="en-US" sz="5400" b="1" dirty="0" err="1" smtClean="0">
                <a:latin typeface=".VnAvant" pitchFamily="34" charset="0"/>
              </a:rPr>
              <a:t>v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ạc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6867"/>
            <a:ext cx="4106084" cy="4106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365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554" y="168941"/>
            <a:ext cx="8305800" cy="5232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31" tIns="45716" rIns="91431" bIns="45716" rtlCol="0">
            <a:spAutoFit/>
          </a:bodyPr>
          <a:lstStyle/>
          <a:p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Tiếng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nào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có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vần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.VnAvant" pitchFamily="34" charset="0"/>
              </a:rPr>
              <a:t>ang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?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Tiếng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nào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có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vần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.VnAvant" pitchFamily="34" charset="0"/>
              </a:rPr>
              <a:t>ac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?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pic>
        <p:nvPicPr>
          <p:cNvPr id="8" name="Picture 3" descr="C:\Users\Administrator\Downloads\a932ca7d-6a64-4da1-adce-7ce72edd6e7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440" y="2781759"/>
            <a:ext cx="2011102" cy="232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istrator\Downloads\e3185488-7fd9-4485-ba55-0cb26e5ec35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95" y="602621"/>
            <a:ext cx="2130325" cy="2399675"/>
          </a:xfrm>
          <a:prstGeom prst="rect">
            <a:avLst/>
          </a:prstGeom>
          <a:solidFill>
            <a:schemeClr val="accent2"/>
          </a:solidFill>
          <a:extLst/>
        </p:spPr>
      </p:pic>
      <p:pic>
        <p:nvPicPr>
          <p:cNvPr id="4100" name="Picture 4" descr="C:\Users\Administrator\Downloads\e5447ee3-3583-4e95-8338-6fe95a3d48f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440" y="2895761"/>
            <a:ext cx="2397797" cy="221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/>
          <p:cNvCxnSpPr/>
          <p:nvPr/>
        </p:nvCxnSpPr>
        <p:spPr>
          <a:xfrm>
            <a:off x="6553200" y="2971800"/>
            <a:ext cx="304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6" name="Picture 2" descr="C:\Users\Administrator\Downloads\d4beac3a-b6f3-4f86-9df3-6f20fbe80e1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622659"/>
            <a:ext cx="2231933" cy="241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dministrator\Downloads\a4766ac9-0c0d-4222-ad7c-8df84e388cb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440" y="833458"/>
            <a:ext cx="2397797" cy="224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Administrator\Downloads\e731ca4b-af49-48d7-b292-56ab41aaf15d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52601"/>
            <a:ext cx="2177922" cy="222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79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554" y="168941"/>
            <a:ext cx="8305800" cy="5232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31" tIns="45716" rIns="91431" bIns="45716" rtlCol="0">
            <a:spAutoFit/>
          </a:bodyPr>
          <a:lstStyle/>
          <a:p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Tiếng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nào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có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vần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.VnAvant" pitchFamily="34" charset="0"/>
              </a:rPr>
              <a:t>ang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?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Tiếng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nào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có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vần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.VnAvant" pitchFamily="34" charset="0"/>
              </a:rPr>
              <a:t>ac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?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pic>
        <p:nvPicPr>
          <p:cNvPr id="8" name="Picture 3" descr="C:\Users\Administrator\Downloads\a932ca7d-6a64-4da1-adce-7ce72edd6e7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440" y="2781759"/>
            <a:ext cx="2011102" cy="232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istrator\Downloads\e3185488-7fd9-4485-ba55-0cb26e5ec35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95" y="602621"/>
            <a:ext cx="2130325" cy="2399675"/>
          </a:xfrm>
          <a:prstGeom prst="rect">
            <a:avLst/>
          </a:prstGeom>
          <a:solidFill>
            <a:schemeClr val="accent2"/>
          </a:solidFill>
          <a:extLst/>
        </p:spPr>
      </p:pic>
      <p:pic>
        <p:nvPicPr>
          <p:cNvPr id="4100" name="Picture 4" descr="C:\Users\Administrator\Downloads\e5447ee3-3583-4e95-8338-6fe95a3d48f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440" y="2895761"/>
            <a:ext cx="2397797" cy="221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/>
          <p:cNvCxnSpPr/>
          <p:nvPr/>
        </p:nvCxnSpPr>
        <p:spPr>
          <a:xfrm>
            <a:off x="6553200" y="2971800"/>
            <a:ext cx="304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6" name="Picture 2" descr="C:\Users\Administrator\Downloads\d4beac3a-b6f3-4f86-9df3-6f20fbe80e1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622659"/>
            <a:ext cx="2231933" cy="241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dministrator\Downloads\a4766ac9-0c0d-4222-ad7c-8df84e388cb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440" y="833458"/>
            <a:ext cx="2397797" cy="224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Administrator\Downloads\e731ca4b-af49-48d7-b292-56ab41aaf15d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52601"/>
            <a:ext cx="2177922" cy="222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7093" y="2740338"/>
            <a:ext cx="916253" cy="4629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ang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014168" y="2759756"/>
            <a:ext cx="916253" cy="4629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ac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433346" y="2895761"/>
            <a:ext cx="300454" cy="1856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359247" y="3244682"/>
            <a:ext cx="613952" cy="17654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3358342" y="3317263"/>
            <a:ext cx="2577621" cy="1550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905000" y="2895761"/>
            <a:ext cx="2971800" cy="92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5996215" y="2854340"/>
            <a:ext cx="263512" cy="249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27" idx="2"/>
          </p:cNvCxnSpPr>
          <p:nvPr/>
        </p:nvCxnSpPr>
        <p:spPr>
          <a:xfrm flipV="1">
            <a:off x="4813728" y="3222679"/>
            <a:ext cx="658567" cy="15588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43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57150"/>
            <a:ext cx="67818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19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71550"/>
            <a:ext cx="8359877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777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2273</TotalTime>
  <Words>56</Words>
  <Application>Microsoft Office PowerPoint</Application>
  <PresentationFormat>On-screen Show (16:9)</PresentationFormat>
  <Paragraphs>19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宋体</vt:lpstr>
      <vt:lpstr>.VnAvant</vt:lpstr>
      <vt:lpstr>Arial</vt:lpstr>
      <vt:lpstr>Calibri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100</cp:revision>
  <dcterms:created xsi:type="dcterms:W3CDTF">2020-05-18T12:48:51Z</dcterms:created>
  <dcterms:modified xsi:type="dcterms:W3CDTF">2021-12-12T12:44:34Z</dcterms:modified>
</cp:coreProperties>
</file>