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C59D-485E-479F-BF02-18BF3E86248E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8B61-9D32-4FF0-9388-DC279BE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4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C59D-485E-479F-BF02-18BF3E86248E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8B61-9D32-4FF0-9388-DC279BE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83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C59D-485E-479F-BF02-18BF3E86248E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8B61-9D32-4FF0-9388-DC279BE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7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C59D-485E-479F-BF02-18BF3E86248E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8B61-9D32-4FF0-9388-DC279BE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9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C59D-485E-479F-BF02-18BF3E86248E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8B61-9D32-4FF0-9388-DC279BE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2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C59D-485E-479F-BF02-18BF3E86248E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8B61-9D32-4FF0-9388-DC279BE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5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C59D-485E-479F-BF02-18BF3E86248E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8B61-9D32-4FF0-9388-DC279BE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6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C59D-485E-479F-BF02-18BF3E86248E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8B61-9D32-4FF0-9388-DC279BE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4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C59D-485E-479F-BF02-18BF3E86248E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8B61-9D32-4FF0-9388-DC279BE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6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C59D-485E-479F-BF02-18BF3E86248E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8B61-9D32-4FF0-9388-DC279BE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7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C59D-485E-479F-BF02-18BF3E86248E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8B61-9D32-4FF0-9388-DC279BE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2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AC59D-485E-479F-BF02-18BF3E86248E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78B61-9D32-4FF0-9388-DC279BE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4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855" y="1"/>
            <a:ext cx="11045535" cy="6774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31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883" y="0"/>
            <a:ext cx="1117022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78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883" y="0"/>
            <a:ext cx="11170226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14400" y="3792682"/>
            <a:ext cx="1246909" cy="706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uôn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44200" y="3792682"/>
            <a:ext cx="1246909" cy="706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uôt</a:t>
            </a:r>
            <a:endParaRPr lang="en-US" sz="4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974273" y="3428999"/>
            <a:ext cx="654627" cy="290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3" idx="3"/>
          </p:cNvCxnSpPr>
          <p:nvPr/>
        </p:nvCxnSpPr>
        <p:spPr>
          <a:xfrm flipH="1">
            <a:off x="2161309" y="3428999"/>
            <a:ext cx="6889173" cy="716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161309" y="4374573"/>
            <a:ext cx="5579918" cy="1870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606145" y="3314700"/>
            <a:ext cx="3034146" cy="602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257800" y="4592782"/>
            <a:ext cx="5486400" cy="1537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69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28" y="0"/>
            <a:ext cx="11804072" cy="673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45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54" y="103909"/>
            <a:ext cx="11783291" cy="6608618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708564" y="5299363"/>
            <a:ext cx="2209800" cy="14131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742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2021-12-05T09:15:50Z</dcterms:created>
  <dcterms:modified xsi:type="dcterms:W3CDTF">2021-12-09T08:46:22Z</dcterms:modified>
</cp:coreProperties>
</file>