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8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7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6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7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C59D-485E-479F-BF02-18BF3E86248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8B61-9D32-4FF0-9388-DC279BE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4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5" y="1"/>
            <a:ext cx="11045535" cy="677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1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83" y="0"/>
            <a:ext cx="1117022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83" y="0"/>
            <a:ext cx="11170226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3792682"/>
            <a:ext cx="1246909" cy="7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uôn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44200" y="3792682"/>
            <a:ext cx="1246909" cy="7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uôt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74273" y="3428999"/>
            <a:ext cx="654627" cy="290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3" idx="3"/>
          </p:cNvCxnSpPr>
          <p:nvPr/>
        </p:nvCxnSpPr>
        <p:spPr>
          <a:xfrm flipH="1">
            <a:off x="2161309" y="3428999"/>
            <a:ext cx="6889173" cy="716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161309" y="4374573"/>
            <a:ext cx="5579918" cy="1870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606145" y="3314700"/>
            <a:ext cx="3034146" cy="60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57800" y="4592782"/>
            <a:ext cx="5486400" cy="1537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9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8" y="0"/>
            <a:ext cx="11804072" cy="67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" y="103909"/>
            <a:ext cx="11783291" cy="66086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08564" y="5299363"/>
            <a:ext cx="2209800" cy="1413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42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2021-12-05T09:15:50Z</dcterms:created>
  <dcterms:modified xsi:type="dcterms:W3CDTF">2021-12-09T08:46:22Z</dcterms:modified>
</cp:coreProperties>
</file>