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5" r:id="rId4"/>
    <p:sldMasterId id="2147483698" r:id="rId5"/>
    <p:sldMasterId id="2147483711" r:id="rId6"/>
  </p:sldMasterIdLst>
  <p:sldIdLst>
    <p:sldId id="304" r:id="rId7"/>
    <p:sldId id="305" r:id="rId8"/>
    <p:sldId id="306" r:id="rId9"/>
    <p:sldId id="307" r:id="rId10"/>
    <p:sldId id="308" r:id="rId11"/>
    <p:sldId id="309" r:id="rId12"/>
    <p:sldId id="310" r:id="rId13"/>
    <p:sldId id="298" r:id="rId14"/>
    <p:sldId id="294" r:id="rId15"/>
    <p:sldId id="295" r:id="rId16"/>
    <p:sldId id="291" r:id="rId17"/>
    <p:sldId id="299" r:id="rId18"/>
    <p:sldId id="293" r:id="rId19"/>
    <p:sldId id="315" r:id="rId20"/>
    <p:sldId id="316" r:id="rId21"/>
    <p:sldId id="312" r:id="rId22"/>
    <p:sldId id="313" r:id="rId23"/>
    <p:sldId id="314" r:id="rId24"/>
    <p:sldId id="311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B2B2B2"/>
    <a:srgbClr val="808080"/>
    <a:srgbClr val="3333FF"/>
    <a:srgbClr val="993300"/>
    <a:srgbClr val="009900"/>
    <a:srgbClr val="00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91"/>
  </p:normalViewPr>
  <p:slideViewPr>
    <p:cSldViewPr showGuides="1">
      <p:cViewPr varScale="1">
        <p:scale>
          <a:sx n="88" d="100"/>
          <a:sy n="88" d="100"/>
        </p:scale>
        <p:origin x="1464" y="84"/>
      </p:cViewPr>
      <p:guideLst>
        <p:guide orient="horz" pos="213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73691-F12F-4240-BCE8-C9ACC6015456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355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82A66-9B6B-4971-8CCB-46E55251D57C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425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200FB-633F-453B-99B0-EA1F8786CE19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7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3F84A-93F6-4860-AFBF-AFB60459DAD9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093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CFEF6-FF9F-4FE6-BDA9-8B1FECDE7D35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390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AA695-5DA2-482E-87BD-E7BCF4EB3922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714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CB6F1-4D36-4138-AB6A-8EE352CC5603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687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A70A8-0DF5-457B-8460-D568E746D3F5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42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EC246-B8B7-42EF-8733-348D20309438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940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47089-5691-42D5-B404-9D6966F3293E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604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6BA4C-DAD8-482B-93B6-5869524C2391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647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EEE88-ECAC-4871-9123-63FF3546801A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878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73691-F12F-4240-BCE8-C9ACC6015456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6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82A66-9B6B-4971-8CCB-46E55251D57C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693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200FB-633F-453B-99B0-EA1F8786CE19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39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3F84A-93F6-4860-AFBF-AFB60459DAD9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513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CFEF6-FF9F-4FE6-BDA9-8B1FECDE7D35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67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AA695-5DA2-482E-87BD-E7BCF4EB3922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135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CB6F1-4D36-4138-AB6A-8EE352CC5603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769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A70A8-0DF5-457B-8460-D568E746D3F5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12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EC246-B8B7-42EF-8733-348D20309438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231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47089-5691-42D5-B404-9D6966F3293E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56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6BA4C-DAD8-482B-93B6-5869524C2391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9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EEE88-ECAC-4871-9123-63FF3546801A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8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2D211-8338-4D66-BDE9-C1CF608343AF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3C6C644-ACE8-47B8-A7BD-AD7113BE5D5B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6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3C6C644-ACE8-47B8-A7BD-AD7113BE5D5B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7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"/>
            <a:ext cx="9144000" cy="68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685800" y="1282890"/>
            <a:ext cx="7772400" cy="2971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CHÀO MỪNG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QUÝ THẦY CÔ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VÀ CÁC EM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HỌC SINH!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C:\Users\Admin\Downloads\Screenshot_2020-08-15 CloudBook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75" y="914400"/>
            <a:ext cx="8070850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Oval 5"/>
          <p:cNvSpPr/>
          <p:nvPr/>
        </p:nvSpPr>
        <p:spPr>
          <a:xfrm>
            <a:off x="6400800" y="1447800"/>
            <a:ext cx="22860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953000" y="2895600"/>
            <a:ext cx="2362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52800" y="4419600"/>
            <a:ext cx="22098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2667000"/>
            <a:ext cx="1828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10 -  5  =  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7800" y="3962400"/>
            <a:ext cx="1828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10 -  4  =  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7600" y="5410200"/>
            <a:ext cx="1828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7 -  2  =  5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C:\Users\Admin\Downloads\Screenshot_2020-08-15 CloudBook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762000"/>
            <a:ext cx="8418830" cy="46469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4114800" y="4648200"/>
            <a:ext cx="26454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7    -    2      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Admin\Downloads\Screenshot_2020-08-15 CloudBook(4).png"/>
          <p:cNvPicPr>
            <a:picLocks noChangeAspect="1"/>
          </p:cNvPicPr>
          <p:nvPr/>
        </p:nvPicPr>
        <p:blipFill>
          <a:blip r:embed="rId2"/>
          <a:srcRect b="-1888"/>
          <a:stretch>
            <a:fillRect/>
          </a:stretch>
        </p:blipFill>
        <p:spPr>
          <a:xfrm>
            <a:off x="838200" y="990600"/>
            <a:ext cx="7596188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791200" y="2895600"/>
            <a:ext cx="2590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10    -     3        7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C:\Users\Admin\Downloads\Screenshot_2020-08-15 CloudBook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9600"/>
            <a:ext cx="7294563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43000" y="3048000"/>
            <a:ext cx="2590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6    -    4      2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987425" y="1679575"/>
            <a:ext cx="2090738" cy="846138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– 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=</a:t>
            </a:r>
          </a:p>
        </p:txBody>
      </p:sp>
      <p:sp>
        <p:nvSpPr>
          <p:cNvPr id="4" name="Snip Diagonal Corner Rectangle 3"/>
          <p:cNvSpPr/>
          <p:nvPr/>
        </p:nvSpPr>
        <p:spPr>
          <a:xfrm>
            <a:off x="987425" y="2790825"/>
            <a:ext cx="1984375" cy="846138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– 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=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987425" y="3902075"/>
            <a:ext cx="1984375" cy="846138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– 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=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987425" y="5014913"/>
            <a:ext cx="1984375" cy="846137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5 - 0 =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5208588" y="1668463"/>
            <a:ext cx="1954212" cy="846137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– 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 =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5208588" y="2668588"/>
            <a:ext cx="1801812" cy="846137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– 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0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9" name="Snip Diagonal Corner Rectangle 8"/>
          <p:cNvSpPr/>
          <p:nvPr/>
        </p:nvSpPr>
        <p:spPr>
          <a:xfrm>
            <a:off x="5208588" y="3697288"/>
            <a:ext cx="1954212" cy="846137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– 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0" name="Snip Diagonal Corner Rectangle 9"/>
          <p:cNvSpPr/>
          <p:nvPr/>
        </p:nvSpPr>
        <p:spPr>
          <a:xfrm>
            <a:off x="5294313" y="5073650"/>
            <a:ext cx="1868487" cy="846138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– 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60738" y="1804988"/>
            <a:ext cx="522287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700" dirty="0" smtClean="0">
                <a:solidFill>
                  <a:srgbClr val="0070C0"/>
                </a:solidFill>
              </a:rPr>
              <a:t>6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60738" y="2933700"/>
            <a:ext cx="522287" cy="560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700" dirty="0" smtClean="0">
                <a:solidFill>
                  <a:srgbClr val="0070C0"/>
                </a:solidFill>
              </a:rPr>
              <a:t>4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63913" y="4006850"/>
            <a:ext cx="520700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700" dirty="0" smtClean="0">
                <a:solidFill>
                  <a:srgbClr val="0070C0"/>
                </a:solidFill>
              </a:rPr>
              <a:t>4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03600" y="5218113"/>
            <a:ext cx="522288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700" dirty="0" smtClean="0">
                <a:solidFill>
                  <a:srgbClr val="0070C0"/>
                </a:solidFill>
              </a:rPr>
              <a:t>2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35875" y="5218113"/>
            <a:ext cx="668338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700" dirty="0">
                <a:solidFill>
                  <a:srgbClr val="0070C0"/>
                </a:solidFill>
              </a:rPr>
              <a:t>6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13650" y="3832225"/>
            <a:ext cx="522288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700" dirty="0" smtClean="0">
                <a:solidFill>
                  <a:srgbClr val="0070C0"/>
                </a:solidFill>
              </a:rPr>
              <a:t>2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18413" y="2790825"/>
            <a:ext cx="522287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700" dirty="0" smtClean="0">
                <a:solidFill>
                  <a:srgbClr val="0070C0"/>
                </a:solidFill>
              </a:rPr>
              <a:t>2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13650" y="1749425"/>
            <a:ext cx="522288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700" dirty="0" smtClean="0">
                <a:solidFill>
                  <a:srgbClr val="0070C0"/>
                </a:solidFill>
              </a:rPr>
              <a:t>0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93813" y="1052513"/>
            <a:ext cx="1481137" cy="490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dirty="0" err="1">
                <a:solidFill>
                  <a:srgbClr val="FF0000"/>
                </a:solidFill>
              </a:rPr>
              <a:t>Tính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8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987425" y="1679575"/>
            <a:ext cx="2090738" cy="846138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=</a:t>
            </a:r>
          </a:p>
        </p:txBody>
      </p:sp>
      <p:sp>
        <p:nvSpPr>
          <p:cNvPr id="4" name="Snip Diagonal Corner Rectangle 3"/>
          <p:cNvSpPr/>
          <p:nvPr/>
        </p:nvSpPr>
        <p:spPr>
          <a:xfrm>
            <a:off x="987425" y="2790825"/>
            <a:ext cx="1984375" cy="846138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987425" y="3902075"/>
            <a:ext cx="1984375" cy="846138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=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987425" y="5014913"/>
            <a:ext cx="1984375" cy="846137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- 0 =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5208588" y="1668463"/>
            <a:ext cx="1954212" cy="846137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– 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5208588" y="2668588"/>
            <a:ext cx="1801812" cy="846137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0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9" name="Snip Diagonal Corner Rectangle 8"/>
          <p:cNvSpPr/>
          <p:nvPr/>
        </p:nvSpPr>
        <p:spPr>
          <a:xfrm>
            <a:off x="5208588" y="3697288"/>
            <a:ext cx="1954212" cy="846137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– 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0" name="Snip Diagonal Corner Rectangle 9"/>
          <p:cNvSpPr/>
          <p:nvPr/>
        </p:nvSpPr>
        <p:spPr>
          <a:xfrm>
            <a:off x="5294313" y="5073650"/>
            <a:ext cx="1868487" cy="846138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– 9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60738" y="1804988"/>
            <a:ext cx="522287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700" dirty="0" smtClean="0">
                <a:solidFill>
                  <a:srgbClr val="0070C0"/>
                </a:solidFill>
              </a:rPr>
              <a:t>7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60738" y="2933700"/>
            <a:ext cx="522287" cy="560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7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63913" y="4006850"/>
            <a:ext cx="520700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700" dirty="0" smtClean="0">
                <a:solidFill>
                  <a:srgbClr val="0070C0"/>
                </a:solidFill>
              </a:rPr>
              <a:t>3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03600" y="5218113"/>
            <a:ext cx="522288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700" dirty="0" smtClean="0">
                <a:solidFill>
                  <a:srgbClr val="0070C0"/>
                </a:solidFill>
              </a:rPr>
              <a:t>1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35875" y="5218113"/>
            <a:ext cx="668338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700" dirty="0" smtClean="0">
                <a:solidFill>
                  <a:srgbClr val="0070C0"/>
                </a:solidFill>
              </a:rPr>
              <a:t>0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13650" y="3832225"/>
            <a:ext cx="522288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700" dirty="0" smtClean="0">
                <a:solidFill>
                  <a:srgbClr val="0070C0"/>
                </a:solidFill>
              </a:rPr>
              <a:t>1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18413" y="2790825"/>
            <a:ext cx="522287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700" dirty="0" smtClean="0">
                <a:solidFill>
                  <a:srgbClr val="0070C0"/>
                </a:solidFill>
              </a:rPr>
              <a:t>1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13650" y="1749425"/>
            <a:ext cx="522288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700" dirty="0" smtClean="0">
                <a:solidFill>
                  <a:srgbClr val="0070C0"/>
                </a:solidFill>
              </a:rPr>
              <a:t>5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93813" y="1052513"/>
            <a:ext cx="1481137" cy="490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dirty="0" err="1">
                <a:solidFill>
                  <a:srgbClr val="FF0000"/>
                </a:solidFill>
              </a:rPr>
              <a:t>Tính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8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04800"/>
            <a:ext cx="4191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200" dirty="0" err="1">
                <a:solidFill>
                  <a:srgbClr val="FF0000"/>
                </a:solidFill>
              </a:rPr>
              <a:t>Điền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dấu</a:t>
            </a:r>
            <a:r>
              <a:rPr lang="en-US" sz="3200" dirty="0">
                <a:solidFill>
                  <a:srgbClr val="FF0000"/>
                </a:solidFill>
              </a:rPr>
              <a:t>: &gt;, &lt;, =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1828800"/>
            <a:ext cx="6096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5+ </a:t>
            </a:r>
            <a:r>
              <a:rPr lang="en-US" sz="3600" dirty="0">
                <a:solidFill>
                  <a:srgbClr val="FF0000"/>
                </a:solidFill>
              </a:rPr>
              <a:t>4   …….     </a:t>
            </a:r>
            <a:r>
              <a:rPr lang="en-US" sz="3600" dirty="0" smtClean="0">
                <a:solidFill>
                  <a:srgbClr val="FF0000"/>
                </a:solidFill>
              </a:rPr>
              <a:t>7 + </a:t>
            </a:r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3352800"/>
            <a:ext cx="6096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0 </a:t>
            </a:r>
            <a:r>
              <a:rPr lang="en-US" sz="3600" dirty="0">
                <a:solidFill>
                  <a:srgbClr val="FF0000"/>
                </a:solidFill>
              </a:rPr>
              <a:t>+ </a:t>
            </a:r>
            <a:r>
              <a:rPr lang="en-US" sz="3600" dirty="0" smtClean="0">
                <a:solidFill>
                  <a:srgbClr val="FF0000"/>
                </a:solidFill>
              </a:rPr>
              <a:t>8   </a:t>
            </a:r>
            <a:r>
              <a:rPr lang="en-US" sz="3600" dirty="0">
                <a:solidFill>
                  <a:srgbClr val="FF0000"/>
                </a:solidFill>
              </a:rPr>
              <a:t>…….     </a:t>
            </a:r>
            <a:r>
              <a:rPr lang="en-US" sz="3600" dirty="0">
                <a:solidFill>
                  <a:srgbClr val="FF0000"/>
                </a:solidFill>
              </a:rPr>
              <a:t>8 + 2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5105400"/>
            <a:ext cx="6096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FF0000"/>
                </a:solidFill>
              </a:rPr>
              <a:t> 10 - </a:t>
            </a:r>
            <a:r>
              <a:rPr lang="en-US" sz="3600" dirty="0" smtClean="0">
                <a:solidFill>
                  <a:srgbClr val="FF0000"/>
                </a:solidFill>
              </a:rPr>
              <a:t>5   </a:t>
            </a:r>
            <a:r>
              <a:rPr lang="en-US" sz="3600" dirty="0">
                <a:solidFill>
                  <a:srgbClr val="FF0000"/>
                </a:solidFill>
              </a:rPr>
              <a:t>…….      2 + </a:t>
            </a:r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19812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00B0F0"/>
                </a:solidFill>
              </a:rPr>
              <a:t>=</a:t>
            </a:r>
          </a:p>
        </p:txBody>
      </p:sp>
      <p:sp>
        <p:nvSpPr>
          <p:cNvPr id="7" name="Rectangle 6"/>
          <p:cNvSpPr/>
          <p:nvPr/>
        </p:nvSpPr>
        <p:spPr>
          <a:xfrm>
            <a:off x="3886200" y="34671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00B0F0"/>
                </a:solidFill>
              </a:rPr>
              <a:t>&lt;</a:t>
            </a:r>
          </a:p>
        </p:txBody>
      </p:sp>
      <p:sp>
        <p:nvSpPr>
          <p:cNvPr id="8" name="Rectangle 7"/>
          <p:cNvSpPr/>
          <p:nvPr/>
        </p:nvSpPr>
        <p:spPr>
          <a:xfrm>
            <a:off x="3863975" y="53721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00B0F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88184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04800"/>
            <a:ext cx="4191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200" dirty="0" err="1">
                <a:solidFill>
                  <a:srgbClr val="FF0000"/>
                </a:solidFill>
              </a:rPr>
              <a:t>Điền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dấu</a:t>
            </a:r>
            <a:r>
              <a:rPr lang="en-US" sz="3200" dirty="0">
                <a:solidFill>
                  <a:srgbClr val="FF0000"/>
                </a:solidFill>
              </a:rPr>
              <a:t>: &gt;, &lt;, =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1828800"/>
            <a:ext cx="6096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3 + </a:t>
            </a:r>
            <a:r>
              <a:rPr lang="en-US" sz="3600" dirty="0">
                <a:solidFill>
                  <a:srgbClr val="FF0000"/>
                </a:solidFill>
              </a:rPr>
              <a:t>4   …….     4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+ </a:t>
            </a:r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3352800"/>
            <a:ext cx="6096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5 </a:t>
            </a:r>
            <a:r>
              <a:rPr lang="en-US" sz="3600" dirty="0">
                <a:solidFill>
                  <a:srgbClr val="FF0000"/>
                </a:solidFill>
              </a:rPr>
              <a:t>+ </a:t>
            </a:r>
            <a:r>
              <a:rPr lang="en-US" sz="3600" dirty="0" smtClean="0">
                <a:solidFill>
                  <a:srgbClr val="FF0000"/>
                </a:solidFill>
              </a:rPr>
              <a:t>3   </a:t>
            </a:r>
            <a:r>
              <a:rPr lang="en-US" sz="3600" dirty="0">
                <a:solidFill>
                  <a:srgbClr val="FF0000"/>
                </a:solidFill>
              </a:rPr>
              <a:t>…….     </a:t>
            </a:r>
            <a:r>
              <a:rPr lang="en-US" sz="3600" dirty="0" smtClean="0">
                <a:solidFill>
                  <a:srgbClr val="FF0000"/>
                </a:solidFill>
              </a:rPr>
              <a:t>6 </a:t>
            </a:r>
            <a:r>
              <a:rPr lang="en-US" sz="3600" dirty="0">
                <a:solidFill>
                  <a:srgbClr val="FF0000"/>
                </a:solidFill>
              </a:rPr>
              <a:t>+ 2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5105400"/>
            <a:ext cx="6096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FF0000"/>
                </a:solidFill>
              </a:rPr>
              <a:t> 10 - </a:t>
            </a:r>
            <a:r>
              <a:rPr lang="en-US" sz="3600" dirty="0" smtClean="0">
                <a:solidFill>
                  <a:srgbClr val="FF0000"/>
                </a:solidFill>
              </a:rPr>
              <a:t>4   </a:t>
            </a:r>
            <a:r>
              <a:rPr lang="en-US" sz="3600" dirty="0">
                <a:solidFill>
                  <a:srgbClr val="FF0000"/>
                </a:solidFill>
              </a:rPr>
              <a:t>…….      </a:t>
            </a:r>
            <a:r>
              <a:rPr lang="en-US" sz="3600" dirty="0" smtClean="0">
                <a:solidFill>
                  <a:srgbClr val="FF0000"/>
                </a:solidFill>
              </a:rPr>
              <a:t>8 </a:t>
            </a:r>
            <a:r>
              <a:rPr lang="en-US" sz="3600" dirty="0">
                <a:solidFill>
                  <a:srgbClr val="FF0000"/>
                </a:solidFill>
              </a:rPr>
              <a:t>+ </a:t>
            </a:r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19812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dirty="0" smtClean="0">
                <a:solidFill>
                  <a:srgbClr val="00B0F0"/>
                </a:solidFill>
              </a:rPr>
              <a:t>&gt;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34671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00B0F0"/>
                </a:solidFill>
              </a:rPr>
              <a:t>=</a:t>
            </a:r>
          </a:p>
        </p:txBody>
      </p:sp>
      <p:sp>
        <p:nvSpPr>
          <p:cNvPr id="8" name="Rectangle 7"/>
          <p:cNvSpPr/>
          <p:nvPr/>
        </p:nvSpPr>
        <p:spPr>
          <a:xfrm>
            <a:off x="3863975" y="53721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dirty="0" smtClean="0">
                <a:solidFill>
                  <a:srgbClr val="00B0F0"/>
                </a:solidFill>
              </a:rPr>
              <a:t>&lt;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0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04800"/>
            <a:ext cx="4191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200" dirty="0" err="1">
                <a:solidFill>
                  <a:srgbClr val="FF0000"/>
                </a:solidFill>
              </a:rPr>
              <a:t>Điền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dấu</a:t>
            </a:r>
            <a:r>
              <a:rPr lang="en-US" sz="3200" dirty="0">
                <a:solidFill>
                  <a:srgbClr val="FF0000"/>
                </a:solidFill>
              </a:rPr>
              <a:t>: &gt;, &lt;, =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1828800"/>
            <a:ext cx="6096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0 </a:t>
            </a:r>
            <a:r>
              <a:rPr lang="en-US" sz="3600" dirty="0" smtClean="0">
                <a:solidFill>
                  <a:srgbClr val="FF0000"/>
                </a:solidFill>
              </a:rPr>
              <a:t>+ </a:t>
            </a:r>
            <a:r>
              <a:rPr lang="en-US" sz="3600" dirty="0">
                <a:solidFill>
                  <a:srgbClr val="FF0000"/>
                </a:solidFill>
              </a:rPr>
              <a:t>4   …….     4</a:t>
            </a:r>
            <a:r>
              <a:rPr lang="en-US" sz="3600" dirty="0" smtClean="0">
                <a:solidFill>
                  <a:srgbClr val="FF0000"/>
                </a:solidFill>
              </a:rPr>
              <a:t> + </a:t>
            </a:r>
            <a:r>
              <a:rPr lang="en-US" sz="3600" dirty="0" smtClean="0">
                <a:solidFill>
                  <a:srgbClr val="FF0000"/>
                </a:solidFill>
              </a:rPr>
              <a:t>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3352800"/>
            <a:ext cx="6096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9 - </a:t>
            </a:r>
            <a:r>
              <a:rPr lang="en-US" sz="3600" dirty="0" smtClean="0">
                <a:solidFill>
                  <a:srgbClr val="FF0000"/>
                </a:solidFill>
              </a:rPr>
              <a:t>3   </a:t>
            </a:r>
            <a:r>
              <a:rPr lang="en-US" sz="3600" dirty="0">
                <a:solidFill>
                  <a:srgbClr val="FF0000"/>
                </a:solidFill>
              </a:rPr>
              <a:t>…….     </a:t>
            </a:r>
            <a:r>
              <a:rPr lang="en-US" sz="3600" dirty="0" smtClean="0">
                <a:solidFill>
                  <a:srgbClr val="FF0000"/>
                </a:solidFill>
              </a:rPr>
              <a:t>6 </a:t>
            </a:r>
            <a:r>
              <a:rPr lang="en-US" sz="3600" dirty="0" smtClean="0">
                <a:solidFill>
                  <a:srgbClr val="FF0000"/>
                </a:solidFill>
              </a:rPr>
              <a:t>- </a:t>
            </a:r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5105400"/>
            <a:ext cx="6096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FF0000"/>
                </a:solidFill>
              </a:rPr>
              <a:t> 10 - </a:t>
            </a:r>
            <a:r>
              <a:rPr lang="en-US" sz="3600" dirty="0" smtClean="0">
                <a:solidFill>
                  <a:srgbClr val="FF0000"/>
                </a:solidFill>
              </a:rPr>
              <a:t>1   </a:t>
            </a:r>
            <a:r>
              <a:rPr lang="en-US" sz="3600" dirty="0">
                <a:solidFill>
                  <a:srgbClr val="FF0000"/>
                </a:solidFill>
              </a:rPr>
              <a:t>…….      </a:t>
            </a:r>
            <a:r>
              <a:rPr lang="en-US" sz="3600" dirty="0" smtClean="0">
                <a:solidFill>
                  <a:srgbClr val="FF0000"/>
                </a:solidFill>
              </a:rPr>
              <a:t>8 </a:t>
            </a:r>
            <a:r>
              <a:rPr lang="en-US" sz="3600" dirty="0" smtClean="0">
                <a:solidFill>
                  <a:srgbClr val="FF0000"/>
                </a:solidFill>
              </a:rPr>
              <a:t>- </a:t>
            </a:r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19812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00B0F0"/>
                </a:solidFill>
              </a:rPr>
              <a:t>&lt;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34671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dirty="0" smtClean="0">
                <a:solidFill>
                  <a:srgbClr val="00B0F0"/>
                </a:solidFill>
              </a:rPr>
              <a:t>&gt;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63975" y="53721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00B0F0"/>
                </a:solidFill>
              </a:rPr>
              <a:t>&gt;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BORE10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113"/>
            <a:ext cx="9144000" cy="5272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6" descr="TamBie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200400"/>
            <a:ext cx="8229600" cy="180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8755" y="2494915"/>
            <a:ext cx="6494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0" t="513" r="15632" b="-513"/>
          <a:stretch>
            <a:fillRect/>
          </a:stretch>
        </p:blipFill>
        <p:spPr>
          <a:xfrm>
            <a:off x="2639187" y="1671638"/>
            <a:ext cx="3565017" cy="3565017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2624328" y="1648111"/>
            <a:ext cx="1792224" cy="179222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Heart 5"/>
          <p:cNvSpPr/>
          <p:nvPr/>
        </p:nvSpPr>
        <p:spPr>
          <a:xfrm>
            <a:off x="2706624" y="1735074"/>
            <a:ext cx="594360" cy="59436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4416552" y="1661922"/>
            <a:ext cx="1792224" cy="1792224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Heart 7"/>
          <p:cNvSpPr/>
          <p:nvPr/>
        </p:nvSpPr>
        <p:spPr>
          <a:xfrm>
            <a:off x="5532120" y="1735074"/>
            <a:ext cx="594360" cy="59436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2624328" y="3440430"/>
            <a:ext cx="1792224" cy="1792224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Heart 9"/>
          <p:cNvSpPr/>
          <p:nvPr/>
        </p:nvSpPr>
        <p:spPr>
          <a:xfrm>
            <a:off x="2715768" y="4565142"/>
            <a:ext cx="594360" cy="59436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4411980" y="3440430"/>
            <a:ext cx="1792224" cy="1792224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Heart 11"/>
          <p:cNvSpPr/>
          <p:nvPr/>
        </p:nvSpPr>
        <p:spPr>
          <a:xfrm>
            <a:off x="5518404" y="4565142"/>
            <a:ext cx="594360" cy="59436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3689604" y="2750058"/>
            <a:ext cx="1453896" cy="1453896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art 13"/>
          <p:cNvSpPr/>
          <p:nvPr/>
        </p:nvSpPr>
        <p:spPr>
          <a:xfrm>
            <a:off x="3755898" y="2798064"/>
            <a:ext cx="594360" cy="59436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Snip Diagonal Corner Rectangle 14"/>
          <p:cNvSpPr/>
          <p:nvPr/>
        </p:nvSpPr>
        <p:spPr>
          <a:xfrm>
            <a:off x="1325880" y="5314950"/>
            <a:ext cx="6464808" cy="649224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số 5 : Câu hỏi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65708" y="955137"/>
            <a:ext cx="3744595" cy="6915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Ô CỬA BÍ MẬT</a:t>
            </a:r>
            <a:endParaRPr lang="en-US" sz="4050" b="1" cap="none" spc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6" grpId="1" bldLvl="0" animBg="1"/>
      <p:bldP spid="7" grpId="0" bldLvl="0" animBg="1"/>
      <p:bldP spid="8" grpId="0" bldLvl="0" animBg="1"/>
      <p:bldP spid="8" grpId="1" bldLvl="0" animBg="1"/>
      <p:bldP spid="9" grpId="0" bldLvl="0" animBg="1"/>
      <p:bldP spid="10" grpId="0" bldLvl="0" animBg="1"/>
      <p:bldP spid="10" grpId="1" bldLvl="0" animBg="1"/>
      <p:bldP spid="11" grpId="0" bldLvl="0" animBg="1"/>
      <p:bldP spid="12" grpId="0" bldLvl="0" animBg="1"/>
      <p:bldP spid="12" grpId="1" bldLvl="0" animBg="1"/>
      <p:bldP spid="13" grpId="0" bldLvl="0" animBg="1"/>
      <p:bldP spid="14" grpId="0" bldLvl="0" animBg="1"/>
      <p:bldP spid="14" grpId="1" bldLvl="0" animBg="1"/>
      <p:bldP spid="15" grpId="0" bldLvl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316736" y="1012698"/>
            <a:ext cx="6464808" cy="146304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số 1 : 8 - 6 =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1440180" y="2608326"/>
            <a:ext cx="6217920" cy="1129284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2</a:t>
            </a: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281928" y="5328666"/>
            <a:ext cx="1499616" cy="566928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316736" y="1012698"/>
            <a:ext cx="6464808" cy="146304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số 2 : 7 - 3 =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1440180" y="2608326"/>
            <a:ext cx="6217920" cy="1129284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án: 4</a:t>
            </a:r>
          </a:p>
        </p:txBody>
      </p:sp>
      <p:sp>
        <p:nvSpPr>
          <p:cNvPr id="2" name="Pentagon 1">
            <a:hlinkClick r:id="rId3" action="ppaction://hlinksldjump"/>
          </p:cNvPr>
          <p:cNvSpPr/>
          <p:nvPr/>
        </p:nvSpPr>
        <p:spPr>
          <a:xfrm flipH="1">
            <a:off x="6281928" y="5328666"/>
            <a:ext cx="1499616" cy="566928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316736" y="1012698"/>
            <a:ext cx="6464808" cy="146304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số 3 : 9 - 6 =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1440180" y="2608326"/>
            <a:ext cx="6217920" cy="1129284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án: 3</a:t>
            </a:r>
          </a:p>
        </p:txBody>
      </p:sp>
      <p:sp>
        <p:nvSpPr>
          <p:cNvPr id="2" name="Pentagon 1">
            <a:hlinkClick r:id="rId3" action="ppaction://hlinksldjump"/>
          </p:cNvPr>
          <p:cNvSpPr/>
          <p:nvPr/>
        </p:nvSpPr>
        <p:spPr>
          <a:xfrm flipH="1">
            <a:off x="6281928" y="5328666"/>
            <a:ext cx="1499616" cy="566928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316736" y="1012698"/>
            <a:ext cx="6464808" cy="146304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số 4 : 9 - 9 =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1440180" y="2608326"/>
            <a:ext cx="6217920" cy="1129284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án: 0</a:t>
            </a:r>
          </a:p>
        </p:txBody>
      </p:sp>
      <p:sp>
        <p:nvSpPr>
          <p:cNvPr id="2" name="Pentagon 1">
            <a:hlinkClick r:id="rId3" action="ppaction://hlinksldjump"/>
          </p:cNvPr>
          <p:cNvSpPr/>
          <p:nvPr/>
        </p:nvSpPr>
        <p:spPr>
          <a:xfrm flipH="1">
            <a:off x="6281928" y="5328666"/>
            <a:ext cx="1499616" cy="566928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Admin\Downloads\Screenshot_2020-08-15 Cloud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43000"/>
            <a:ext cx="76327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43200" y="2327275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5900" y="35179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1400" y="22860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1400" y="35179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Admin\Downloads\Screenshot_2020-08-15 CloudBook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9200"/>
            <a:ext cx="74676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286000" y="2098675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2632075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3089275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2098675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2590800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3087688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0" y="2057400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0" y="2590800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0" y="3133725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0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d_0438_slide">
  <a:themeElements>
    <a:clrScheme name="Office Theme 1">
      <a:dk1>
        <a:srgbClr val="000000"/>
      </a:dk1>
      <a:lt1>
        <a:srgbClr val="C6E3FF"/>
      </a:lt1>
      <a:dk2>
        <a:srgbClr val="000000"/>
      </a:dk2>
      <a:lt2>
        <a:srgbClr val="B2B2B2"/>
      </a:lt2>
      <a:accent1>
        <a:srgbClr val="63B2FF"/>
      </a:accent1>
      <a:accent2>
        <a:srgbClr val="94B2D6"/>
      </a:accent2>
      <a:accent3>
        <a:srgbClr val="DFEFFF"/>
      </a:accent3>
      <a:accent4>
        <a:srgbClr val="000000"/>
      </a:accent4>
      <a:accent5>
        <a:srgbClr val="B7D5FF"/>
      </a:accent5>
      <a:accent6>
        <a:srgbClr val="86A1C2"/>
      </a:accent6>
      <a:hlink>
        <a:srgbClr val="508DC8"/>
      </a:hlink>
      <a:folHlink>
        <a:srgbClr val="4A6584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63B2FF"/>
        </a:accent1>
        <a:accent2>
          <a:srgbClr val="94B2D6"/>
        </a:accent2>
        <a:accent3>
          <a:srgbClr val="DFEFFF"/>
        </a:accent3>
        <a:accent4>
          <a:srgbClr val="000000"/>
        </a:accent4>
        <a:accent5>
          <a:srgbClr val="B7D5FF"/>
        </a:accent5>
        <a:accent6>
          <a:srgbClr val="86A1C2"/>
        </a:accent6>
        <a:hlink>
          <a:srgbClr val="508DC8"/>
        </a:hlink>
        <a:folHlink>
          <a:srgbClr val="4A65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46A2FF"/>
        </a:accent1>
        <a:accent2>
          <a:srgbClr val="11DAFF"/>
        </a:accent2>
        <a:accent3>
          <a:srgbClr val="DFEFFF"/>
        </a:accent3>
        <a:accent4>
          <a:srgbClr val="000000"/>
        </a:accent4>
        <a:accent5>
          <a:srgbClr val="B0CEFF"/>
        </a:accent5>
        <a:accent6>
          <a:srgbClr val="0EC5E7"/>
        </a:accent6>
        <a:hlink>
          <a:srgbClr val="00A6C5"/>
        </a:hlink>
        <a:folHlink>
          <a:srgbClr val="0061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FF8B45"/>
        </a:accent1>
        <a:accent2>
          <a:srgbClr val="006DDE"/>
        </a:accent2>
        <a:accent3>
          <a:srgbClr val="DFEFFF"/>
        </a:accent3>
        <a:accent4>
          <a:srgbClr val="000000"/>
        </a:accent4>
        <a:accent5>
          <a:srgbClr val="FFC4B0"/>
        </a:accent5>
        <a:accent6>
          <a:srgbClr val="0062C9"/>
        </a:accent6>
        <a:hlink>
          <a:srgbClr val="C69E00"/>
        </a:hlink>
        <a:folHlink>
          <a:srgbClr val="DE5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91AC00"/>
        </a:accent1>
        <a:accent2>
          <a:srgbClr val="DF7E00"/>
        </a:accent2>
        <a:accent3>
          <a:srgbClr val="DFEFFF"/>
        </a:accent3>
        <a:accent4>
          <a:srgbClr val="000000"/>
        </a:accent4>
        <a:accent5>
          <a:srgbClr val="C7D2AA"/>
        </a:accent5>
        <a:accent6>
          <a:srgbClr val="CA7200"/>
        </a:accent6>
        <a:hlink>
          <a:srgbClr val="006EDE"/>
        </a:hlink>
        <a:folHlink>
          <a:srgbClr val="AC00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3B2FF"/>
        </a:accent1>
        <a:accent2>
          <a:srgbClr val="94B2D6"/>
        </a:accent2>
        <a:accent3>
          <a:srgbClr val="FFFFFF"/>
        </a:accent3>
        <a:accent4>
          <a:srgbClr val="000000"/>
        </a:accent4>
        <a:accent5>
          <a:srgbClr val="B7D5FF"/>
        </a:accent5>
        <a:accent6>
          <a:srgbClr val="86A1C2"/>
        </a:accent6>
        <a:hlink>
          <a:srgbClr val="508DC8"/>
        </a:hlink>
        <a:folHlink>
          <a:srgbClr val="4A65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6A2FF"/>
        </a:accent1>
        <a:accent2>
          <a:srgbClr val="11DAFF"/>
        </a:accent2>
        <a:accent3>
          <a:srgbClr val="FFFFFF"/>
        </a:accent3>
        <a:accent4>
          <a:srgbClr val="000000"/>
        </a:accent4>
        <a:accent5>
          <a:srgbClr val="B0CEFF"/>
        </a:accent5>
        <a:accent6>
          <a:srgbClr val="0EC5E7"/>
        </a:accent6>
        <a:hlink>
          <a:srgbClr val="00A6C5"/>
        </a:hlink>
        <a:folHlink>
          <a:srgbClr val="0061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8B45"/>
        </a:accent1>
        <a:accent2>
          <a:srgbClr val="006DDE"/>
        </a:accent2>
        <a:accent3>
          <a:srgbClr val="FFFFFF"/>
        </a:accent3>
        <a:accent4>
          <a:srgbClr val="000000"/>
        </a:accent4>
        <a:accent5>
          <a:srgbClr val="FFC4B0"/>
        </a:accent5>
        <a:accent6>
          <a:srgbClr val="0062C9"/>
        </a:accent6>
        <a:hlink>
          <a:srgbClr val="C69E00"/>
        </a:hlink>
        <a:folHlink>
          <a:srgbClr val="DE5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1AC00"/>
        </a:accent1>
        <a:accent2>
          <a:srgbClr val="DF7E00"/>
        </a:accent2>
        <a:accent3>
          <a:srgbClr val="FFFFFF"/>
        </a:accent3>
        <a:accent4>
          <a:srgbClr val="000000"/>
        </a:accent4>
        <a:accent5>
          <a:srgbClr val="C7D2AA"/>
        </a:accent5>
        <a:accent6>
          <a:srgbClr val="CA7200"/>
        </a:accent6>
        <a:hlink>
          <a:srgbClr val="006EDE"/>
        </a:hlink>
        <a:folHlink>
          <a:srgbClr val="AC00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338</Words>
  <Application>Microsoft Office PowerPoint</Application>
  <PresentationFormat>On-screen Show (4:3)</PresentationFormat>
  <Paragraphs>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Times New Roman</vt:lpstr>
      <vt:lpstr>1_Default Design</vt:lpstr>
      <vt:lpstr>Office Theme</vt:lpstr>
      <vt:lpstr>1_Office Theme</vt:lpstr>
      <vt:lpstr>ind_0438_slide</vt:lpstr>
      <vt:lpstr>2_Default Design</vt:lpstr>
      <vt:lpstr>3_Default Design</vt:lpstr>
      <vt:lpstr>CHÀO MỪNG  QUÝ THẦY CÔ VÀ CÁC EM  HỌC SINH!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Admin</cp:lastModifiedBy>
  <cp:revision>163</cp:revision>
  <dcterms:created xsi:type="dcterms:W3CDTF">2002-01-01T10:07:35Z</dcterms:created>
  <dcterms:modified xsi:type="dcterms:W3CDTF">2021-12-07T08:52:09Z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