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E3B1-6775-4B70-9B8A-00AF6B068A9A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426E-71A4-4E28-8C4A-946BBCA9E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85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E3B1-6775-4B70-9B8A-00AF6B068A9A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426E-71A4-4E28-8C4A-946BBCA9E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2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E3B1-6775-4B70-9B8A-00AF6B068A9A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426E-71A4-4E28-8C4A-946BBCA9E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5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E3B1-6775-4B70-9B8A-00AF6B068A9A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426E-71A4-4E28-8C4A-946BBCA9E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6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E3B1-6775-4B70-9B8A-00AF6B068A9A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426E-71A4-4E28-8C4A-946BBCA9E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9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E3B1-6775-4B70-9B8A-00AF6B068A9A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426E-71A4-4E28-8C4A-946BBCA9E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83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E3B1-6775-4B70-9B8A-00AF6B068A9A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426E-71A4-4E28-8C4A-946BBCA9E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0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E3B1-6775-4B70-9B8A-00AF6B068A9A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426E-71A4-4E28-8C4A-946BBCA9E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9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E3B1-6775-4B70-9B8A-00AF6B068A9A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426E-71A4-4E28-8C4A-946BBCA9E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2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E3B1-6775-4B70-9B8A-00AF6B068A9A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426E-71A4-4E28-8C4A-946BBCA9E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2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E3B1-6775-4B70-9B8A-00AF6B068A9A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426E-71A4-4E28-8C4A-946BBCA9E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1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2E3B1-6775-4B70-9B8A-00AF6B068A9A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8426E-71A4-4E28-8C4A-946BBCA9E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3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076709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24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9" y="114300"/>
            <a:ext cx="11585863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4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9" y="114300"/>
            <a:ext cx="11585863" cy="6743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70665" y="3475759"/>
            <a:ext cx="1007917" cy="758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ôn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44247" y="3486150"/>
            <a:ext cx="1007917" cy="758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ôt</a:t>
            </a:r>
            <a:endParaRPr lang="en-US" sz="44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278582" y="3486150"/>
            <a:ext cx="1371600" cy="254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823855" y="4343400"/>
            <a:ext cx="950768" cy="2026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278582" y="4234296"/>
            <a:ext cx="4270663" cy="2145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23855" y="3314700"/>
            <a:ext cx="3740727" cy="426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652164" y="3208194"/>
            <a:ext cx="1354281" cy="566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650182" y="4244687"/>
            <a:ext cx="1184563" cy="2124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71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10" y="113866"/>
            <a:ext cx="11191008" cy="719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0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62" y="197428"/>
            <a:ext cx="11170227" cy="655666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662053" y="1368137"/>
            <a:ext cx="1078922" cy="207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127663" y="1787236"/>
            <a:ext cx="529936" cy="10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815946" y="1797627"/>
            <a:ext cx="720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56514" y="2178627"/>
            <a:ext cx="15066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42263" y="3373581"/>
            <a:ext cx="935182" cy="3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05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62" y="197428"/>
            <a:ext cx="11170227" cy="655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56" y="83127"/>
            <a:ext cx="11471562" cy="677487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6431973" y="5486400"/>
            <a:ext cx="1350818" cy="145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431973" y="6213764"/>
            <a:ext cx="1278082" cy="270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62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2021-12-03T09:24:30Z</dcterms:created>
  <dcterms:modified xsi:type="dcterms:W3CDTF">2021-12-03T09:27:01Z</dcterms:modified>
</cp:coreProperties>
</file>