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711" r:id="rId2"/>
    <p:sldMasterId id="2147483723" r:id="rId3"/>
    <p:sldMasterId id="2147483732" r:id="rId4"/>
  </p:sldMasterIdLst>
  <p:notesMasterIdLst>
    <p:notesMasterId r:id="rId12"/>
  </p:notesMasterIdLst>
  <p:sldIdLst>
    <p:sldId id="478" r:id="rId5"/>
    <p:sldId id="477" r:id="rId6"/>
    <p:sldId id="310" r:id="rId7"/>
    <p:sldId id="467" r:id="rId8"/>
    <p:sldId id="479" r:id="rId9"/>
    <p:sldId id="443" r:id="rId10"/>
    <p:sldId id="444" r:id="rId11"/>
  </p:sldIdLst>
  <p:sldSz cx="12192000" cy="6858000"/>
  <p:notesSz cx="6858000" cy="9144000"/>
  <p:embeddedFontLst>
    <p:embeddedFont>
      <p:font typeface="Wingdings 2" panose="05020102010507070707" pitchFamily="18" charset="2"/>
      <p:regular r:id="rId13"/>
    </p:embeddedFont>
    <p:embeddedFont>
      <p:font typeface="宋体" panose="02010600030101010101" pitchFamily="2" charset="-122"/>
      <p:regular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imes" panose="02020603050405020304" pitchFamily="18" charset="0"/>
      <p:regular r:id="rId21"/>
      <p:bold r:id="rId22"/>
      <p:italic r:id="rId23"/>
      <p:boldItalic r:id="rId24"/>
    </p:embeddedFont>
    <p:embeddedFont>
      <p:font typeface="等线" panose="020B0604020202020204" charset="-12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Trọng Đông" initials="VTĐ" lastIdx="1" clrIdx="0">
    <p:extLst>
      <p:ext uri="{19B8F6BF-5375-455C-9EA6-DF929625EA0E}">
        <p15:presenceInfo xmlns:p15="http://schemas.microsoft.com/office/powerpoint/2012/main" userId="S::dongvt@tdmu.edu.vn::fba9da17-1c7c-4ab5-9ae1-da79502b7e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9C1DF"/>
    <a:srgbClr val="F0AEE2"/>
    <a:srgbClr val="E77DD0"/>
    <a:srgbClr val="CC0099"/>
    <a:srgbClr val="DBF442"/>
    <a:srgbClr val="E46ADE"/>
    <a:srgbClr val="E1199A"/>
    <a:srgbClr val="42E3F4"/>
    <a:srgbClr val="95E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1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6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3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9812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03917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5696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F29CA-6376-42B1-89A1-FFB27650FB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F89C32E-25BA-4CB6-B68F-6429750792FE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11254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6EB78B-1D5A-4F7C-A7FC-3FE49586A7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979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22732-D586-480B-9F01-7451BF177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12827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D8524-7A3A-4B3F-8BE6-442271DCB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29373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C851E-1223-45B8-8670-6DB70DA28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94133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18511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D0760-1A13-4371-899C-1E8BA8469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6374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48440-BF26-463C-937F-84A10A0CC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0436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79330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71AC0-F6FB-43A8-97D1-822882A1C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022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16071-79E3-4DAC-9C51-D1705AFC8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0671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9B999-CA7A-438B-8BF5-CB8183DBC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378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087098" y="136525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41992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40215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88885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68641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A10489-06F5-433A-BFF9-9B22C6A6740F}"/>
              </a:ext>
            </a:extLst>
          </p:cNvPr>
          <p:cNvGrpSpPr/>
          <p:nvPr userDrawn="1"/>
        </p:nvGrpSpPr>
        <p:grpSpPr>
          <a:xfrm>
            <a:off x="-215900" y="-165100"/>
            <a:ext cx="12623800" cy="7150100"/>
            <a:chOff x="-215900" y="-165100"/>
            <a:chExt cx="12623800" cy="71501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15900" y="-165100"/>
              <a:ext cx="12623800" cy="715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12554A3-14C5-4B65-B73B-FBFCB37F0473}"/>
                </a:ext>
              </a:extLst>
            </p:cNvPr>
            <p:cNvSpPr/>
            <p:nvPr userDrawn="1"/>
          </p:nvSpPr>
          <p:spPr>
            <a:xfrm>
              <a:off x="10985651" y="17706"/>
              <a:ext cx="1206349" cy="130126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111565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51607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22357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36879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86824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378A96B-83D9-4B70-BCE6-F898EA650D75}"/>
              </a:ext>
            </a:extLst>
          </p:cNvPr>
          <p:cNvSpPr/>
          <p:nvPr userDrawn="1"/>
        </p:nvSpPr>
        <p:spPr>
          <a:xfrm>
            <a:off x="10858623" y="170418"/>
            <a:ext cx="1167788" cy="134405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43119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609C14-0225-4645-A18A-D4488F4FE23F}"/>
              </a:ext>
            </a:extLst>
          </p:cNvPr>
          <p:cNvSpPr/>
          <p:nvPr userDrawn="1"/>
        </p:nvSpPr>
        <p:spPr>
          <a:xfrm>
            <a:off x="11149070" y="110169"/>
            <a:ext cx="1167788" cy="134405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65401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88885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37498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3690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2345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01025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7799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3519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2025/2/22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2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32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transition spd="slow">
    <p:random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93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9" r:id="rId5"/>
    <p:sldLayoutId id="2147483754" r:id="rId6"/>
  </p:sldLayoutIdLst>
  <p:transition spd="slow">
    <p:random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312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716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607" y="3244335"/>
            <a:ext cx="23275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dirty="0"/>
              <a:t> 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62152" y="-438150"/>
            <a:ext cx="13842123" cy="910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64583F-66F7-4882-87ED-BC3F9268DF74}"/>
              </a:ext>
            </a:extLst>
          </p:cNvPr>
          <p:cNvSpPr txBox="1"/>
          <p:nvPr/>
        </p:nvSpPr>
        <p:spPr>
          <a:xfrm>
            <a:off x="1182414" y="2383869"/>
            <a:ext cx="881159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i="1" dirty="0">
                <a:solidFill>
                  <a:srgbClr val="0000FF"/>
                </a:solidFill>
                <a:latin typeface="UTM Avo" panose="02040603050506020204" pitchFamily="18" charset="0"/>
              </a:rPr>
              <a:t>KHỞI ĐỘNG</a:t>
            </a:r>
          </a:p>
          <a:p>
            <a:pPr algn="ctr">
              <a:defRPr/>
            </a:pPr>
            <a:r>
              <a:rPr lang="en-US" sz="7200" b="1" i="1" dirty="0">
                <a:solidFill>
                  <a:srgbClr val="0000FF"/>
                </a:solidFill>
                <a:latin typeface="UTM Avo" panose="02040603050506020204" pitchFamily="18" charset="0"/>
              </a:rPr>
              <a:t> BÀI HÁT: </a:t>
            </a:r>
            <a:r>
              <a:rPr lang="en-US" sz="8000" b="1" i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8000" b="1" i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8000" b="1" i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biển</a:t>
            </a:r>
            <a:r>
              <a:rPr lang="en-US" sz="8000" b="1" i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lắm</a:t>
            </a:r>
            <a:endParaRPr lang="en-US" sz="80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6508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Yêu Biển Lắm - Nhạc Vui Nhộn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59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024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100 + MẪU BẢNG XANH - Nền bảng xanh có dòng kẻ - SÁCH, TÀI LIỆU GIÁO DỤC -  DIỄN ĐÀN TÀI LIỆU, GIÁO ÁN, BÀI GIẢNG, ĐỀ THI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100 + MẪU BẢNG XANH - Nền bảng xanh có dòng kẻ - SÁCH, TÀI LIỆU GIÁO DỤC -  DIỄN ĐÀN TÀI LIỆU, GIÁO ÁN, BÀI GIẢNG, ĐỀ THI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1028" y="731520"/>
            <a:ext cx="802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 "/>
              </a:rPr>
              <a:t>                </a:t>
            </a:r>
            <a:r>
              <a:rPr lang="en-US" sz="2000" dirty="0" err="1" smtClean="0">
                <a:solidFill>
                  <a:schemeClr val="bg1"/>
                </a:solidFill>
                <a:latin typeface="Time "/>
              </a:rPr>
              <a:t>Thứ</a:t>
            </a:r>
            <a:r>
              <a:rPr lang="en-US" sz="2000" dirty="0" smtClean="0">
                <a:solidFill>
                  <a:schemeClr val="bg1"/>
                </a:solidFill>
                <a:latin typeface="Time "/>
              </a:rPr>
              <a:t> Ba </a:t>
            </a:r>
            <a:r>
              <a:rPr lang="en-US" sz="2000" dirty="0" err="1" smtClean="0">
                <a:solidFill>
                  <a:schemeClr val="bg1"/>
                </a:solidFill>
                <a:latin typeface="Time "/>
              </a:rPr>
              <a:t>ngày</a:t>
            </a:r>
            <a:r>
              <a:rPr lang="en-US" sz="2000" dirty="0" smtClean="0">
                <a:solidFill>
                  <a:schemeClr val="bg1"/>
                </a:solidFill>
                <a:latin typeface="Time "/>
              </a:rPr>
              <a:t> 25 </a:t>
            </a:r>
            <a:r>
              <a:rPr lang="en-US" sz="2000" dirty="0" err="1" smtClean="0">
                <a:solidFill>
                  <a:schemeClr val="bg1"/>
                </a:solidFill>
                <a:latin typeface="Time "/>
              </a:rPr>
              <a:t>tháng</a:t>
            </a:r>
            <a:r>
              <a:rPr lang="en-US" sz="2000" dirty="0" smtClean="0">
                <a:solidFill>
                  <a:schemeClr val="bg1"/>
                </a:solidFill>
                <a:latin typeface="Time "/>
              </a:rPr>
              <a:t> 2 </a:t>
            </a:r>
            <a:r>
              <a:rPr lang="en-US" sz="2000" dirty="0" err="1" smtClean="0">
                <a:solidFill>
                  <a:schemeClr val="bg1"/>
                </a:solidFill>
                <a:latin typeface="Time "/>
              </a:rPr>
              <a:t>năm</a:t>
            </a:r>
            <a:r>
              <a:rPr lang="en-US" sz="2000" dirty="0" smtClean="0">
                <a:solidFill>
                  <a:schemeClr val="bg1"/>
                </a:solidFill>
                <a:latin typeface="Time "/>
              </a:rPr>
              <a:t> 2025</a:t>
            </a:r>
            <a:endParaRPr lang="en-US" sz="2000" dirty="0">
              <a:solidFill>
                <a:schemeClr val="bg1"/>
              </a:solidFill>
              <a:latin typeface="Time "/>
            </a:endParaRPr>
          </a:p>
        </p:txBody>
      </p:sp>
    </p:spTree>
    <p:extLst>
      <p:ext uri="{BB962C8B-B14F-4D97-AF65-F5344CB8AC3E}">
        <p14:creationId xmlns:p14="http://schemas.microsoft.com/office/powerpoint/2010/main" val="4098600331"/>
      </p:ext>
    </p:extLst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ó thể là hình minh họa về quả táo và văn bả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2192001" cy="7315200"/>
          </a:xfrm>
          <a:prstGeom prst="rect">
            <a:avLst/>
          </a:prstGeom>
          <a:noFill/>
        </p:spPr>
      </p:pic>
      <p:sp>
        <p:nvSpPr>
          <p:cNvPr id="6" name="Cloud 5"/>
          <p:cNvSpPr/>
          <p:nvPr/>
        </p:nvSpPr>
        <p:spPr>
          <a:xfrm>
            <a:off x="4414343" y="346842"/>
            <a:ext cx="3594539" cy="914400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"/>
              </a:rPr>
              <a:t>DẶN DÒ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4765" y="1828799"/>
            <a:ext cx="3235250" cy="225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</a:t>
            </a:r>
            <a:endParaRPr lang="en-US" sz="4000" b="1" dirty="0">
              <a:solidFill>
                <a:srgbClr val="0000FF"/>
              </a:solidFill>
              <a:latin typeface="Times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4710" y="1813034"/>
            <a:ext cx="3235250" cy="225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sz="4000" b="1" dirty="0">
              <a:solidFill>
                <a:srgbClr val="0000FF"/>
              </a:solidFill>
              <a:latin typeface="Times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25827" y="1797269"/>
            <a:ext cx="3235250" cy="2254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bài sau: </a:t>
            </a:r>
            <a:endParaRPr lang="en-US" sz="4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sz="4000" b="1" dirty="0">
              <a:solidFill>
                <a:srgbClr val="0000FF"/>
              </a:solidFill>
              <a:latin typeface="Times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0716" y="-409903"/>
            <a:ext cx="12412716" cy="75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772510" y="662152"/>
            <a:ext cx="1718442" cy="1702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"/>
              </a:rPr>
              <a:t>TẠM BIỆT</a:t>
            </a:r>
          </a:p>
        </p:txBody>
      </p:sp>
      <p:sp>
        <p:nvSpPr>
          <p:cNvPr id="6" name="Oval 5"/>
          <p:cNvSpPr/>
          <p:nvPr/>
        </p:nvSpPr>
        <p:spPr>
          <a:xfrm>
            <a:off x="2869324" y="1056290"/>
            <a:ext cx="3878317" cy="264860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thầy cô sức khỏe, hạnh phúc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35917" y="2790497"/>
            <a:ext cx="3831021" cy="264860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60" y="0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D:\GIAO AN\MAU POWER POINT DEP\ANH DONG PP\Phao hoa.gif">
            <a:extLst>
              <a:ext uri="{FF2B5EF4-FFF2-40B4-BE49-F238E27FC236}">
                <a16:creationId xmlns:a16="http://schemas.microsoft.com/office/drawing/2014/main" id="{25E44ED6-90B2-4775-8B6D-FCCE572505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02" y="-506441"/>
            <a:ext cx="1543833" cy="18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3" y="2433711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D:\GIAO AN\MAU POWER POINT DEP\ANH DONG PP\Phao hoa.gif">
            <a:extLst>
              <a:ext uri="{FF2B5EF4-FFF2-40B4-BE49-F238E27FC236}">
                <a16:creationId xmlns:a16="http://schemas.microsoft.com/office/drawing/2014/main" id="{179374E2-2874-4BDF-9944-E33E7D90BC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795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D:\GIAO AN\MAU POWER POINT DEP\ANH DONG PP\Phao hoa.gif">
            <a:extLst>
              <a:ext uri="{FF2B5EF4-FFF2-40B4-BE49-F238E27FC236}">
                <a16:creationId xmlns:a16="http://schemas.microsoft.com/office/drawing/2014/main" id="{FA245ECD-18B0-4CC4-B193-16E2605FC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05" y="-55179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60" y="2021888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D:\GIAO AN\MAU POWER POINT DEP\ANH DONG PP\Phao hoa.gif">
            <a:extLst>
              <a:ext uri="{FF2B5EF4-FFF2-40B4-BE49-F238E27FC236}">
                <a16:creationId xmlns:a16="http://schemas.microsoft.com/office/drawing/2014/main" id="{F2DEA9DD-1911-4393-BDAE-6A76E5EC2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28" y="2806262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818" y="-982717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D:\GIAO AN\MAU POWER POINT DEP\ANH DONG PP\Phao hoa.gif">
            <a:extLst>
              <a:ext uri="{FF2B5EF4-FFF2-40B4-BE49-F238E27FC236}">
                <a16:creationId xmlns:a16="http://schemas.microsoft.com/office/drawing/2014/main" id="{25E44ED6-90B2-4775-8B6D-FCCE572505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88" y="3729228"/>
            <a:ext cx="1543833" cy="18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04" y="370546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D:\GIAO AN\MAU POWER POINT DEP\ANH DONG PP\Phao hoa.gif">
            <a:extLst>
              <a:ext uri="{FF2B5EF4-FFF2-40B4-BE49-F238E27FC236}">
                <a16:creationId xmlns:a16="http://schemas.microsoft.com/office/drawing/2014/main" id="{179374E2-2874-4BDF-9944-E33E7D90BC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366" y="465035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D:\GIAO AN\MAU POWER POINT DEP\ANH DONG PP\Phao hoa.gif">
            <a:extLst>
              <a:ext uri="{FF2B5EF4-FFF2-40B4-BE49-F238E27FC236}">
                <a16:creationId xmlns:a16="http://schemas.microsoft.com/office/drawing/2014/main" id="{FA245ECD-18B0-4CC4-B193-16E2605FC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477" y="-966952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50" y="3785592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D:\GIAO AN\MAU POWER POINT DEP\ANH DONG PP\Phao hoa.gif">
            <a:extLst>
              <a:ext uri="{FF2B5EF4-FFF2-40B4-BE49-F238E27FC236}">
                <a16:creationId xmlns:a16="http://schemas.microsoft.com/office/drawing/2014/main" id="{F2DEA9DD-1911-4393-BDAE-6A76E5EC2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42" y="0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004" y="385786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060" y="152400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D:\GIAO AN\MAU POWER POINT DEP\ANH DONG PP\Phao hoa.gif">
            <a:extLst>
              <a:ext uri="{FF2B5EF4-FFF2-40B4-BE49-F238E27FC236}">
                <a16:creationId xmlns:a16="http://schemas.microsoft.com/office/drawing/2014/main" id="{25E44ED6-90B2-4775-8B6D-FCCE572505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302" y="-354041"/>
            <a:ext cx="1543833" cy="18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3" y="2586111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D:\GIAO AN\MAU POWER POINT DEP\ANH DONG PP\Phao hoa.gif">
            <a:extLst>
              <a:ext uri="{FF2B5EF4-FFF2-40B4-BE49-F238E27FC236}">
                <a16:creationId xmlns:a16="http://schemas.microsoft.com/office/drawing/2014/main" id="{FA245ECD-18B0-4CC4-B193-16E2605FC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05" y="-39939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D:\GIAO AN\MAU POWER POINT DEP\ANH DONG PP\Phao hoa.gif">
            <a:extLst>
              <a:ext uri="{FF2B5EF4-FFF2-40B4-BE49-F238E27FC236}">
                <a16:creationId xmlns:a16="http://schemas.microsoft.com/office/drawing/2014/main" id="{F2DEA9DD-1911-4393-BDAE-6A76E5EC2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517" y="273794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5" y="-467710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D:\GIAO AN\MAU POWER POINT DEP\ANH DONG PP\Phao hoa.gif">
            <a:extLst>
              <a:ext uri="{FF2B5EF4-FFF2-40B4-BE49-F238E27FC236}">
                <a16:creationId xmlns:a16="http://schemas.microsoft.com/office/drawing/2014/main" id="{FA245ECD-18B0-4CC4-B193-16E2605FC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447" y="-373118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04" y="401026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26" y="951186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D:\GIAO AN\MAU POWER POINT DEP\ANH DONG PP\Phao hoa.gif">
            <a:extLst>
              <a:ext uri="{FF2B5EF4-FFF2-40B4-BE49-F238E27FC236}">
                <a16:creationId xmlns:a16="http://schemas.microsoft.com/office/drawing/2014/main" id="{25E44ED6-90B2-4775-8B6D-FCCE572505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02" y="-201641"/>
            <a:ext cx="1543833" cy="18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63" y="2738511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D:\GIAO AN\MAU POWER POINT DEP\ANH DONG PP\Phao hoa.gif">
            <a:extLst>
              <a:ext uri="{FF2B5EF4-FFF2-40B4-BE49-F238E27FC236}">
                <a16:creationId xmlns:a16="http://schemas.microsoft.com/office/drawing/2014/main" id="{FA245ECD-18B0-4CC4-B193-16E2605FC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05" y="-24699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D:\GIAO AN\MAU POWER POINT DEP\ANH DONG PP\Phao hoa.gif">
            <a:extLst>
              <a:ext uri="{FF2B5EF4-FFF2-40B4-BE49-F238E27FC236}">
                <a16:creationId xmlns:a16="http://schemas.microsoft.com/office/drawing/2014/main" id="{F2DEA9DD-1911-4393-BDAE-6A76E5EC2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93" y="3126828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36" y="1324304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 descr="D:\GIAO AN\MAU POWER POINT DEP\ANH DONG PP\Phao hoa.gif">
            <a:extLst>
              <a:ext uri="{FF2B5EF4-FFF2-40B4-BE49-F238E27FC236}">
                <a16:creationId xmlns:a16="http://schemas.microsoft.com/office/drawing/2014/main" id="{FA245ECD-18B0-4CC4-B193-16E2605FC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92" y="-346842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04" y="416266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91" y="1450428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 descr="D:\GIAO AN\MAU POWER POINT DEP\ANH DONG PP\Phao hoa.gif">
            <a:extLst>
              <a:ext uri="{FF2B5EF4-FFF2-40B4-BE49-F238E27FC236}">
                <a16:creationId xmlns:a16="http://schemas.microsoft.com/office/drawing/2014/main" id="{25E44ED6-90B2-4775-8B6D-FCCE572505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102" y="-49241"/>
            <a:ext cx="1543833" cy="18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3" y="2796317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" descr="D:\GIAO AN\MAU POWER POINT DEP\ANH DONG PP\Phao hoa.gif">
            <a:extLst>
              <a:ext uri="{FF2B5EF4-FFF2-40B4-BE49-F238E27FC236}">
                <a16:creationId xmlns:a16="http://schemas.microsoft.com/office/drawing/2014/main" id="{FA245ECD-18B0-4CC4-B193-16E2605FC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05" y="-9459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D:\GIAO AN\MAU POWER POINT DEP\ANH DONG PP\Phao hoa.gif">
            <a:extLst>
              <a:ext uri="{FF2B5EF4-FFF2-40B4-BE49-F238E27FC236}">
                <a16:creationId xmlns:a16="http://schemas.microsoft.com/office/drawing/2014/main" id="{F2DEA9DD-1911-4393-BDAE-6A76E5EC2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717" y="304274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04" y="1003738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" descr="D:\GIAO AN\MAU POWER POINT DEP\ANH DONG PP\Phao hoa.gif">
            <a:extLst>
              <a:ext uri="{FF2B5EF4-FFF2-40B4-BE49-F238E27FC236}">
                <a16:creationId xmlns:a16="http://schemas.microsoft.com/office/drawing/2014/main" id="{FA245ECD-18B0-4CC4-B193-16E2605FC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785" y="-46245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04" y="431506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98" y="1609618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D:\GIAO AN\MAU POWER POINT DEP\ANH DONG PP\Phao hoa.gif">
            <a:extLst>
              <a:ext uri="{FF2B5EF4-FFF2-40B4-BE49-F238E27FC236}">
                <a16:creationId xmlns:a16="http://schemas.microsoft.com/office/drawing/2014/main" id="{25E44ED6-90B2-4775-8B6D-FCCE572505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0" y="-378781"/>
            <a:ext cx="1543833" cy="18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84" y="-639029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 descr="D:\GIAO AN\MAU POWER POINT DEP\ANH DONG PP\Phao hoa.gif">
            <a:extLst>
              <a:ext uri="{FF2B5EF4-FFF2-40B4-BE49-F238E27FC236}">
                <a16:creationId xmlns:a16="http://schemas.microsoft.com/office/drawing/2014/main" id="{FA245ECD-18B0-4CC4-B193-16E2605FC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429" y="-203416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 descr="D:\GIAO AN\MAU POWER POINT DEP\ANH DONG PP\Phao hoa.gif">
            <a:extLst>
              <a:ext uri="{FF2B5EF4-FFF2-40B4-BE49-F238E27FC236}">
                <a16:creationId xmlns:a16="http://schemas.microsoft.com/office/drawing/2014/main" id="{F2DEA9DD-1911-4393-BDAE-6A76E5EC2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 descr="D:\GIAO AN\MAU POWER POINT DEP\ANH DONG PP\Phao hoa.gif">
            <a:extLst>
              <a:ext uri="{FF2B5EF4-FFF2-40B4-BE49-F238E27FC236}">
                <a16:creationId xmlns:a16="http://schemas.microsoft.com/office/drawing/2014/main" id="{7E1DDB09-85FD-4D75-8925-6C63C2AE9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21" y="1367881"/>
            <a:ext cx="2560340" cy="30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 descr="D:\GIAO AN\MAU POWER POINT DEP\ANH DONG PP\Phao hoa.gif">
            <a:extLst>
              <a:ext uri="{FF2B5EF4-FFF2-40B4-BE49-F238E27FC236}">
                <a16:creationId xmlns:a16="http://schemas.microsoft.com/office/drawing/2014/main" id="{FA245ECD-18B0-4CC4-B193-16E2605FC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01" y="-61857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D:\GIAO AN\MAU POWER POINT DEP\ANH DONG PP\Phao hoa.gif">
            <a:extLst>
              <a:ext uri="{FF2B5EF4-FFF2-40B4-BE49-F238E27FC236}">
                <a16:creationId xmlns:a16="http://schemas.microsoft.com/office/drawing/2014/main" id="{E4FA52BB-3D68-465F-8991-A1DBA7C70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28" y="4206240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3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3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3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3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3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3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3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3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3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3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3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3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3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3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3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3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3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3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3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3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3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3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3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3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3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3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3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3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3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3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3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3457</TotalTime>
  <Words>66</Words>
  <Application>Microsoft Office PowerPoint</Application>
  <PresentationFormat>Widescreen</PresentationFormat>
  <Paragraphs>15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Wingdings 2</vt:lpstr>
      <vt:lpstr>Times New Roman</vt:lpstr>
      <vt:lpstr>Time </vt:lpstr>
      <vt:lpstr>Arial</vt:lpstr>
      <vt:lpstr>宋体</vt:lpstr>
      <vt:lpstr>Calibri Light</vt:lpstr>
      <vt:lpstr>Calibri</vt:lpstr>
      <vt:lpstr>UTM Avo</vt:lpstr>
      <vt:lpstr>Times</vt:lpstr>
      <vt:lpstr>等线</vt:lpstr>
      <vt:lpstr>1_HDOfficeLightV0</vt:lpstr>
      <vt:lpstr>Theme Tiếng Việt 1</vt:lpstr>
      <vt:lpstr>HOC10 TEMPLATE (1)</vt:lpstr>
      <vt:lpstr>1_HOC10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1</cp:lastModifiedBy>
  <cp:revision>219</cp:revision>
  <dcterms:created xsi:type="dcterms:W3CDTF">2018-10-07T02:14:13Z</dcterms:created>
  <dcterms:modified xsi:type="dcterms:W3CDTF">2025-02-22T08:47:37Z</dcterms:modified>
</cp:coreProperties>
</file>