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notesMasterIdLst>
    <p:notesMasterId r:id="rId28"/>
  </p:notesMasterIdLst>
  <p:sldIdLst>
    <p:sldId id="300" r:id="rId2"/>
    <p:sldId id="322" r:id="rId3"/>
    <p:sldId id="323" r:id="rId4"/>
    <p:sldId id="324" r:id="rId5"/>
    <p:sldId id="312" r:id="rId6"/>
    <p:sldId id="273" r:id="rId7"/>
    <p:sldId id="274" r:id="rId8"/>
    <p:sldId id="275" r:id="rId9"/>
    <p:sldId id="301" r:id="rId10"/>
    <p:sldId id="302" r:id="rId11"/>
    <p:sldId id="325" r:id="rId12"/>
    <p:sldId id="315" r:id="rId13"/>
    <p:sldId id="313" r:id="rId14"/>
    <p:sldId id="326" r:id="rId15"/>
    <p:sldId id="314" r:id="rId16"/>
    <p:sldId id="335" r:id="rId17"/>
    <p:sldId id="330" r:id="rId18"/>
    <p:sldId id="331" r:id="rId19"/>
    <p:sldId id="329" r:id="rId20"/>
    <p:sldId id="318" r:id="rId21"/>
    <p:sldId id="328" r:id="rId22"/>
    <p:sldId id="321" r:id="rId23"/>
    <p:sldId id="319" r:id="rId24"/>
    <p:sldId id="333" r:id="rId25"/>
    <p:sldId id="334" r:id="rId26"/>
    <p:sldId id="32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DA8E6DE9-D8D0-4D3B-8850-4C89614AEA71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F3A7C822-5B09-45E5-B6D8-B774D202E8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3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幻灯片图像占位符 1">
            <a:extLst>
              <a:ext uri="{FF2B5EF4-FFF2-40B4-BE49-F238E27FC236}">
                <a16:creationId xmlns:a16="http://schemas.microsoft.com/office/drawing/2014/main" id="{08B55FB3-5D7E-460A-9AD8-AB7809E5554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备注占位符 2">
            <a:extLst>
              <a:ext uri="{FF2B5EF4-FFF2-40B4-BE49-F238E27FC236}">
                <a16:creationId xmlns:a16="http://schemas.microsoft.com/office/drawing/2014/main" id="{0A1DD899-48F3-433A-B18B-E227330A15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3732" name="灯片编号占位符 3">
            <a:extLst>
              <a:ext uri="{FF2B5EF4-FFF2-40B4-BE49-F238E27FC236}">
                <a16:creationId xmlns:a16="http://schemas.microsoft.com/office/drawing/2014/main" id="{692D6339-7BEA-49CA-B983-872D79B0B8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54554F-EC41-4DAE-9ACC-C32D1D16BD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70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748504"/>
      </p:ext>
    </p:extLst>
  </p:cSld>
  <p:clrMapOvr>
    <a:masterClrMapping/>
  </p:clrMapOvr>
  <p:transition spd="slow" advClick="0" advTm="2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190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611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510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87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334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7944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821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943929"/>
      </p:ext>
    </p:extLst>
  </p:cSld>
  <p:clrMapOvr>
    <a:masterClrMapping/>
  </p:clrMapOvr>
  <p:transition spd="slow" advClick="0" advTm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05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711" r:id="rId4"/>
    <p:sldLayoutId id="2147483712" r:id="rId5"/>
    <p:sldLayoutId id="2147483713" r:id="rId6"/>
    <p:sldLayoutId id="2147483714" r:id="rId7"/>
    <p:sldLayoutId id="2147483832" r:id="rId8"/>
    <p:sldLayoutId id="2147483833" r:id="rId9"/>
    <p:sldLayoutId id="214748383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istrator\Downloads\Chiec-Bung-Doi-Be-Thanh-Ngan.mp3" TargetMode="External"/><Relationship Id="rId6" Type="http://schemas.openxmlformats.org/officeDocument/2006/relationships/image" Target="../media/image29.jpeg"/><Relationship Id="rId5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3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8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688154" y="1648606"/>
            <a:ext cx="4815742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23: p – ph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6" name="Group 2">
            <a:extLst>
              <a:ext uri="{FF2B5EF4-FFF2-40B4-BE49-F238E27FC236}">
                <a16:creationId xmlns:a16="http://schemas.microsoft.com/office/drawing/2014/main" id="{DE27AD85-66C2-4789-BFBA-C868141A13A1}"/>
              </a:ext>
            </a:extLst>
          </p:cNvPr>
          <p:cNvGrpSpPr>
            <a:grpSpLocks/>
          </p:cNvGrpSpPr>
          <p:nvPr/>
        </p:nvGrpSpPr>
        <p:grpSpPr bwMode="auto">
          <a:xfrm>
            <a:off x="9440863" y="4498975"/>
            <a:ext cx="1652587" cy="1825625"/>
            <a:chOff x="11173066" y="3333751"/>
            <a:chExt cx="2768600" cy="3059113"/>
          </a:xfrm>
        </p:grpSpPr>
        <p:sp>
          <p:nvSpPr>
            <p:cNvPr id="67625" name="Freeform 5">
              <a:extLst>
                <a:ext uri="{FF2B5EF4-FFF2-40B4-BE49-F238E27FC236}">
                  <a16:creationId xmlns:a16="http://schemas.microsoft.com/office/drawing/2014/main" id="{10EAF7C4-8EBD-4908-A310-C9A3027EF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2147483646 w 496"/>
                <a:gd name="T1" fmla="*/ 2147483646 h 650"/>
                <a:gd name="T2" fmla="*/ 2147483646 w 496"/>
                <a:gd name="T3" fmla="*/ 2147483646 h 650"/>
                <a:gd name="T4" fmla="*/ 2147483646 w 496"/>
                <a:gd name="T5" fmla="*/ 2147483646 h 650"/>
                <a:gd name="T6" fmla="*/ 2147483646 w 496"/>
                <a:gd name="T7" fmla="*/ 2147483646 h 650"/>
                <a:gd name="T8" fmla="*/ 2147483646 w 496"/>
                <a:gd name="T9" fmla="*/ 2147483646 h 650"/>
                <a:gd name="T10" fmla="*/ 2147483646 w 496"/>
                <a:gd name="T11" fmla="*/ 2147483646 h 650"/>
                <a:gd name="T12" fmla="*/ 2147483646 w 496"/>
                <a:gd name="T13" fmla="*/ 2147483646 h 650"/>
                <a:gd name="T14" fmla="*/ 2147483646 w 496"/>
                <a:gd name="T15" fmla="*/ 2147483646 h 650"/>
                <a:gd name="T16" fmla="*/ 2147483646 w 496"/>
                <a:gd name="T17" fmla="*/ 2147483646 h 650"/>
                <a:gd name="T18" fmla="*/ 2147483646 w 496"/>
                <a:gd name="T19" fmla="*/ 2147483646 h 6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26" name="Freeform 6">
              <a:extLst>
                <a:ext uri="{FF2B5EF4-FFF2-40B4-BE49-F238E27FC236}">
                  <a16:creationId xmlns:a16="http://schemas.microsoft.com/office/drawing/2014/main" id="{58C50EB7-3CE1-486C-8974-60801A68C2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2147483646 w 737"/>
                <a:gd name="T1" fmla="*/ 0 h 291"/>
                <a:gd name="T2" fmla="*/ 2147483646 w 737"/>
                <a:gd name="T3" fmla="*/ 2147483646 h 291"/>
                <a:gd name="T4" fmla="*/ 2147483646 w 737"/>
                <a:gd name="T5" fmla="*/ 2147483646 h 291"/>
                <a:gd name="T6" fmla="*/ 0 w 737"/>
                <a:gd name="T7" fmla="*/ 2147483646 h 291"/>
                <a:gd name="T8" fmla="*/ 2147483646 w 737"/>
                <a:gd name="T9" fmla="*/ 2147483646 h 291"/>
                <a:gd name="T10" fmla="*/ 2147483646 w 737"/>
                <a:gd name="T11" fmla="*/ 2147483646 h 291"/>
                <a:gd name="T12" fmla="*/ 2147483646 w 737"/>
                <a:gd name="T13" fmla="*/ 0 h 2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27" name="Freeform 7">
              <a:extLst>
                <a:ext uri="{FF2B5EF4-FFF2-40B4-BE49-F238E27FC236}">
                  <a16:creationId xmlns:a16="http://schemas.microsoft.com/office/drawing/2014/main" id="{B430B42C-8803-432A-BB7A-47363FA0C9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2147483646 h 356"/>
                <a:gd name="T2" fmla="*/ 0 w 148"/>
                <a:gd name="T3" fmla="*/ 2147483646 h 356"/>
                <a:gd name="T4" fmla="*/ 0 w 148"/>
                <a:gd name="T5" fmla="*/ 2147483646 h 356"/>
                <a:gd name="T6" fmla="*/ 2147483646 w 148"/>
                <a:gd name="T7" fmla="*/ 2147483646 h 356"/>
                <a:gd name="T8" fmla="*/ 2147483646 w 148"/>
                <a:gd name="T9" fmla="*/ 2147483646 h 356"/>
                <a:gd name="T10" fmla="*/ 2147483646 w 148"/>
                <a:gd name="T11" fmla="*/ 2147483646 h 356"/>
                <a:gd name="T12" fmla="*/ 0 w 148"/>
                <a:gd name="T13" fmla="*/ 2147483646 h 3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28" name="Freeform 8">
              <a:extLst>
                <a:ext uri="{FF2B5EF4-FFF2-40B4-BE49-F238E27FC236}">
                  <a16:creationId xmlns:a16="http://schemas.microsoft.com/office/drawing/2014/main" id="{306C6911-1A19-40EF-965B-419894A0F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2147483646 w 76"/>
                <a:gd name="T1" fmla="*/ 2147483646 h 110"/>
                <a:gd name="T2" fmla="*/ 2147483646 w 76"/>
                <a:gd name="T3" fmla="*/ 2147483646 h 110"/>
                <a:gd name="T4" fmla="*/ 2147483646 w 76"/>
                <a:gd name="T5" fmla="*/ 2147483646 h 110"/>
                <a:gd name="T6" fmla="*/ 2147483646 w 76"/>
                <a:gd name="T7" fmla="*/ 2147483646 h 110"/>
                <a:gd name="T8" fmla="*/ 2147483646 w 76"/>
                <a:gd name="T9" fmla="*/ 2147483646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29" name="Freeform 9">
              <a:extLst>
                <a:ext uri="{FF2B5EF4-FFF2-40B4-BE49-F238E27FC236}">
                  <a16:creationId xmlns:a16="http://schemas.microsoft.com/office/drawing/2014/main" id="{BC2579B0-4111-4F79-8BE9-61839437C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2147483646 w 75"/>
                <a:gd name="T1" fmla="*/ 2147483646 h 110"/>
                <a:gd name="T2" fmla="*/ 2147483646 w 75"/>
                <a:gd name="T3" fmla="*/ 2147483646 h 110"/>
                <a:gd name="T4" fmla="*/ 2147483646 w 75"/>
                <a:gd name="T5" fmla="*/ 2147483646 h 110"/>
                <a:gd name="T6" fmla="*/ 2147483646 w 75"/>
                <a:gd name="T7" fmla="*/ 2147483646 h 110"/>
                <a:gd name="T8" fmla="*/ 2147483646 w 75"/>
                <a:gd name="T9" fmla="*/ 2147483646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30" name="Freeform 10">
              <a:extLst>
                <a:ext uri="{FF2B5EF4-FFF2-40B4-BE49-F238E27FC236}">
                  <a16:creationId xmlns:a16="http://schemas.microsoft.com/office/drawing/2014/main" id="{FFCDA0EF-8D74-409E-B011-A127E3AF2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2147483646 w 148"/>
                <a:gd name="T1" fmla="*/ 0 h 51"/>
                <a:gd name="T2" fmla="*/ 0 w 148"/>
                <a:gd name="T3" fmla="*/ 0 h 51"/>
                <a:gd name="T4" fmla="*/ 0 w 148"/>
                <a:gd name="T5" fmla="*/ 2147483646 h 51"/>
                <a:gd name="T6" fmla="*/ 2147483646 w 148"/>
                <a:gd name="T7" fmla="*/ 2147483646 h 51"/>
                <a:gd name="T8" fmla="*/ 2147483646 w 148"/>
                <a:gd name="T9" fmla="*/ 2147483646 h 51"/>
                <a:gd name="T10" fmla="*/ 2147483646 w 148"/>
                <a:gd name="T11" fmla="*/ 0 h 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31" name="Freeform 11">
              <a:extLst>
                <a:ext uri="{FF2B5EF4-FFF2-40B4-BE49-F238E27FC236}">
                  <a16:creationId xmlns:a16="http://schemas.microsoft.com/office/drawing/2014/main" id="{93668E9B-9E44-49BF-925E-7B26FB2A4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147483646 w 406"/>
                <a:gd name="T1" fmla="*/ 2147483646 h 450"/>
                <a:gd name="T2" fmla="*/ 2147483646 w 406"/>
                <a:gd name="T3" fmla="*/ 2147483646 h 450"/>
                <a:gd name="T4" fmla="*/ 2147483646 w 406"/>
                <a:gd name="T5" fmla="*/ 0 h 450"/>
                <a:gd name="T6" fmla="*/ 2147483646 w 406"/>
                <a:gd name="T7" fmla="*/ 2147483646 h 450"/>
                <a:gd name="T8" fmla="*/ 2147483646 w 406"/>
                <a:gd name="T9" fmla="*/ 2147483646 h 4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32" name="Freeform 12">
              <a:extLst>
                <a:ext uri="{FF2B5EF4-FFF2-40B4-BE49-F238E27FC236}">
                  <a16:creationId xmlns:a16="http://schemas.microsoft.com/office/drawing/2014/main" id="{1AD36DE3-4762-4A45-BD35-D75663797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2147483646 w 429"/>
                <a:gd name="T1" fmla="*/ 2147483646 h 311"/>
                <a:gd name="T2" fmla="*/ 2147483646 w 429"/>
                <a:gd name="T3" fmla="*/ 2147483646 h 311"/>
                <a:gd name="T4" fmla="*/ 2147483646 w 429"/>
                <a:gd name="T5" fmla="*/ 2147483646 h 311"/>
                <a:gd name="T6" fmla="*/ 2147483646 w 429"/>
                <a:gd name="T7" fmla="*/ 2147483646 h 311"/>
                <a:gd name="T8" fmla="*/ 2147483646 w 429"/>
                <a:gd name="T9" fmla="*/ 2147483646 h 311"/>
                <a:gd name="T10" fmla="*/ 2147483646 w 429"/>
                <a:gd name="T11" fmla="*/ 2147483646 h 311"/>
                <a:gd name="T12" fmla="*/ 2147483646 w 429"/>
                <a:gd name="T13" fmla="*/ 2147483646 h 311"/>
                <a:gd name="T14" fmla="*/ 2147483646 w 429"/>
                <a:gd name="T15" fmla="*/ 2147483646 h 311"/>
                <a:gd name="T16" fmla="*/ 2147483646 w 429"/>
                <a:gd name="T17" fmla="*/ 2147483646 h 3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33" name="Rectangle 13">
              <a:extLst>
                <a:ext uri="{FF2B5EF4-FFF2-40B4-BE49-F238E27FC236}">
                  <a16:creationId xmlns:a16="http://schemas.microsoft.com/office/drawing/2014/main" id="{080BC940-3D70-4879-8BBB-9756D1E4D2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34" name="Rectangle 14">
              <a:extLst>
                <a:ext uri="{FF2B5EF4-FFF2-40B4-BE49-F238E27FC236}">
                  <a16:creationId xmlns:a16="http://schemas.microsoft.com/office/drawing/2014/main" id="{529DABAA-671B-4D5F-89CE-438F65CA64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35" name="Freeform 15">
              <a:extLst>
                <a:ext uri="{FF2B5EF4-FFF2-40B4-BE49-F238E27FC236}">
                  <a16:creationId xmlns:a16="http://schemas.microsoft.com/office/drawing/2014/main" id="{902B9A97-1C3F-4A92-9917-09A1435EBA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2147483646 w 296"/>
                <a:gd name="T1" fmla="*/ 0 h 360"/>
                <a:gd name="T2" fmla="*/ 0 w 296"/>
                <a:gd name="T3" fmla="*/ 2147483646 h 360"/>
                <a:gd name="T4" fmla="*/ 2147483646 w 296"/>
                <a:gd name="T5" fmla="*/ 2147483646 h 360"/>
                <a:gd name="T6" fmla="*/ 2147483646 w 296"/>
                <a:gd name="T7" fmla="*/ 2147483646 h 360"/>
                <a:gd name="T8" fmla="*/ 2147483646 w 296"/>
                <a:gd name="T9" fmla="*/ 0 h 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36" name="Freeform 16">
              <a:extLst>
                <a:ext uri="{FF2B5EF4-FFF2-40B4-BE49-F238E27FC236}">
                  <a16:creationId xmlns:a16="http://schemas.microsoft.com/office/drawing/2014/main" id="{44C76BB6-DF8F-460D-BB8F-692176ACCC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2147483646 w 296"/>
                <a:gd name="T1" fmla="*/ 0 h 360"/>
                <a:gd name="T2" fmla="*/ 0 w 296"/>
                <a:gd name="T3" fmla="*/ 2147483646 h 360"/>
                <a:gd name="T4" fmla="*/ 2147483646 w 296"/>
                <a:gd name="T5" fmla="*/ 2147483646 h 360"/>
                <a:gd name="T6" fmla="*/ 2147483646 w 296"/>
                <a:gd name="T7" fmla="*/ 2147483646 h 360"/>
                <a:gd name="T8" fmla="*/ 2147483646 w 296"/>
                <a:gd name="T9" fmla="*/ 0 h 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37" name="Freeform 17">
              <a:extLst>
                <a:ext uri="{FF2B5EF4-FFF2-40B4-BE49-F238E27FC236}">
                  <a16:creationId xmlns:a16="http://schemas.microsoft.com/office/drawing/2014/main" id="{F35216C0-1323-4429-BC27-9980A05004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2147483646 w 305"/>
                <a:gd name="T1" fmla="*/ 0 h 360"/>
                <a:gd name="T2" fmla="*/ 2147483646 w 305"/>
                <a:gd name="T3" fmla="*/ 2147483646 h 360"/>
                <a:gd name="T4" fmla="*/ 2147483646 w 305"/>
                <a:gd name="T5" fmla="*/ 2147483646 h 360"/>
                <a:gd name="T6" fmla="*/ 0 w 305"/>
                <a:gd name="T7" fmla="*/ 2147483646 h 360"/>
                <a:gd name="T8" fmla="*/ 2147483646 w 305"/>
                <a:gd name="T9" fmla="*/ 0 h 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38" name="Freeform 18">
              <a:extLst>
                <a:ext uri="{FF2B5EF4-FFF2-40B4-BE49-F238E27FC236}">
                  <a16:creationId xmlns:a16="http://schemas.microsoft.com/office/drawing/2014/main" id="{388FCCE0-3515-4060-AD7E-BAA1034060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2147483646 w 305"/>
                <a:gd name="T1" fmla="*/ 0 h 360"/>
                <a:gd name="T2" fmla="*/ 2147483646 w 305"/>
                <a:gd name="T3" fmla="*/ 2147483646 h 360"/>
                <a:gd name="T4" fmla="*/ 2147483646 w 305"/>
                <a:gd name="T5" fmla="*/ 2147483646 h 360"/>
                <a:gd name="T6" fmla="*/ 0 w 305"/>
                <a:gd name="T7" fmla="*/ 2147483646 h 360"/>
                <a:gd name="T8" fmla="*/ 2147483646 w 305"/>
                <a:gd name="T9" fmla="*/ 0 h 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39" name="Freeform 19">
              <a:extLst>
                <a:ext uri="{FF2B5EF4-FFF2-40B4-BE49-F238E27FC236}">
                  <a16:creationId xmlns:a16="http://schemas.microsoft.com/office/drawing/2014/main" id="{88FE36F7-22B8-4900-A563-757A7E8800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147483646 w 316"/>
                <a:gd name="T1" fmla="*/ 2147483646 h 116"/>
                <a:gd name="T2" fmla="*/ 2147483646 w 316"/>
                <a:gd name="T3" fmla="*/ 2147483646 h 116"/>
                <a:gd name="T4" fmla="*/ 2147483646 w 316"/>
                <a:gd name="T5" fmla="*/ 2147483646 h 116"/>
                <a:gd name="T6" fmla="*/ 2147483646 w 316"/>
                <a:gd name="T7" fmla="*/ 2147483646 h 116"/>
                <a:gd name="T8" fmla="*/ 2147483646 w 316"/>
                <a:gd name="T9" fmla="*/ 2147483646 h 116"/>
                <a:gd name="T10" fmla="*/ 2147483646 w 316"/>
                <a:gd name="T11" fmla="*/ 2147483646 h 116"/>
                <a:gd name="T12" fmla="*/ 2147483646 w 316"/>
                <a:gd name="T13" fmla="*/ 2147483646 h 116"/>
                <a:gd name="T14" fmla="*/ 2147483646 w 316"/>
                <a:gd name="T15" fmla="*/ 2147483646 h 116"/>
                <a:gd name="T16" fmla="*/ 2147483646 w 316"/>
                <a:gd name="T17" fmla="*/ 2147483646 h 116"/>
                <a:gd name="T18" fmla="*/ 2147483646 w 316"/>
                <a:gd name="T19" fmla="*/ 2147483646 h 116"/>
                <a:gd name="T20" fmla="*/ 2147483646 w 316"/>
                <a:gd name="T21" fmla="*/ 2147483646 h 116"/>
                <a:gd name="T22" fmla="*/ 2147483646 w 316"/>
                <a:gd name="T23" fmla="*/ 2147483646 h 116"/>
                <a:gd name="T24" fmla="*/ 2147483646 w 316"/>
                <a:gd name="T25" fmla="*/ 2147483646 h 116"/>
                <a:gd name="T26" fmla="*/ 2147483646 w 316"/>
                <a:gd name="T27" fmla="*/ 2147483646 h 116"/>
                <a:gd name="T28" fmla="*/ 2147483646 w 316"/>
                <a:gd name="T29" fmla="*/ 2147483646 h 116"/>
                <a:gd name="T30" fmla="*/ 2147483646 w 316"/>
                <a:gd name="T31" fmla="*/ 2147483646 h 116"/>
                <a:gd name="T32" fmla="*/ 2147483646 w 316"/>
                <a:gd name="T33" fmla="*/ 2147483646 h 116"/>
                <a:gd name="T34" fmla="*/ 2147483646 w 316"/>
                <a:gd name="T35" fmla="*/ 2147483646 h 116"/>
                <a:gd name="T36" fmla="*/ 2147483646 w 316"/>
                <a:gd name="T37" fmla="*/ 2147483646 h 116"/>
                <a:gd name="T38" fmla="*/ 2147483646 w 316"/>
                <a:gd name="T39" fmla="*/ 2147483646 h 116"/>
                <a:gd name="T40" fmla="*/ 2147483646 w 316"/>
                <a:gd name="T41" fmla="*/ 2147483646 h 116"/>
                <a:gd name="T42" fmla="*/ 2147483646 w 316"/>
                <a:gd name="T43" fmla="*/ 2147483646 h 116"/>
                <a:gd name="T44" fmla="*/ 2147483646 w 316"/>
                <a:gd name="T45" fmla="*/ 2147483646 h 116"/>
                <a:gd name="T46" fmla="*/ 2147483646 w 316"/>
                <a:gd name="T47" fmla="*/ 2147483646 h 116"/>
                <a:gd name="T48" fmla="*/ 2147483646 w 316"/>
                <a:gd name="T49" fmla="*/ 2147483646 h 116"/>
                <a:gd name="T50" fmla="*/ 2147483646 w 316"/>
                <a:gd name="T51" fmla="*/ 2147483646 h 116"/>
                <a:gd name="T52" fmla="*/ 2147483646 w 316"/>
                <a:gd name="T53" fmla="*/ 2147483646 h 116"/>
                <a:gd name="T54" fmla="*/ 2147483646 w 316"/>
                <a:gd name="T55" fmla="*/ 2147483646 h 116"/>
                <a:gd name="T56" fmla="*/ 2147483646 w 316"/>
                <a:gd name="T57" fmla="*/ 2147483646 h 116"/>
                <a:gd name="T58" fmla="*/ 2147483646 w 316"/>
                <a:gd name="T59" fmla="*/ 2147483646 h 116"/>
                <a:gd name="T60" fmla="*/ 2147483646 w 316"/>
                <a:gd name="T61" fmla="*/ 2147483646 h 116"/>
                <a:gd name="T62" fmla="*/ 2147483646 w 316"/>
                <a:gd name="T63" fmla="*/ 2147483646 h 116"/>
                <a:gd name="T64" fmla="*/ 2147483646 w 316"/>
                <a:gd name="T65" fmla="*/ 2147483646 h 116"/>
                <a:gd name="T66" fmla="*/ 0 w 316"/>
                <a:gd name="T67" fmla="*/ 2147483646 h 116"/>
                <a:gd name="T68" fmla="*/ 2147483646 w 316"/>
                <a:gd name="T69" fmla="*/ 2147483646 h 116"/>
                <a:gd name="T70" fmla="*/ 2147483646 w 316"/>
                <a:gd name="T71" fmla="*/ 2147483646 h 116"/>
                <a:gd name="T72" fmla="*/ 2147483646 w 316"/>
                <a:gd name="T73" fmla="*/ 2147483646 h 116"/>
                <a:gd name="T74" fmla="*/ 2147483646 w 316"/>
                <a:gd name="T75" fmla="*/ 2147483646 h 116"/>
                <a:gd name="T76" fmla="*/ 2147483646 w 316"/>
                <a:gd name="T77" fmla="*/ 2147483646 h 116"/>
                <a:gd name="T78" fmla="*/ 2147483646 w 316"/>
                <a:gd name="T79" fmla="*/ 2147483646 h 116"/>
                <a:gd name="T80" fmla="*/ 2147483646 w 316"/>
                <a:gd name="T81" fmla="*/ 2147483646 h 116"/>
                <a:gd name="T82" fmla="*/ 2147483646 w 316"/>
                <a:gd name="T83" fmla="*/ 2147483646 h 116"/>
                <a:gd name="T84" fmla="*/ 2147483646 w 316"/>
                <a:gd name="T85" fmla="*/ 2147483646 h 11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40" name="Freeform 20">
              <a:extLst>
                <a:ext uri="{FF2B5EF4-FFF2-40B4-BE49-F238E27FC236}">
                  <a16:creationId xmlns:a16="http://schemas.microsoft.com/office/drawing/2014/main" id="{973EF7CF-6DE3-4791-A268-ED480A71E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2147483646 w 1"/>
                <a:gd name="T1" fmla="*/ 0 w 1"/>
                <a:gd name="T2" fmla="*/ 0 w 1"/>
                <a:gd name="T3" fmla="*/ 2147483646 w 1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41" name="Freeform 21">
              <a:extLst>
                <a:ext uri="{FF2B5EF4-FFF2-40B4-BE49-F238E27FC236}">
                  <a16:creationId xmlns:a16="http://schemas.microsoft.com/office/drawing/2014/main" id="{0E584115-EDA3-453A-B287-8977BE170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2147483646 w 148"/>
                <a:gd name="T1" fmla="*/ 0 h 99"/>
                <a:gd name="T2" fmla="*/ 2147483646 w 148"/>
                <a:gd name="T3" fmla="*/ 2147483646 h 99"/>
                <a:gd name="T4" fmla="*/ 0 w 148"/>
                <a:gd name="T5" fmla="*/ 0 h 99"/>
                <a:gd name="T6" fmla="*/ 0 w 148"/>
                <a:gd name="T7" fmla="*/ 2147483646 h 99"/>
                <a:gd name="T8" fmla="*/ 2147483646 w 148"/>
                <a:gd name="T9" fmla="*/ 2147483646 h 99"/>
                <a:gd name="T10" fmla="*/ 2147483646 w 148"/>
                <a:gd name="T11" fmla="*/ 2147483646 h 99"/>
                <a:gd name="T12" fmla="*/ 2147483646 w 148"/>
                <a:gd name="T13" fmla="*/ 2147483646 h 99"/>
                <a:gd name="T14" fmla="*/ 2147483646 w 148"/>
                <a:gd name="T15" fmla="*/ 0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67587" name="Group 26">
            <a:extLst>
              <a:ext uri="{FF2B5EF4-FFF2-40B4-BE49-F238E27FC236}">
                <a16:creationId xmlns:a16="http://schemas.microsoft.com/office/drawing/2014/main" id="{60DE9140-2413-4C0D-873F-8CDA138030F6}"/>
              </a:ext>
            </a:extLst>
          </p:cNvPr>
          <p:cNvGrpSpPr>
            <a:grpSpLocks/>
          </p:cNvGrpSpPr>
          <p:nvPr/>
        </p:nvGrpSpPr>
        <p:grpSpPr bwMode="auto">
          <a:xfrm>
            <a:off x="1235075" y="4303713"/>
            <a:ext cx="1741488" cy="2001837"/>
            <a:chOff x="-2591081" y="3751264"/>
            <a:chExt cx="2917825" cy="3354388"/>
          </a:xfrm>
        </p:grpSpPr>
        <p:sp>
          <p:nvSpPr>
            <p:cNvPr id="67598" name="Freeform 22">
              <a:extLst>
                <a:ext uri="{FF2B5EF4-FFF2-40B4-BE49-F238E27FC236}">
                  <a16:creationId xmlns:a16="http://schemas.microsoft.com/office/drawing/2014/main" id="{7101BDAE-597F-4699-B864-1332BD30B2D9}"/>
                </a:ext>
              </a:extLst>
            </p:cNvPr>
            <p:cNvSpPr>
              <a:spLocks/>
            </p:cNvSpPr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2147483646 w 777"/>
                <a:gd name="T1" fmla="*/ 0 h 352"/>
                <a:gd name="T2" fmla="*/ 2147483646 w 777"/>
                <a:gd name="T3" fmla="*/ 2147483646 h 352"/>
                <a:gd name="T4" fmla="*/ 0 w 777"/>
                <a:gd name="T5" fmla="*/ 2147483646 h 352"/>
                <a:gd name="T6" fmla="*/ 2147483646 w 777"/>
                <a:gd name="T7" fmla="*/ 2147483646 h 352"/>
                <a:gd name="T8" fmla="*/ 2147483646 w 777"/>
                <a:gd name="T9" fmla="*/ 2147483646 h 352"/>
                <a:gd name="T10" fmla="*/ 2147483646 w 777"/>
                <a:gd name="T11" fmla="*/ 2147483646 h 352"/>
                <a:gd name="T12" fmla="*/ 2147483646 w 777"/>
                <a:gd name="T13" fmla="*/ 2147483646 h 352"/>
                <a:gd name="T14" fmla="*/ 2147483646 w 777"/>
                <a:gd name="T15" fmla="*/ 0 h 35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599" name="Freeform 23">
              <a:extLst>
                <a:ext uri="{FF2B5EF4-FFF2-40B4-BE49-F238E27FC236}">
                  <a16:creationId xmlns:a16="http://schemas.microsoft.com/office/drawing/2014/main" id="{22D0842A-54C8-4904-AAB0-26F252E81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2147483646 w 777"/>
                <a:gd name="T1" fmla="*/ 0 h 352"/>
                <a:gd name="T2" fmla="*/ 2147483646 w 777"/>
                <a:gd name="T3" fmla="*/ 2147483646 h 352"/>
                <a:gd name="T4" fmla="*/ 0 w 777"/>
                <a:gd name="T5" fmla="*/ 2147483646 h 352"/>
                <a:gd name="T6" fmla="*/ 2147483646 w 777"/>
                <a:gd name="T7" fmla="*/ 2147483646 h 352"/>
                <a:gd name="T8" fmla="*/ 2147483646 w 777"/>
                <a:gd name="T9" fmla="*/ 2147483646 h 352"/>
                <a:gd name="T10" fmla="*/ 2147483646 w 777"/>
                <a:gd name="T11" fmla="*/ 2147483646 h 352"/>
                <a:gd name="T12" fmla="*/ 2147483646 w 777"/>
                <a:gd name="T13" fmla="*/ 2147483646 h 352"/>
                <a:gd name="T14" fmla="*/ 2147483646 w 777"/>
                <a:gd name="T15" fmla="*/ 0 h 35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00" name="Freeform 24">
              <a:extLst>
                <a:ext uri="{FF2B5EF4-FFF2-40B4-BE49-F238E27FC236}">
                  <a16:creationId xmlns:a16="http://schemas.microsoft.com/office/drawing/2014/main" id="{25C8892D-F4B3-42D2-B1D2-806F29ED0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46493" y="4829176"/>
              <a:ext cx="628650" cy="1312863"/>
            </a:xfrm>
            <a:custGeom>
              <a:avLst/>
              <a:gdLst>
                <a:gd name="T0" fmla="*/ 0 w 167"/>
                <a:gd name="T1" fmla="*/ 2147483646 h 349"/>
                <a:gd name="T2" fmla="*/ 0 w 167"/>
                <a:gd name="T3" fmla="*/ 2147483646 h 349"/>
                <a:gd name="T4" fmla="*/ 0 w 167"/>
                <a:gd name="T5" fmla="*/ 2147483646 h 349"/>
                <a:gd name="T6" fmla="*/ 2147483646 w 167"/>
                <a:gd name="T7" fmla="*/ 2147483646 h 349"/>
                <a:gd name="T8" fmla="*/ 2147483646 w 167"/>
                <a:gd name="T9" fmla="*/ 2147483646 h 349"/>
                <a:gd name="T10" fmla="*/ 2147483646 w 167"/>
                <a:gd name="T11" fmla="*/ 2147483646 h 349"/>
                <a:gd name="T12" fmla="*/ 0 w 167"/>
                <a:gd name="T13" fmla="*/ 2147483646 h 34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7" h="349">
                  <a:moveTo>
                    <a:pt x="0" y="103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3"/>
                    <a:pt x="167" y="103"/>
                    <a:pt x="167" y="103"/>
                  </a:cubicBezTo>
                  <a:cubicBezTo>
                    <a:pt x="167" y="0"/>
                    <a:pt x="0" y="0"/>
                    <a:pt x="0" y="103"/>
                  </a:cubicBezTo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01" name="Freeform 25">
              <a:extLst>
                <a:ext uri="{FF2B5EF4-FFF2-40B4-BE49-F238E27FC236}">
                  <a16:creationId xmlns:a16="http://schemas.microsoft.com/office/drawing/2014/main" id="{8A6D20EB-84B6-47E8-988E-80B829DF1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859243" y="4745039"/>
              <a:ext cx="263525" cy="384175"/>
            </a:xfrm>
            <a:custGeom>
              <a:avLst/>
              <a:gdLst>
                <a:gd name="T0" fmla="*/ 2147483646 w 70"/>
                <a:gd name="T1" fmla="*/ 2147483646 h 102"/>
                <a:gd name="T2" fmla="*/ 2147483646 w 70"/>
                <a:gd name="T3" fmla="*/ 2147483646 h 102"/>
                <a:gd name="T4" fmla="*/ 2147483646 w 70"/>
                <a:gd name="T5" fmla="*/ 2147483646 h 102"/>
                <a:gd name="T6" fmla="*/ 2147483646 w 70"/>
                <a:gd name="T7" fmla="*/ 2147483646 h 102"/>
                <a:gd name="T8" fmla="*/ 2147483646 w 70"/>
                <a:gd name="T9" fmla="*/ 2147483646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3" y="17"/>
                    <a:pt x="62" y="42"/>
                  </a:cubicBezTo>
                  <a:cubicBezTo>
                    <a:pt x="70" y="68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02" name="Freeform 26">
              <a:extLst>
                <a:ext uri="{FF2B5EF4-FFF2-40B4-BE49-F238E27FC236}">
                  <a16:creationId xmlns:a16="http://schemas.microsoft.com/office/drawing/2014/main" id="{3C26C868-E7B7-4E8F-B51B-DDF9CB66F0E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68618" y="4745039"/>
              <a:ext cx="263525" cy="384175"/>
            </a:xfrm>
            <a:custGeom>
              <a:avLst/>
              <a:gdLst>
                <a:gd name="T0" fmla="*/ 2147483646 w 70"/>
                <a:gd name="T1" fmla="*/ 2147483646 h 102"/>
                <a:gd name="T2" fmla="*/ 2147483646 w 70"/>
                <a:gd name="T3" fmla="*/ 2147483646 h 102"/>
                <a:gd name="T4" fmla="*/ 2147483646 w 70"/>
                <a:gd name="T5" fmla="*/ 2147483646 h 102"/>
                <a:gd name="T6" fmla="*/ 2147483646 w 70"/>
                <a:gd name="T7" fmla="*/ 2147483646 h 102"/>
                <a:gd name="T8" fmla="*/ 2147483646 w 70"/>
                <a:gd name="T9" fmla="*/ 2147483646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5" y="0"/>
                    <a:pt x="16" y="17"/>
                    <a:pt x="8" y="42"/>
                  </a:cubicBezTo>
                  <a:cubicBezTo>
                    <a:pt x="0" y="68"/>
                    <a:pt x="5" y="92"/>
                    <a:pt x="20" y="97"/>
                  </a:cubicBezTo>
                  <a:cubicBezTo>
                    <a:pt x="34" y="102"/>
                    <a:pt x="53" y="85"/>
                    <a:pt x="61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03" name="Freeform 27">
              <a:extLst>
                <a:ext uri="{FF2B5EF4-FFF2-40B4-BE49-F238E27FC236}">
                  <a16:creationId xmlns:a16="http://schemas.microsoft.com/office/drawing/2014/main" id="{89544B39-01A2-4F46-B9FB-F4D1362EC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65556" y="6084889"/>
              <a:ext cx="825500" cy="1020763"/>
            </a:xfrm>
            <a:custGeom>
              <a:avLst/>
              <a:gdLst>
                <a:gd name="T0" fmla="*/ 2147483646 w 220"/>
                <a:gd name="T1" fmla="*/ 0 h 271"/>
                <a:gd name="T2" fmla="*/ 0 w 220"/>
                <a:gd name="T3" fmla="*/ 2147483646 h 271"/>
                <a:gd name="T4" fmla="*/ 2147483646 w 220"/>
                <a:gd name="T5" fmla="*/ 2147483646 h 271"/>
                <a:gd name="T6" fmla="*/ 2147483646 w 220"/>
                <a:gd name="T7" fmla="*/ 2147483646 h 271"/>
                <a:gd name="T8" fmla="*/ 2147483646 w 220"/>
                <a:gd name="T9" fmla="*/ 2147483646 h 271"/>
                <a:gd name="T10" fmla="*/ 2147483646 w 220"/>
                <a:gd name="T11" fmla="*/ 0 h 2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0" h="271">
                  <a:moveTo>
                    <a:pt x="116" y="0"/>
                  </a:moveTo>
                  <a:cubicBezTo>
                    <a:pt x="116" y="0"/>
                    <a:pt x="0" y="28"/>
                    <a:pt x="0" y="35"/>
                  </a:cubicBezTo>
                  <a:cubicBezTo>
                    <a:pt x="0" y="42"/>
                    <a:pt x="44" y="271"/>
                    <a:pt x="44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116" y="0"/>
                    <a:pt x="116" y="0"/>
                    <a:pt x="1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04" name="Freeform 28">
              <a:extLst>
                <a:ext uri="{FF2B5EF4-FFF2-40B4-BE49-F238E27FC236}">
                  <a16:creationId xmlns:a16="http://schemas.microsoft.com/office/drawing/2014/main" id="{DFAFAEF3-9D77-4CAC-844B-BAFA069B8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856068" y="5788026"/>
              <a:ext cx="549275" cy="1317625"/>
            </a:xfrm>
            <a:custGeom>
              <a:avLst/>
              <a:gdLst>
                <a:gd name="T0" fmla="*/ 2147483646 w 346"/>
                <a:gd name="T1" fmla="*/ 0 h 830"/>
                <a:gd name="T2" fmla="*/ 2147483646 w 346"/>
                <a:gd name="T3" fmla="*/ 2147483646 h 830"/>
                <a:gd name="T4" fmla="*/ 2147483646 w 346"/>
                <a:gd name="T5" fmla="*/ 2147483646 h 830"/>
                <a:gd name="T6" fmla="*/ 2147483646 w 346"/>
                <a:gd name="T7" fmla="*/ 2147483646 h 830"/>
                <a:gd name="T8" fmla="*/ 2147483646 w 346"/>
                <a:gd name="T9" fmla="*/ 2147483646 h 830"/>
                <a:gd name="T10" fmla="*/ 2147483646 w 346"/>
                <a:gd name="T11" fmla="*/ 2147483646 h 830"/>
                <a:gd name="T12" fmla="*/ 0 w 346"/>
                <a:gd name="T13" fmla="*/ 2147483646 h 830"/>
                <a:gd name="T14" fmla="*/ 2147483646 w 346"/>
                <a:gd name="T15" fmla="*/ 2147483646 h 830"/>
                <a:gd name="T16" fmla="*/ 2147483646 w 346"/>
                <a:gd name="T17" fmla="*/ 0 h 8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6" h="830">
                  <a:moveTo>
                    <a:pt x="258" y="0"/>
                  </a:moveTo>
                  <a:lnTo>
                    <a:pt x="258" y="90"/>
                  </a:lnTo>
                  <a:lnTo>
                    <a:pt x="346" y="830"/>
                  </a:lnTo>
                  <a:lnTo>
                    <a:pt x="197" y="830"/>
                  </a:lnTo>
                  <a:lnTo>
                    <a:pt x="36" y="500"/>
                  </a:lnTo>
                  <a:lnTo>
                    <a:pt x="190" y="398"/>
                  </a:lnTo>
                  <a:lnTo>
                    <a:pt x="0" y="308"/>
                  </a:lnTo>
                  <a:lnTo>
                    <a:pt x="176" y="38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05" name="Freeform 29">
              <a:extLst>
                <a:ext uri="{FF2B5EF4-FFF2-40B4-BE49-F238E27FC236}">
                  <a16:creationId xmlns:a16="http://schemas.microsoft.com/office/drawing/2014/main" id="{72FC4488-6AC6-4849-AE93-A7F5E31BF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-954368" y="5788026"/>
              <a:ext cx="544513" cy="1317625"/>
            </a:xfrm>
            <a:custGeom>
              <a:avLst/>
              <a:gdLst>
                <a:gd name="T0" fmla="*/ 2147483646 w 343"/>
                <a:gd name="T1" fmla="*/ 0 h 830"/>
                <a:gd name="T2" fmla="*/ 2147483646 w 343"/>
                <a:gd name="T3" fmla="*/ 2147483646 h 830"/>
                <a:gd name="T4" fmla="*/ 0 w 343"/>
                <a:gd name="T5" fmla="*/ 2147483646 h 830"/>
                <a:gd name="T6" fmla="*/ 2147483646 w 343"/>
                <a:gd name="T7" fmla="*/ 2147483646 h 830"/>
                <a:gd name="T8" fmla="*/ 2147483646 w 343"/>
                <a:gd name="T9" fmla="*/ 2147483646 h 830"/>
                <a:gd name="T10" fmla="*/ 2147483646 w 343"/>
                <a:gd name="T11" fmla="*/ 2147483646 h 830"/>
                <a:gd name="T12" fmla="*/ 2147483646 w 343"/>
                <a:gd name="T13" fmla="*/ 2147483646 h 830"/>
                <a:gd name="T14" fmla="*/ 2147483646 w 343"/>
                <a:gd name="T15" fmla="*/ 2147483646 h 830"/>
                <a:gd name="T16" fmla="*/ 2147483646 w 343"/>
                <a:gd name="T17" fmla="*/ 0 h 8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3" h="830">
                  <a:moveTo>
                    <a:pt x="86" y="0"/>
                  </a:moveTo>
                  <a:lnTo>
                    <a:pt x="86" y="90"/>
                  </a:lnTo>
                  <a:lnTo>
                    <a:pt x="0" y="830"/>
                  </a:lnTo>
                  <a:lnTo>
                    <a:pt x="147" y="830"/>
                  </a:lnTo>
                  <a:lnTo>
                    <a:pt x="308" y="500"/>
                  </a:lnTo>
                  <a:lnTo>
                    <a:pt x="154" y="398"/>
                  </a:lnTo>
                  <a:lnTo>
                    <a:pt x="343" y="308"/>
                  </a:lnTo>
                  <a:lnTo>
                    <a:pt x="190" y="48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06" name="Freeform 30">
              <a:extLst>
                <a:ext uri="{FF2B5EF4-FFF2-40B4-BE49-F238E27FC236}">
                  <a16:creationId xmlns:a16="http://schemas.microsoft.com/office/drawing/2014/main" id="{67F92310-794F-45FB-86B2-28B7B9CE0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65518" y="6084889"/>
              <a:ext cx="269875" cy="263525"/>
            </a:xfrm>
            <a:custGeom>
              <a:avLst/>
              <a:gdLst>
                <a:gd name="T0" fmla="*/ 0 w 72"/>
                <a:gd name="T1" fmla="*/ 2147483646 h 70"/>
                <a:gd name="T2" fmla="*/ 2147483646 w 72"/>
                <a:gd name="T3" fmla="*/ 2147483646 h 70"/>
                <a:gd name="T4" fmla="*/ 2147483646 w 72"/>
                <a:gd name="T5" fmla="*/ 2147483646 h 70"/>
                <a:gd name="T6" fmla="*/ 2147483646 w 72"/>
                <a:gd name="T7" fmla="*/ 2147483646 h 70"/>
                <a:gd name="T8" fmla="*/ 2147483646 w 72"/>
                <a:gd name="T9" fmla="*/ 0 h 70"/>
                <a:gd name="T10" fmla="*/ 0 w 72"/>
                <a:gd name="T11" fmla="*/ 2147483646 h 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1" y="70"/>
                    <a:pt x="41" y="70"/>
                    <a:pt x="51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07" name="Freeform 31">
              <a:extLst>
                <a:ext uri="{FF2B5EF4-FFF2-40B4-BE49-F238E27FC236}">
                  <a16:creationId xmlns:a16="http://schemas.microsoft.com/office/drawing/2014/main" id="{DE81D965-0B00-4490-AE9F-84769EEF1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2147483646 w 210"/>
                <a:gd name="T1" fmla="*/ 0 h 477"/>
                <a:gd name="T2" fmla="*/ 0 w 210"/>
                <a:gd name="T3" fmla="*/ 2147483646 h 477"/>
                <a:gd name="T4" fmla="*/ 2147483646 w 210"/>
                <a:gd name="T5" fmla="*/ 2147483646 h 477"/>
                <a:gd name="T6" fmla="*/ 2147483646 w 210"/>
                <a:gd name="T7" fmla="*/ 0 h 477"/>
                <a:gd name="T8" fmla="*/ 2147483646 w 210"/>
                <a:gd name="T9" fmla="*/ 0 h 4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08" name="Freeform 32">
              <a:extLst>
                <a:ext uri="{FF2B5EF4-FFF2-40B4-BE49-F238E27FC236}">
                  <a16:creationId xmlns:a16="http://schemas.microsoft.com/office/drawing/2014/main" id="{3F7CC1B7-84D9-4BBE-8486-04E96EDD6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2147483646 w 210"/>
                <a:gd name="T1" fmla="*/ 0 h 477"/>
                <a:gd name="T2" fmla="*/ 0 w 210"/>
                <a:gd name="T3" fmla="*/ 2147483646 h 477"/>
                <a:gd name="T4" fmla="*/ 2147483646 w 210"/>
                <a:gd name="T5" fmla="*/ 2147483646 h 477"/>
                <a:gd name="T6" fmla="*/ 2147483646 w 210"/>
                <a:gd name="T7" fmla="*/ 0 h 477"/>
                <a:gd name="T8" fmla="*/ 2147483646 w 210"/>
                <a:gd name="T9" fmla="*/ 0 h 4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09" name="Freeform 33">
              <a:extLst>
                <a:ext uri="{FF2B5EF4-FFF2-40B4-BE49-F238E27FC236}">
                  <a16:creationId xmlns:a16="http://schemas.microsoft.com/office/drawing/2014/main" id="{F47D4216-D192-4630-B2EF-EFDE5F0DD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2147483646 w 215"/>
                <a:gd name="T1" fmla="*/ 0 h 417"/>
                <a:gd name="T2" fmla="*/ 0 w 215"/>
                <a:gd name="T3" fmla="*/ 2147483646 h 417"/>
                <a:gd name="T4" fmla="*/ 2147483646 w 215"/>
                <a:gd name="T5" fmla="*/ 2147483646 h 417"/>
                <a:gd name="T6" fmla="*/ 2147483646 w 215"/>
                <a:gd name="T7" fmla="*/ 2147483646 h 417"/>
                <a:gd name="T8" fmla="*/ 2147483646 w 215"/>
                <a:gd name="T9" fmla="*/ 0 h 4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10" name="Freeform 34">
              <a:extLst>
                <a:ext uri="{FF2B5EF4-FFF2-40B4-BE49-F238E27FC236}">
                  <a16:creationId xmlns:a16="http://schemas.microsoft.com/office/drawing/2014/main" id="{9A3F2290-E4ED-4B0D-8620-4A73623E6F7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2147483646 w 215"/>
                <a:gd name="T1" fmla="*/ 0 h 417"/>
                <a:gd name="T2" fmla="*/ 0 w 215"/>
                <a:gd name="T3" fmla="*/ 2147483646 h 417"/>
                <a:gd name="T4" fmla="*/ 2147483646 w 215"/>
                <a:gd name="T5" fmla="*/ 2147483646 h 417"/>
                <a:gd name="T6" fmla="*/ 2147483646 w 215"/>
                <a:gd name="T7" fmla="*/ 2147483646 h 417"/>
                <a:gd name="T8" fmla="*/ 2147483646 w 215"/>
                <a:gd name="T9" fmla="*/ 0 h 4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11" name="Freeform 35">
              <a:extLst>
                <a:ext uri="{FF2B5EF4-FFF2-40B4-BE49-F238E27FC236}">
                  <a16:creationId xmlns:a16="http://schemas.microsoft.com/office/drawing/2014/main" id="{C520AD68-4E07-45A8-86CF-5F751D9F0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46493" y="5562601"/>
              <a:ext cx="628650" cy="217488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2147483646 h 58"/>
                <a:gd name="T4" fmla="*/ 2147483646 w 167"/>
                <a:gd name="T5" fmla="*/ 2147483646 h 58"/>
                <a:gd name="T6" fmla="*/ 2147483646 w 167"/>
                <a:gd name="T7" fmla="*/ 2147483646 h 58"/>
                <a:gd name="T8" fmla="*/ 2147483646 w 167"/>
                <a:gd name="T9" fmla="*/ 2147483646 h 58"/>
                <a:gd name="T10" fmla="*/ 2147483646 w 167"/>
                <a:gd name="T11" fmla="*/ 0 h 58"/>
                <a:gd name="T12" fmla="*/ 0 w 167"/>
                <a:gd name="T13" fmla="*/ 0 h 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4" y="58"/>
                  </a:cubicBezTo>
                  <a:cubicBezTo>
                    <a:pt x="84" y="58"/>
                    <a:pt x="85" y="58"/>
                    <a:pt x="86" y="58"/>
                  </a:cubicBezTo>
                  <a:cubicBezTo>
                    <a:pt x="126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AF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12" name="Freeform 36">
              <a:extLst>
                <a:ext uri="{FF2B5EF4-FFF2-40B4-BE49-F238E27FC236}">
                  <a16:creationId xmlns:a16="http://schemas.microsoft.com/office/drawing/2014/main" id="{ADC00BEA-EFAB-4650-8291-92D13B912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892581" y="3751264"/>
              <a:ext cx="1603375" cy="1603375"/>
            </a:xfrm>
            <a:custGeom>
              <a:avLst/>
              <a:gdLst>
                <a:gd name="T0" fmla="*/ 2147483646 w 427"/>
                <a:gd name="T1" fmla="*/ 2147483646 h 426"/>
                <a:gd name="T2" fmla="*/ 2147483646 w 427"/>
                <a:gd name="T3" fmla="*/ 2147483646 h 426"/>
                <a:gd name="T4" fmla="*/ 2147483646 w 427"/>
                <a:gd name="T5" fmla="*/ 2147483646 h 426"/>
                <a:gd name="T6" fmla="*/ 2147483646 w 427"/>
                <a:gd name="T7" fmla="*/ 2147483646 h 426"/>
                <a:gd name="T8" fmla="*/ 2147483646 w 427"/>
                <a:gd name="T9" fmla="*/ 2147483646 h 426"/>
                <a:gd name="T10" fmla="*/ 2147483646 w 427"/>
                <a:gd name="T11" fmla="*/ 2147483646 h 4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7" h="426">
                  <a:moveTo>
                    <a:pt x="335" y="61"/>
                  </a:moveTo>
                  <a:cubicBezTo>
                    <a:pt x="373" y="67"/>
                    <a:pt x="394" y="94"/>
                    <a:pt x="403" y="129"/>
                  </a:cubicBezTo>
                  <a:cubicBezTo>
                    <a:pt x="427" y="222"/>
                    <a:pt x="377" y="422"/>
                    <a:pt x="207" y="424"/>
                  </a:cubicBezTo>
                  <a:cubicBezTo>
                    <a:pt x="119" y="426"/>
                    <a:pt x="56" y="403"/>
                    <a:pt x="33" y="332"/>
                  </a:cubicBezTo>
                  <a:cubicBezTo>
                    <a:pt x="10" y="261"/>
                    <a:pt x="0" y="146"/>
                    <a:pt x="50" y="82"/>
                  </a:cubicBezTo>
                  <a:cubicBezTo>
                    <a:pt x="113" y="1"/>
                    <a:pt x="246" y="0"/>
                    <a:pt x="335" y="6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13" name="Freeform 37">
              <a:extLst>
                <a:ext uri="{FF2B5EF4-FFF2-40B4-BE49-F238E27FC236}">
                  <a16:creationId xmlns:a16="http://schemas.microsoft.com/office/drawing/2014/main" id="{1E821C13-9780-4CFB-BE91-576846C65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95781" y="3929064"/>
              <a:ext cx="1927225" cy="1779588"/>
            </a:xfrm>
            <a:custGeom>
              <a:avLst/>
              <a:gdLst>
                <a:gd name="T0" fmla="*/ 2147483646 w 513"/>
                <a:gd name="T1" fmla="*/ 0 h 473"/>
                <a:gd name="T2" fmla="*/ 2147483646 w 513"/>
                <a:gd name="T3" fmla="*/ 2147483646 h 473"/>
                <a:gd name="T4" fmla="*/ 2147483646 w 513"/>
                <a:gd name="T5" fmla="*/ 2147483646 h 473"/>
                <a:gd name="T6" fmla="*/ 2147483646 w 513"/>
                <a:gd name="T7" fmla="*/ 2147483646 h 473"/>
                <a:gd name="T8" fmla="*/ 2147483646 w 513"/>
                <a:gd name="T9" fmla="*/ 0 h 4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9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14" name="Freeform 38">
              <a:extLst>
                <a:ext uri="{FF2B5EF4-FFF2-40B4-BE49-F238E27FC236}">
                  <a16:creationId xmlns:a16="http://schemas.microsoft.com/office/drawing/2014/main" id="{109DB0A2-DD2F-4484-9D75-209D928F2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44968" y="3883026"/>
              <a:ext cx="1619250" cy="1054100"/>
            </a:xfrm>
            <a:custGeom>
              <a:avLst/>
              <a:gdLst>
                <a:gd name="T0" fmla="*/ 2147483646 w 431"/>
                <a:gd name="T1" fmla="*/ 2147483646 h 280"/>
                <a:gd name="T2" fmla="*/ 2147483646 w 431"/>
                <a:gd name="T3" fmla="*/ 2147483646 h 280"/>
                <a:gd name="T4" fmla="*/ 2147483646 w 431"/>
                <a:gd name="T5" fmla="*/ 2147483646 h 280"/>
                <a:gd name="T6" fmla="*/ 2147483646 w 431"/>
                <a:gd name="T7" fmla="*/ 2147483646 h 280"/>
                <a:gd name="T8" fmla="*/ 2147483646 w 431"/>
                <a:gd name="T9" fmla="*/ 2147483646 h 280"/>
                <a:gd name="T10" fmla="*/ 2147483646 w 431"/>
                <a:gd name="T11" fmla="*/ 2147483646 h 2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31" h="280">
                  <a:moveTo>
                    <a:pt x="93" y="122"/>
                  </a:moveTo>
                  <a:cubicBezTo>
                    <a:pt x="138" y="150"/>
                    <a:pt x="174" y="109"/>
                    <a:pt x="215" y="126"/>
                  </a:cubicBezTo>
                  <a:cubicBezTo>
                    <a:pt x="256" y="144"/>
                    <a:pt x="368" y="59"/>
                    <a:pt x="392" y="247"/>
                  </a:cubicBezTo>
                  <a:cubicBezTo>
                    <a:pt x="431" y="110"/>
                    <a:pt x="372" y="13"/>
                    <a:pt x="223" y="7"/>
                  </a:cubicBezTo>
                  <a:cubicBezTo>
                    <a:pt x="64" y="0"/>
                    <a:pt x="0" y="145"/>
                    <a:pt x="44" y="280"/>
                  </a:cubicBezTo>
                  <a:cubicBezTo>
                    <a:pt x="41" y="206"/>
                    <a:pt x="59" y="159"/>
                    <a:pt x="93" y="122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15" name="Freeform 39">
              <a:extLst>
                <a:ext uri="{FF2B5EF4-FFF2-40B4-BE49-F238E27FC236}">
                  <a16:creationId xmlns:a16="http://schemas.microsoft.com/office/drawing/2014/main" id="{BE9614E2-42D1-49B1-AC37-00580EAE26C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11593" y="4256089"/>
              <a:ext cx="612775" cy="153988"/>
            </a:xfrm>
            <a:custGeom>
              <a:avLst/>
              <a:gdLst>
                <a:gd name="T0" fmla="*/ 0 w 163"/>
                <a:gd name="T1" fmla="*/ 2147483646 h 41"/>
                <a:gd name="T2" fmla="*/ 2147483646 w 163"/>
                <a:gd name="T3" fmla="*/ 2147483646 h 41"/>
                <a:gd name="T4" fmla="*/ 2147483646 w 163"/>
                <a:gd name="T5" fmla="*/ 2147483646 h 41"/>
                <a:gd name="T6" fmla="*/ 2147483646 w 163"/>
                <a:gd name="T7" fmla="*/ 2147483646 h 41"/>
                <a:gd name="T8" fmla="*/ 2147483646 w 163"/>
                <a:gd name="T9" fmla="*/ 2147483646 h 41"/>
                <a:gd name="T10" fmla="*/ 2147483646 w 163"/>
                <a:gd name="T11" fmla="*/ 2147483646 h 41"/>
                <a:gd name="T12" fmla="*/ 2147483646 w 163"/>
                <a:gd name="T13" fmla="*/ 2147483646 h 41"/>
                <a:gd name="T14" fmla="*/ 0 w 163"/>
                <a:gd name="T15" fmla="*/ 2147483646 h 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3" h="41">
                  <a:moveTo>
                    <a:pt x="0" y="11"/>
                  </a:moveTo>
                  <a:cubicBezTo>
                    <a:pt x="1" y="35"/>
                    <a:pt x="41" y="38"/>
                    <a:pt x="58" y="40"/>
                  </a:cubicBezTo>
                  <a:cubicBezTo>
                    <a:pt x="74" y="41"/>
                    <a:pt x="89" y="38"/>
                    <a:pt x="104" y="34"/>
                  </a:cubicBezTo>
                  <a:cubicBezTo>
                    <a:pt x="123" y="28"/>
                    <a:pt x="147" y="22"/>
                    <a:pt x="162" y="9"/>
                  </a:cubicBezTo>
                  <a:cubicBezTo>
                    <a:pt x="163" y="8"/>
                    <a:pt x="163" y="5"/>
                    <a:pt x="161" y="5"/>
                  </a:cubicBezTo>
                  <a:cubicBezTo>
                    <a:pt x="132" y="0"/>
                    <a:pt x="102" y="24"/>
                    <a:pt x="73" y="26"/>
                  </a:cubicBezTo>
                  <a:cubicBezTo>
                    <a:pt x="50" y="28"/>
                    <a:pt x="20" y="25"/>
                    <a:pt x="3" y="10"/>
                  </a:cubicBezTo>
                  <a:cubicBezTo>
                    <a:pt x="2" y="9"/>
                    <a:pt x="0" y="10"/>
                    <a:pt x="0" y="1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16" name="Freeform 40">
              <a:extLst>
                <a:ext uri="{FF2B5EF4-FFF2-40B4-BE49-F238E27FC236}">
                  <a16:creationId xmlns:a16="http://schemas.microsoft.com/office/drawing/2014/main" id="{50580ADE-0D84-4C83-B212-42C3188002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716368" y="4730751"/>
              <a:ext cx="1182688" cy="433388"/>
            </a:xfrm>
            <a:custGeom>
              <a:avLst/>
              <a:gdLst>
                <a:gd name="T0" fmla="*/ 2147483646 w 315"/>
                <a:gd name="T1" fmla="*/ 2147483646 h 115"/>
                <a:gd name="T2" fmla="*/ 2147483646 w 315"/>
                <a:gd name="T3" fmla="*/ 2147483646 h 115"/>
                <a:gd name="T4" fmla="*/ 2147483646 w 315"/>
                <a:gd name="T5" fmla="*/ 2147483646 h 115"/>
                <a:gd name="T6" fmla="*/ 2147483646 w 315"/>
                <a:gd name="T7" fmla="*/ 2147483646 h 115"/>
                <a:gd name="T8" fmla="*/ 2147483646 w 315"/>
                <a:gd name="T9" fmla="*/ 2147483646 h 115"/>
                <a:gd name="T10" fmla="*/ 2147483646 w 315"/>
                <a:gd name="T11" fmla="*/ 2147483646 h 115"/>
                <a:gd name="T12" fmla="*/ 2147483646 w 315"/>
                <a:gd name="T13" fmla="*/ 2147483646 h 115"/>
                <a:gd name="T14" fmla="*/ 2147483646 w 315"/>
                <a:gd name="T15" fmla="*/ 2147483646 h 115"/>
                <a:gd name="T16" fmla="*/ 2147483646 w 315"/>
                <a:gd name="T17" fmla="*/ 2147483646 h 115"/>
                <a:gd name="T18" fmla="*/ 2147483646 w 315"/>
                <a:gd name="T19" fmla="*/ 2147483646 h 115"/>
                <a:gd name="T20" fmla="*/ 2147483646 w 315"/>
                <a:gd name="T21" fmla="*/ 2147483646 h 115"/>
                <a:gd name="T22" fmla="*/ 2147483646 w 315"/>
                <a:gd name="T23" fmla="*/ 2147483646 h 115"/>
                <a:gd name="T24" fmla="*/ 2147483646 w 315"/>
                <a:gd name="T25" fmla="*/ 2147483646 h 115"/>
                <a:gd name="T26" fmla="*/ 2147483646 w 315"/>
                <a:gd name="T27" fmla="*/ 2147483646 h 115"/>
                <a:gd name="T28" fmla="*/ 2147483646 w 315"/>
                <a:gd name="T29" fmla="*/ 2147483646 h 115"/>
                <a:gd name="T30" fmla="*/ 2147483646 w 315"/>
                <a:gd name="T31" fmla="*/ 2147483646 h 115"/>
                <a:gd name="T32" fmla="*/ 2147483646 w 315"/>
                <a:gd name="T33" fmla="*/ 2147483646 h 115"/>
                <a:gd name="T34" fmla="*/ 2147483646 w 315"/>
                <a:gd name="T35" fmla="*/ 2147483646 h 115"/>
                <a:gd name="T36" fmla="*/ 2147483646 w 315"/>
                <a:gd name="T37" fmla="*/ 2147483646 h 115"/>
                <a:gd name="T38" fmla="*/ 2147483646 w 315"/>
                <a:gd name="T39" fmla="*/ 2147483646 h 115"/>
                <a:gd name="T40" fmla="*/ 2147483646 w 315"/>
                <a:gd name="T41" fmla="*/ 2147483646 h 115"/>
                <a:gd name="T42" fmla="*/ 2147483646 w 315"/>
                <a:gd name="T43" fmla="*/ 2147483646 h 115"/>
                <a:gd name="T44" fmla="*/ 2147483646 w 315"/>
                <a:gd name="T45" fmla="*/ 2147483646 h 115"/>
                <a:gd name="T46" fmla="*/ 2147483646 w 315"/>
                <a:gd name="T47" fmla="*/ 2147483646 h 115"/>
                <a:gd name="T48" fmla="*/ 2147483646 w 315"/>
                <a:gd name="T49" fmla="*/ 2147483646 h 115"/>
                <a:gd name="T50" fmla="*/ 2147483646 w 315"/>
                <a:gd name="T51" fmla="*/ 2147483646 h 115"/>
                <a:gd name="T52" fmla="*/ 2147483646 w 315"/>
                <a:gd name="T53" fmla="*/ 2147483646 h 115"/>
                <a:gd name="T54" fmla="*/ 2147483646 w 315"/>
                <a:gd name="T55" fmla="*/ 2147483646 h 115"/>
                <a:gd name="T56" fmla="*/ 2147483646 w 315"/>
                <a:gd name="T57" fmla="*/ 2147483646 h 115"/>
                <a:gd name="T58" fmla="*/ 2147483646 w 315"/>
                <a:gd name="T59" fmla="*/ 2147483646 h 115"/>
                <a:gd name="T60" fmla="*/ 2147483646 w 315"/>
                <a:gd name="T61" fmla="*/ 2147483646 h 115"/>
                <a:gd name="T62" fmla="*/ 2147483646 w 315"/>
                <a:gd name="T63" fmla="*/ 2147483646 h 115"/>
                <a:gd name="T64" fmla="*/ 2147483646 w 315"/>
                <a:gd name="T65" fmla="*/ 2147483646 h 115"/>
                <a:gd name="T66" fmla="*/ 0 w 315"/>
                <a:gd name="T67" fmla="*/ 2147483646 h 115"/>
                <a:gd name="T68" fmla="*/ 2147483646 w 315"/>
                <a:gd name="T69" fmla="*/ 2147483646 h 115"/>
                <a:gd name="T70" fmla="*/ 2147483646 w 315"/>
                <a:gd name="T71" fmla="*/ 2147483646 h 115"/>
                <a:gd name="T72" fmla="*/ 2147483646 w 315"/>
                <a:gd name="T73" fmla="*/ 2147483646 h 115"/>
                <a:gd name="T74" fmla="*/ 2147483646 w 315"/>
                <a:gd name="T75" fmla="*/ 2147483646 h 115"/>
                <a:gd name="T76" fmla="*/ 2147483646 w 315"/>
                <a:gd name="T77" fmla="*/ 2147483646 h 115"/>
                <a:gd name="T78" fmla="*/ 2147483646 w 315"/>
                <a:gd name="T79" fmla="*/ 2147483646 h 115"/>
                <a:gd name="T80" fmla="*/ 2147483646 w 315"/>
                <a:gd name="T81" fmla="*/ 2147483646 h 115"/>
                <a:gd name="T82" fmla="*/ 2147483646 w 315"/>
                <a:gd name="T83" fmla="*/ 2147483646 h 115"/>
                <a:gd name="T84" fmla="*/ 2147483646 w 315"/>
                <a:gd name="T85" fmla="*/ 2147483646 h 11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2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9"/>
                    <a:pt x="315" y="23"/>
                    <a:pt x="314" y="16"/>
                  </a:cubicBezTo>
                  <a:cubicBezTo>
                    <a:pt x="314" y="9"/>
                    <a:pt x="314" y="9"/>
                    <a:pt x="306" y="6"/>
                  </a:cubicBezTo>
                  <a:cubicBezTo>
                    <a:pt x="299" y="4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5"/>
                    <a:pt x="282" y="85"/>
                  </a:cubicBezTo>
                  <a:cubicBezTo>
                    <a:pt x="275" y="100"/>
                    <a:pt x="254" y="107"/>
                    <a:pt x="235" y="108"/>
                  </a:cubicBezTo>
                  <a:lnTo>
                    <a:pt x="235" y="114"/>
                  </a:lnTo>
                  <a:close/>
                  <a:moveTo>
                    <a:pt x="157" y="16"/>
                  </a:moveTo>
                  <a:cubicBezTo>
                    <a:pt x="148" y="16"/>
                    <a:pt x="110" y="5"/>
                    <a:pt x="83" y="3"/>
                  </a:cubicBezTo>
                  <a:cubicBezTo>
                    <a:pt x="82" y="3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30" y="27"/>
                  </a:cubicBezTo>
                  <a:cubicBezTo>
                    <a:pt x="142" y="46"/>
                    <a:pt x="119" y="93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5"/>
                    <a:pt x="125" y="89"/>
                    <a:pt x="129" y="80"/>
                  </a:cubicBezTo>
                  <a:cubicBezTo>
                    <a:pt x="138" y="64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8"/>
                    <a:pt x="235" y="108"/>
                    <a:pt x="235" y="108"/>
                  </a:cubicBezTo>
                  <a:cubicBezTo>
                    <a:pt x="226" y="108"/>
                    <a:pt x="217" y="106"/>
                    <a:pt x="211" y="103"/>
                  </a:cubicBezTo>
                  <a:cubicBezTo>
                    <a:pt x="191" y="92"/>
                    <a:pt x="171" y="46"/>
                    <a:pt x="185" y="27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5"/>
                    <a:pt x="179" y="15"/>
                    <a:pt x="157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5" y="31"/>
                  </a:cubicBezTo>
                  <a:cubicBezTo>
                    <a:pt x="12" y="34"/>
                    <a:pt x="12" y="43"/>
                    <a:pt x="15" y="69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4"/>
                    <a:pt x="31" y="15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17" name="Freeform 41">
              <a:extLst>
                <a:ext uri="{FF2B5EF4-FFF2-40B4-BE49-F238E27FC236}">
                  <a16:creationId xmlns:a16="http://schemas.microsoft.com/office/drawing/2014/main" id="{DF14F421-08D7-4F8F-8936-A82C138BB6A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2147483646 w 211"/>
                <a:gd name="T1" fmla="*/ 0 h 422"/>
                <a:gd name="T2" fmla="*/ 2147483646 w 211"/>
                <a:gd name="T3" fmla="*/ 2147483646 h 422"/>
                <a:gd name="T4" fmla="*/ 2147483646 w 211"/>
                <a:gd name="T5" fmla="*/ 2147483646 h 422"/>
                <a:gd name="T6" fmla="*/ 0 w 211"/>
                <a:gd name="T7" fmla="*/ 2147483646 h 422"/>
                <a:gd name="T8" fmla="*/ 2147483646 w 211"/>
                <a:gd name="T9" fmla="*/ 0 h 4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18" name="Freeform 42">
              <a:extLst>
                <a:ext uri="{FF2B5EF4-FFF2-40B4-BE49-F238E27FC236}">
                  <a16:creationId xmlns:a16="http://schemas.microsoft.com/office/drawing/2014/main" id="{87B4B10F-3623-407B-AB56-436839E81961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2147483646 w 211"/>
                <a:gd name="T1" fmla="*/ 0 h 422"/>
                <a:gd name="T2" fmla="*/ 2147483646 w 211"/>
                <a:gd name="T3" fmla="*/ 2147483646 h 422"/>
                <a:gd name="T4" fmla="*/ 2147483646 w 211"/>
                <a:gd name="T5" fmla="*/ 2147483646 h 422"/>
                <a:gd name="T6" fmla="*/ 0 w 211"/>
                <a:gd name="T7" fmla="*/ 2147483646 h 422"/>
                <a:gd name="T8" fmla="*/ 2147483646 w 211"/>
                <a:gd name="T9" fmla="*/ 0 h 4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19" name="Freeform 43">
              <a:extLst>
                <a:ext uri="{FF2B5EF4-FFF2-40B4-BE49-F238E27FC236}">
                  <a16:creationId xmlns:a16="http://schemas.microsoft.com/office/drawing/2014/main" id="{BACAB43E-8858-4096-AEFF-65B5424FE23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2147483646 w 396"/>
                <a:gd name="T1" fmla="*/ 0 h 251"/>
                <a:gd name="T2" fmla="*/ 2147483646 w 396"/>
                <a:gd name="T3" fmla="*/ 2147483646 h 251"/>
                <a:gd name="T4" fmla="*/ 0 w 396"/>
                <a:gd name="T5" fmla="*/ 0 h 251"/>
                <a:gd name="T6" fmla="*/ 0 w 396"/>
                <a:gd name="T7" fmla="*/ 2147483646 h 251"/>
                <a:gd name="T8" fmla="*/ 2147483646 w 396"/>
                <a:gd name="T9" fmla="*/ 2147483646 h 251"/>
                <a:gd name="T10" fmla="*/ 2147483646 w 396"/>
                <a:gd name="T11" fmla="*/ 2147483646 h 251"/>
                <a:gd name="T12" fmla="*/ 2147483646 w 396"/>
                <a:gd name="T13" fmla="*/ 0 h 25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rgbClr val="F2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20" name="Freeform 44">
              <a:extLst>
                <a:ext uri="{FF2B5EF4-FFF2-40B4-BE49-F238E27FC236}">
                  <a16:creationId xmlns:a16="http://schemas.microsoft.com/office/drawing/2014/main" id="{96AB2EC1-84E9-48EB-9799-0F2781237FE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2147483646 w 396"/>
                <a:gd name="T1" fmla="*/ 0 h 251"/>
                <a:gd name="T2" fmla="*/ 2147483646 w 396"/>
                <a:gd name="T3" fmla="*/ 2147483646 h 251"/>
                <a:gd name="T4" fmla="*/ 0 w 396"/>
                <a:gd name="T5" fmla="*/ 0 h 251"/>
                <a:gd name="T6" fmla="*/ 0 w 396"/>
                <a:gd name="T7" fmla="*/ 2147483646 h 251"/>
                <a:gd name="T8" fmla="*/ 2147483646 w 396"/>
                <a:gd name="T9" fmla="*/ 2147483646 h 251"/>
                <a:gd name="T10" fmla="*/ 2147483646 w 396"/>
                <a:gd name="T11" fmla="*/ 2147483646 h 251"/>
                <a:gd name="T12" fmla="*/ 2147483646 w 396"/>
                <a:gd name="T13" fmla="*/ 0 h 25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21" name="Freeform 45">
              <a:extLst>
                <a:ext uri="{FF2B5EF4-FFF2-40B4-BE49-F238E27FC236}">
                  <a16:creationId xmlns:a16="http://schemas.microsoft.com/office/drawing/2014/main" id="{6BFD2F99-61C2-408E-A770-483099D13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147483646 w 2"/>
                <a:gd name="T5" fmla="*/ 2147483646 h 3"/>
                <a:gd name="T6" fmla="*/ 2147483646 w 2"/>
                <a:gd name="T7" fmla="*/ 2147483646 h 3"/>
                <a:gd name="T8" fmla="*/ 0 w 2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22" name="Freeform 46">
              <a:extLst>
                <a:ext uri="{FF2B5EF4-FFF2-40B4-BE49-F238E27FC236}">
                  <a16:creationId xmlns:a16="http://schemas.microsoft.com/office/drawing/2014/main" id="{64D5824F-40B6-4E1E-9B7B-25F8ED31D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147483646 w 2"/>
                <a:gd name="T5" fmla="*/ 2147483646 h 3"/>
                <a:gd name="T6" fmla="*/ 2147483646 w 2"/>
                <a:gd name="T7" fmla="*/ 2147483646 h 3"/>
                <a:gd name="T8" fmla="*/ 0 w 2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23" name="Freeform 47">
              <a:extLst>
                <a:ext uri="{FF2B5EF4-FFF2-40B4-BE49-F238E27FC236}">
                  <a16:creationId xmlns:a16="http://schemas.microsoft.com/office/drawing/2014/main" id="{2401B549-BF1C-4100-9917-279182EDC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2147483646 w 76"/>
                <a:gd name="T1" fmla="*/ 0 h 3"/>
                <a:gd name="T2" fmla="*/ 0 w 76"/>
                <a:gd name="T3" fmla="*/ 0 h 3"/>
                <a:gd name="T4" fmla="*/ 0 w 76"/>
                <a:gd name="T5" fmla="*/ 2147483646 h 3"/>
                <a:gd name="T6" fmla="*/ 2147483646 w 76"/>
                <a:gd name="T7" fmla="*/ 2147483646 h 3"/>
                <a:gd name="T8" fmla="*/ 2147483646 w 76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24" name="Freeform 48">
              <a:extLst>
                <a:ext uri="{FF2B5EF4-FFF2-40B4-BE49-F238E27FC236}">
                  <a16:creationId xmlns:a16="http://schemas.microsoft.com/office/drawing/2014/main" id="{7DE02851-DB00-4C9D-BD75-7BF0DBEB8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2147483646 w 76"/>
                <a:gd name="T1" fmla="*/ 0 h 3"/>
                <a:gd name="T2" fmla="*/ 0 w 76"/>
                <a:gd name="T3" fmla="*/ 0 h 3"/>
                <a:gd name="T4" fmla="*/ 0 w 76"/>
                <a:gd name="T5" fmla="*/ 2147483646 h 3"/>
                <a:gd name="T6" fmla="*/ 2147483646 w 76"/>
                <a:gd name="T7" fmla="*/ 2147483646 h 3"/>
                <a:gd name="T8" fmla="*/ 2147483646 w 76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55" name="圆角矩形 23">
            <a:extLst>
              <a:ext uri="{FF2B5EF4-FFF2-40B4-BE49-F238E27FC236}">
                <a16:creationId xmlns:a16="http://schemas.microsoft.com/office/drawing/2014/main" id="{1BFD2303-83EC-4E48-A191-378B9E720F54}"/>
              </a:ext>
            </a:extLst>
          </p:cNvPr>
          <p:cNvSpPr/>
          <p:nvPr/>
        </p:nvSpPr>
        <p:spPr>
          <a:xfrm>
            <a:off x="3614738" y="581025"/>
            <a:ext cx="4598987" cy="1093788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+mn-cs"/>
              </a:rPr>
              <a:t>   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B389C30-D6FB-4692-B903-4D0E02E48F5D}"/>
              </a:ext>
            </a:extLst>
          </p:cNvPr>
          <p:cNvSpPr txBox="1"/>
          <p:nvPr/>
        </p:nvSpPr>
        <p:spPr>
          <a:xfrm>
            <a:off x="4376737" y="600203"/>
            <a:ext cx="343852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sánh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7" name="Freeform 6">
            <a:extLst>
              <a:ext uri="{FF2B5EF4-FFF2-40B4-BE49-F238E27FC236}">
                <a16:creationId xmlns:a16="http://schemas.microsoft.com/office/drawing/2014/main" id="{A0E95368-3349-4B7D-8347-301CAE632F45}"/>
              </a:ext>
            </a:extLst>
          </p:cNvPr>
          <p:cNvSpPr/>
          <p:nvPr/>
        </p:nvSpPr>
        <p:spPr bwMode="auto">
          <a:xfrm rot="2187007">
            <a:off x="2611438" y="1819275"/>
            <a:ext cx="3206750" cy="4062413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lIns="121920" tIns="60960" rIns="121920" bIns="6096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8" name="Freeform 6">
            <a:extLst>
              <a:ext uri="{FF2B5EF4-FFF2-40B4-BE49-F238E27FC236}">
                <a16:creationId xmlns:a16="http://schemas.microsoft.com/office/drawing/2014/main" id="{1B9ED02B-CAA6-47AC-B76F-E92C3A54B5B7}"/>
              </a:ext>
            </a:extLst>
          </p:cNvPr>
          <p:cNvSpPr/>
          <p:nvPr/>
        </p:nvSpPr>
        <p:spPr bwMode="auto">
          <a:xfrm rot="19444945" flipH="1">
            <a:off x="6383338" y="1671638"/>
            <a:ext cx="3289300" cy="4371975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121920" tIns="60960" rIns="121920" bIns="6096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28092A9E-A6AF-402E-ADFD-1577AC76FD95}"/>
              </a:ext>
            </a:extLst>
          </p:cNvPr>
          <p:cNvSpPr/>
          <p:nvPr/>
        </p:nvSpPr>
        <p:spPr>
          <a:xfrm>
            <a:off x="2711617" y="2662830"/>
            <a:ext cx="3512247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0E8DF96D-53FB-4DE6-905B-CB68A11D340C}"/>
              </a:ext>
            </a:extLst>
          </p:cNvPr>
          <p:cNvSpPr/>
          <p:nvPr/>
        </p:nvSpPr>
        <p:spPr>
          <a:xfrm>
            <a:off x="6277221" y="2782997"/>
            <a:ext cx="3203162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Box 6">
            <a:extLst>
              <a:ext uri="{FF2B5EF4-FFF2-40B4-BE49-F238E27FC236}">
                <a16:creationId xmlns:a16="http://schemas.microsoft.com/office/drawing/2014/main" id="{5D0090B1-2CB3-42EA-B83B-A6E931928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929" y="558800"/>
            <a:ext cx="11812587" cy="6778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8" tIns="60955" rIns="121908" bIns="6095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2. Tiếng nào có âm 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, tiếng nào có âm 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098" name="Picture 2" descr="C:\Users\ADMINI~1\AppData\Local\Temp\Rar$DIa0.355\e73868c8-2b75-47e2-81e6-5e0eb75d3b2a.png">
            <a:extLst>
              <a:ext uri="{FF2B5EF4-FFF2-40B4-BE49-F238E27FC236}">
                <a16:creationId xmlns:a16="http://schemas.microsoft.com/office/drawing/2014/main" id="{71D2D629-60E0-4D3C-82C5-A778ABC13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1290638"/>
            <a:ext cx="386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:\Users\ADMINI~1\AppData\Local\Temp\Rar$DIa0.307\f23c0d41-99dd-4d07-bbc1-43ac9a09015e.png">
            <a:extLst>
              <a:ext uri="{FF2B5EF4-FFF2-40B4-BE49-F238E27FC236}">
                <a16:creationId xmlns:a16="http://schemas.microsoft.com/office/drawing/2014/main" id="{82B07A93-0A71-41A8-9F24-E53C1D10A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162425"/>
            <a:ext cx="284480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C:\Users\ADMINI~1\AppData\Local\Temp\Rar$DIa0.518\dc3055fc-63a3-4341-9738-04aaf7a7e079.png">
            <a:extLst>
              <a:ext uri="{FF2B5EF4-FFF2-40B4-BE49-F238E27FC236}">
                <a16:creationId xmlns:a16="http://schemas.microsoft.com/office/drawing/2014/main" id="{46883344-EF1C-4E65-90EA-754AEE922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1330325"/>
            <a:ext cx="3762375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C:\Users\ADMINI~1\AppData\Local\Temp\Rar$DIa0.499\9dc41e15-38cb-4523-bbc9-3070e32c6617.png">
            <a:extLst>
              <a:ext uri="{FF2B5EF4-FFF2-40B4-BE49-F238E27FC236}">
                <a16:creationId xmlns:a16="http://schemas.microsoft.com/office/drawing/2014/main" id="{0B1D1C0F-C30F-4771-8A0A-01465D65F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4068763"/>
            <a:ext cx="3009900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5" name="AutoShape 2" descr="Cách giúp bạn có được một ly cafe hòa tan ngon nhất">
            <a:extLst>
              <a:ext uri="{FF2B5EF4-FFF2-40B4-BE49-F238E27FC236}">
                <a16:creationId xmlns:a16="http://schemas.microsoft.com/office/drawing/2014/main" id="{221CD83F-58A1-4259-A94C-FE4FFF7358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963" y="-192088"/>
            <a:ext cx="406400" cy="40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 defTabSz="1217613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spcBef>
                <a:spcPct val="20000"/>
              </a:spcBef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8616" name="Picture 3">
            <a:extLst>
              <a:ext uri="{FF2B5EF4-FFF2-40B4-BE49-F238E27FC236}">
                <a16:creationId xmlns:a16="http://schemas.microsoft.com/office/drawing/2014/main" id="{525D6100-0C29-4497-A9FB-BAD0A87E6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925" y="4294188"/>
            <a:ext cx="2970213" cy="174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24">
            <a:extLst>
              <a:ext uri="{FF2B5EF4-FFF2-40B4-BE49-F238E27FC236}">
                <a16:creationId xmlns:a16="http://schemas.microsoft.com/office/drawing/2014/main" id="{26278DC9-FEB7-43DB-881D-94405F0B78D4}"/>
              </a:ext>
            </a:extLst>
          </p:cNvPr>
          <p:cNvSpPr txBox="1"/>
          <p:nvPr/>
        </p:nvSpPr>
        <p:spPr>
          <a:xfrm>
            <a:off x="8737600" y="6186488"/>
            <a:ext cx="2251075" cy="615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21908" tIns="60955" rIns="121908" bIns="60955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cà phê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8CD6495-4103-44AB-A5FB-A31A603A3988}"/>
              </a:ext>
            </a:extLst>
          </p:cNvPr>
          <p:cNvCxnSpPr/>
          <p:nvPr/>
        </p:nvCxnSpPr>
        <p:spPr>
          <a:xfrm>
            <a:off x="2124075" y="4068763"/>
            <a:ext cx="5334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12570E1-33BB-46A8-8EAB-EB7623CB1FAA}"/>
              </a:ext>
            </a:extLst>
          </p:cNvPr>
          <p:cNvCxnSpPr/>
          <p:nvPr/>
        </p:nvCxnSpPr>
        <p:spPr>
          <a:xfrm>
            <a:off x="8416925" y="3881438"/>
            <a:ext cx="614363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35D3579-E251-4442-8F22-579EE3665D8A}"/>
              </a:ext>
            </a:extLst>
          </p:cNvPr>
          <p:cNvCxnSpPr/>
          <p:nvPr/>
        </p:nvCxnSpPr>
        <p:spPr>
          <a:xfrm>
            <a:off x="8416925" y="3968750"/>
            <a:ext cx="614363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983B266-0C25-4741-94A7-87E20052BA2D}"/>
              </a:ext>
            </a:extLst>
          </p:cNvPr>
          <p:cNvCxnSpPr/>
          <p:nvPr/>
        </p:nvCxnSpPr>
        <p:spPr>
          <a:xfrm>
            <a:off x="1566863" y="6651625"/>
            <a:ext cx="61436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264BB44-C81B-4433-A070-96626745E30A}"/>
              </a:ext>
            </a:extLst>
          </p:cNvPr>
          <p:cNvCxnSpPr/>
          <p:nvPr/>
        </p:nvCxnSpPr>
        <p:spPr>
          <a:xfrm>
            <a:off x="1566863" y="6738938"/>
            <a:ext cx="61436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89923AD-8705-40D7-ADB9-14369FEDC0A6}"/>
              </a:ext>
            </a:extLst>
          </p:cNvPr>
          <p:cNvCxnSpPr/>
          <p:nvPr/>
        </p:nvCxnSpPr>
        <p:spPr>
          <a:xfrm>
            <a:off x="5964238" y="6651625"/>
            <a:ext cx="61436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DE91BDC-5483-44D7-8F9F-C3B2216C7025}"/>
              </a:ext>
            </a:extLst>
          </p:cNvPr>
          <p:cNvCxnSpPr/>
          <p:nvPr/>
        </p:nvCxnSpPr>
        <p:spPr>
          <a:xfrm>
            <a:off x="5964238" y="6738938"/>
            <a:ext cx="61436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E9E2CC1-0280-4576-94E2-713EAF722BF3}"/>
              </a:ext>
            </a:extLst>
          </p:cNvPr>
          <p:cNvCxnSpPr/>
          <p:nvPr/>
        </p:nvCxnSpPr>
        <p:spPr>
          <a:xfrm>
            <a:off x="9876545" y="6700838"/>
            <a:ext cx="61436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A50BA6F-9445-410A-B332-4C207DDAB3E8}"/>
              </a:ext>
            </a:extLst>
          </p:cNvPr>
          <p:cNvCxnSpPr/>
          <p:nvPr/>
        </p:nvCxnSpPr>
        <p:spPr>
          <a:xfrm>
            <a:off x="9876545" y="6788150"/>
            <a:ext cx="61436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7">
            <a:extLst>
              <a:ext uri="{FF2B5EF4-FFF2-40B4-BE49-F238E27FC236}">
                <a16:creationId xmlns:a16="http://schemas.microsoft.com/office/drawing/2014/main" id="{5D140783-7371-4663-AF56-02FA8793929C}"/>
              </a:ext>
            </a:extLst>
          </p:cNvPr>
          <p:cNvSpPr/>
          <p:nvPr/>
        </p:nvSpPr>
        <p:spPr>
          <a:xfrm>
            <a:off x="2273300" y="2974975"/>
            <a:ext cx="2108200" cy="21621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7" name="梯形 1">
            <a:extLst>
              <a:ext uri="{FF2B5EF4-FFF2-40B4-BE49-F238E27FC236}">
                <a16:creationId xmlns:a16="http://schemas.microsoft.com/office/drawing/2014/main" id="{ED1CA225-0144-4F0D-8F1E-36AA6432D0C5}"/>
              </a:ext>
            </a:extLst>
          </p:cNvPr>
          <p:cNvSpPr/>
          <p:nvPr/>
        </p:nvSpPr>
        <p:spPr>
          <a:xfrm flipV="1">
            <a:off x="614363" y="444500"/>
            <a:ext cx="10868025" cy="1055688"/>
          </a:xfrm>
          <a:prstGeom prst="trapezoi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161FEE-4411-4E0F-A836-E0B4099BF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3888" y="587375"/>
            <a:ext cx="95885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Tìm tiếng ngoài bài có </a:t>
            </a: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âm</a:t>
            </a:r>
            <a:r>
              <a:rPr kumimoji="0" lang="vi-V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: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63C7A3-A4A9-4AAC-AB92-CAB4FC322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7341" y="3081507"/>
            <a:ext cx="257651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p</a:t>
            </a:r>
          </a:p>
        </p:txBody>
      </p:sp>
      <p:sp>
        <p:nvSpPr>
          <p:cNvPr id="20" name="矩形 9">
            <a:extLst>
              <a:ext uri="{FF2B5EF4-FFF2-40B4-BE49-F238E27FC236}">
                <a16:creationId xmlns:a16="http://schemas.microsoft.com/office/drawing/2014/main" id="{10E553A6-E45D-452B-B7D1-B3F6EBD3259D}"/>
              </a:ext>
            </a:extLst>
          </p:cNvPr>
          <p:cNvSpPr/>
          <p:nvPr/>
        </p:nvSpPr>
        <p:spPr>
          <a:xfrm>
            <a:off x="7837488" y="2974975"/>
            <a:ext cx="2203450" cy="21621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6711E4-A5FE-4EED-A751-2C6C3C78D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8554" y="3179161"/>
            <a:ext cx="27019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ph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4" grpId="0"/>
      <p:bldP spid="20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9">
            <a:extLst>
              <a:ext uri="{FF2B5EF4-FFF2-40B4-BE49-F238E27FC236}">
                <a16:creationId xmlns:a16="http://schemas.microsoft.com/office/drawing/2014/main" id="{1F9D21BE-9B7E-4F68-ABFA-35F234329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</a:p>
        </p:txBody>
      </p:sp>
      <p:pic>
        <p:nvPicPr>
          <p:cNvPr id="70661" name="PA_图片 6">
            <a:extLst>
              <a:ext uri="{FF2B5EF4-FFF2-40B4-BE49-F238E27FC236}">
                <a16:creationId xmlns:a16="http://schemas.microsoft.com/office/drawing/2014/main" id="{EABD9371-1A5D-4271-AA1D-03CB3680AB4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4" r="9743" b="11258"/>
          <a:stretch/>
        </p:blipFill>
        <p:spPr bwMode="auto">
          <a:xfrm>
            <a:off x="835025" y="1491448"/>
            <a:ext cx="9013825" cy="486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E19A141D-4EFF-4670-A86C-190CFC85F2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7575" y="-509588"/>
            <a:ext cx="2052638" cy="225583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70663" name="PA_图片 3">
            <a:extLst>
              <a:ext uri="{FF2B5EF4-FFF2-40B4-BE49-F238E27FC236}">
                <a16:creationId xmlns:a16="http://schemas.microsoft.com/office/drawing/2014/main" id="{878DE342-3C3D-48A8-827B-649F571EC20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3575" y="2741613"/>
            <a:ext cx="3713163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4" name="TextBox 15">
            <a:extLst>
              <a:ext uri="{FF2B5EF4-FFF2-40B4-BE49-F238E27FC236}">
                <a16:creationId xmlns:a16="http://schemas.microsoft.com/office/drawing/2014/main" id="{1768FF4C-430A-4240-9700-0C87FB590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2589213"/>
            <a:ext cx="67437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charset="0"/>
                <a:ea typeface="Arial-Rounded"/>
                <a:cs typeface="Arial" panose="020B0604020202020204" pitchFamily="34" charset="0"/>
              </a:rPr>
              <a:t>Tập đọc</a:t>
            </a:r>
          </a:p>
        </p:txBody>
      </p:sp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2A5C221-BFD3-4D0C-993C-3D4957B72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0" y="339725"/>
            <a:ext cx="5080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8" tIns="60955" rIns="121908" bIns="6095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DF31BE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Nhà dì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09698CF-4D11-403A-9546-A25FD8D4E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803" y="4303712"/>
            <a:ext cx="800100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hỗ dành sẵn cho Nội dung 3">
            <a:extLst>
              <a:ext uri="{FF2B5EF4-FFF2-40B4-BE49-F238E27FC236}">
                <a16:creationId xmlns:a16="http://schemas.microsoft.com/office/drawing/2014/main" id="{B5069D92-0DE0-4259-B607-3271D0F2596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9495" y="1182687"/>
            <a:ext cx="11645900" cy="4525963"/>
          </a:xfrm>
        </p:spPr>
        <p:txBody>
          <a:bodyPr/>
          <a:lstStyle/>
          <a:p>
            <a:pPr marL="0" indent="0">
              <a:lnSpc>
                <a:spcPts val="5900"/>
              </a:lnSpc>
              <a:buFont typeface="Arial" panose="020B0604020202020204" pitchFamily="34" charset="0"/>
              <a:buNone/>
            </a:pPr>
            <a:r>
              <a:rPr lang="en-US" altLang="en-US" sz="1800" b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</a:t>
            </a:r>
            <a:r>
              <a:rPr lang="en-US" altLang="en-US" sz="440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 dì Nga có pi a nô. Cả nhà Bi đi phố, ghé nhà dì, nghe pi a nô.</a:t>
            </a:r>
          </a:p>
          <a:p>
            <a:pPr marL="0" indent="0">
              <a:lnSpc>
                <a:spcPts val="5900"/>
              </a:lnSpc>
              <a:buFont typeface="Arial" panose="020B0604020202020204" pitchFamily="34" charset="0"/>
              <a:buNone/>
            </a:pPr>
            <a:r>
              <a:rPr lang="en-US" altLang="en-US" sz="440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Dì Nga pha cà phê. Bố mẹ có cà phê, Bi có phở. Bé Li có na.</a:t>
            </a:r>
            <a:endParaRPr lang="vi-VN" altLang="en-US" sz="4400"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图片 15">
            <a:extLst>
              <a:ext uri="{FF2B5EF4-FFF2-40B4-BE49-F238E27FC236}">
                <a16:creationId xmlns:a16="http://schemas.microsoft.com/office/drawing/2014/main" id="{C52CEFEC-F06F-4BB5-B7AA-47D303A07D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883"/>
            <a:ext cx="12191999" cy="6414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图片 5">
            <a:extLst>
              <a:ext uri="{FF2B5EF4-FFF2-40B4-BE49-F238E27FC236}">
                <a16:creationId xmlns:a16="http://schemas.microsoft.com/office/drawing/2014/main" id="{A9E99869-DC58-4C8A-A077-9B05376E0D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4743450"/>
            <a:ext cx="73850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图片 4">
            <a:extLst>
              <a:ext uri="{FF2B5EF4-FFF2-40B4-BE49-F238E27FC236}">
                <a16:creationId xmlns:a16="http://schemas.microsoft.com/office/drawing/2014/main" id="{64B44CF4-71E5-4C9D-87F2-3872AA5795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909638"/>
            <a:ext cx="6811963" cy="564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7">
            <a:extLst>
              <a:ext uri="{FF2B5EF4-FFF2-40B4-BE49-F238E27FC236}">
                <a16:creationId xmlns:a16="http://schemas.microsoft.com/office/drawing/2014/main" id="{D955575E-6978-49E1-84E5-B223BA05C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7638" y="2828925"/>
            <a:ext cx="1770062" cy="1809750"/>
          </a:xfrm>
          <a:prstGeom prst="rect">
            <a:avLst/>
          </a:prstGeom>
        </p:spPr>
        <p:txBody>
          <a:bodyPr lIns="121920" tIns="60960" rIns="121920" bIns="60960" anchor="ctr">
            <a:normAutofit fontScale="92500" lnSpcReduction="10000"/>
          </a:bodyPr>
          <a:lstStyle/>
          <a:p>
            <a:pPr marL="0" marR="0" lvl="0" indent="0" algn="ctr" defTabSz="914377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方正粗圆简体" panose="02010601030101010101" pitchFamily="2" charset="-122"/>
                <a:cs typeface="+mn-cs"/>
              </a:rPr>
              <a:t>校园</a:t>
            </a:r>
            <a:endParaRPr kumimoji="0" lang="en-US" altLang="zh-CN" sz="58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方正粗圆简体" panose="02010601030101010101" pitchFamily="2" charset="-122"/>
              <a:cs typeface="+mn-cs"/>
            </a:endParaRPr>
          </a:p>
          <a:p>
            <a:pPr marL="0" marR="0" lvl="0" indent="0" algn="ctr" defTabSz="914377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方正粗圆简体" panose="02010601030101010101" pitchFamily="2" charset="-122"/>
                <a:cs typeface="+mn-cs"/>
              </a:rPr>
              <a:t>安全</a:t>
            </a:r>
          </a:p>
        </p:txBody>
      </p:sp>
      <p:sp>
        <p:nvSpPr>
          <p:cNvPr id="72710" name="TextBox 1">
            <a:extLst>
              <a:ext uri="{FF2B5EF4-FFF2-40B4-BE49-F238E27FC236}">
                <a16:creationId xmlns:a16="http://schemas.microsoft.com/office/drawing/2014/main" id="{E86BAD16-9C1A-4560-BCD8-66CCACEDF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3638" y="3543300"/>
            <a:ext cx="4368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Thư giãn</a:t>
            </a:r>
          </a:p>
        </p:txBody>
      </p:sp>
      <p:pic>
        <p:nvPicPr>
          <p:cNvPr id="2" name="Chiec-Bung-Doi-Be-Thanh-Ngan.mp3">
            <a:hlinkClick r:id="" action="ppaction://media"/>
            <a:extLst>
              <a:ext uri="{FF2B5EF4-FFF2-40B4-BE49-F238E27FC236}">
                <a16:creationId xmlns:a16="http://schemas.microsoft.com/office/drawing/2014/main" id="{DABC8912-F295-46F3-B897-3EF281498D89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0262" y="1240100"/>
            <a:ext cx="8302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  <p:sndAc>
      <p:stSnd>
        <p:snd r:embed="rId4" name="Am-thanh-phep-thuat-www_nhacchuongvui_com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 Ơi Bà Cháu Yêu Bà Lắm ♫ Nhạc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BA174485-AA56-4A18-A267-19C65D7D33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435006"/>
            <a:ext cx="12192000" cy="642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6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F74EB49-F427-4E5E-A6AF-BA7952D38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8600" y="339725"/>
            <a:ext cx="5080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8" tIns="60955" rIns="121908" bIns="6095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DF31BE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Nhà dì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85D3D7C-1FA5-40A4-9D7F-866C4ED66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000" y="4336126"/>
            <a:ext cx="800100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hỗ dành sẵn cho Nội dung 3">
            <a:extLst>
              <a:ext uri="{FF2B5EF4-FFF2-40B4-BE49-F238E27FC236}">
                <a16:creationId xmlns:a16="http://schemas.microsoft.com/office/drawing/2014/main" id="{31A80A41-2171-468B-830E-DF4F3B98DE4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165225"/>
            <a:ext cx="12192000" cy="4525963"/>
          </a:xfrm>
        </p:spPr>
        <p:txBody>
          <a:bodyPr/>
          <a:lstStyle/>
          <a:p>
            <a:pPr marL="0" indent="0">
              <a:lnSpc>
                <a:spcPts val="5900"/>
              </a:lnSpc>
              <a:buFont typeface="Arial" panose="020B0604020202020204" pitchFamily="34" charset="0"/>
              <a:buNone/>
            </a:pPr>
            <a:r>
              <a:rPr lang="en-US" altLang="en-US" sz="1800" b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</a:t>
            </a:r>
            <a:r>
              <a:rPr lang="en-US" altLang="en-US" sz="440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 dì Nga có pi a nô. Cả nhà Bi đi phố, ghé nhà dì, nghe pi a nô.</a:t>
            </a:r>
          </a:p>
          <a:p>
            <a:pPr marL="0" indent="0">
              <a:lnSpc>
                <a:spcPts val="5900"/>
              </a:lnSpc>
              <a:buFont typeface="Arial" panose="020B0604020202020204" pitchFamily="34" charset="0"/>
              <a:buNone/>
            </a:pPr>
            <a:r>
              <a:rPr lang="en-US" altLang="en-US" sz="440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Dì Nga pha cà phê. Bố mẹ có cà phê, Bi có phở. Bé Li có na.</a:t>
            </a:r>
            <a:endParaRPr lang="vi-VN" altLang="en-US" sz="4400">
              <a:cs typeface="Arial" panose="020B0604020202020204" pitchFamily="34" charset="0"/>
            </a:endParaRPr>
          </a:p>
        </p:txBody>
      </p:sp>
      <p:sp>
        <p:nvSpPr>
          <p:cNvPr id="6" name="Hình chữ nhật 8">
            <a:extLst>
              <a:ext uri="{FF2B5EF4-FFF2-40B4-BE49-F238E27FC236}">
                <a16:creationId xmlns:a16="http://schemas.microsoft.com/office/drawing/2014/main" id="{11B1E671-2929-4EF6-B3BB-2DADD84A60FE}"/>
              </a:ext>
            </a:extLst>
          </p:cNvPr>
          <p:cNvSpPr/>
          <p:nvPr/>
        </p:nvSpPr>
        <p:spPr>
          <a:xfrm>
            <a:off x="9318625" y="1263944"/>
            <a:ext cx="2648473" cy="62706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phố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Hình chữ nhật 9">
            <a:extLst>
              <a:ext uri="{FF2B5EF4-FFF2-40B4-BE49-F238E27FC236}">
                <a16:creationId xmlns:a16="http://schemas.microsoft.com/office/drawing/2014/main" id="{4910E4E7-4C3F-416D-998F-57FBFC9254CE}"/>
              </a:ext>
            </a:extLst>
          </p:cNvPr>
          <p:cNvSpPr/>
          <p:nvPr/>
        </p:nvSpPr>
        <p:spPr>
          <a:xfrm>
            <a:off x="4049712" y="2926159"/>
            <a:ext cx="2648473" cy="5969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cà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phê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Hình chữ nhật 10">
            <a:extLst>
              <a:ext uri="{FF2B5EF4-FFF2-40B4-BE49-F238E27FC236}">
                <a16:creationId xmlns:a16="http://schemas.microsoft.com/office/drawing/2014/main" id="{F69255C3-253B-45FF-9749-B6F6CE6D23EC}"/>
              </a:ext>
            </a:extLst>
          </p:cNvPr>
          <p:cNvSpPr/>
          <p:nvPr/>
        </p:nvSpPr>
        <p:spPr>
          <a:xfrm>
            <a:off x="4771763" y="1249502"/>
            <a:ext cx="2648473" cy="62706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pi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a nô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build="p"/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022C8E6-9CFA-43B9-8DEC-A67A01787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526" y="315343"/>
            <a:ext cx="5080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8" tIns="60955" rIns="121908" bIns="6095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DF31BE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Nhà dì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890D982-5EFF-43F4-A8E2-FB94D8DDC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148" y="4344413"/>
            <a:ext cx="800100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hỗ dành sẵn cho Nội dung 3">
            <a:extLst>
              <a:ext uri="{FF2B5EF4-FFF2-40B4-BE49-F238E27FC236}">
                <a16:creationId xmlns:a16="http://schemas.microsoft.com/office/drawing/2014/main" id="{AA707D8B-C8B6-4AE2-A157-8D5E51AA625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3988" y="1166018"/>
            <a:ext cx="11645900" cy="4525963"/>
          </a:xfrm>
        </p:spPr>
        <p:txBody>
          <a:bodyPr/>
          <a:lstStyle/>
          <a:p>
            <a:pPr marL="0" indent="0">
              <a:lnSpc>
                <a:spcPts val="5900"/>
              </a:lnSpc>
              <a:buFont typeface="Arial" panose="020B0604020202020204" pitchFamily="34" charset="0"/>
              <a:buNone/>
            </a:pPr>
            <a:r>
              <a:rPr lang="en-US" altLang="en-US" sz="1800" b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</a:t>
            </a:r>
            <a:r>
              <a:rPr lang="en-US" altLang="en-US" sz="440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 dì Nga có pi a nô. Cả nhà Bi đi phố, ghé nhà dì, nghe pi a nô.</a:t>
            </a:r>
          </a:p>
          <a:p>
            <a:pPr marL="0" indent="0">
              <a:lnSpc>
                <a:spcPts val="5900"/>
              </a:lnSpc>
              <a:buFont typeface="Arial" panose="020B0604020202020204" pitchFamily="34" charset="0"/>
              <a:buNone/>
            </a:pPr>
            <a:r>
              <a:rPr lang="en-US" altLang="en-US" sz="440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Dì Nga pha cà phê. Bố mẹ có cà phê, Bi có phở. Bé Li có na.</a:t>
            </a:r>
            <a:endParaRPr lang="vi-VN" altLang="en-US" sz="4400">
              <a:cs typeface="Arial" panose="020B0604020202020204" pitchFamily="34" charset="0"/>
            </a:endParaRPr>
          </a:p>
        </p:txBody>
      </p:sp>
      <p:sp>
        <p:nvSpPr>
          <p:cNvPr id="9" name="Hình Bầu dục 14">
            <a:extLst>
              <a:ext uri="{FF2B5EF4-FFF2-40B4-BE49-F238E27FC236}">
                <a16:creationId xmlns:a16="http://schemas.microsoft.com/office/drawing/2014/main" id="{B8D801F3-B601-47E9-B90D-5EC21A3CE34E}"/>
              </a:ext>
            </a:extLst>
          </p:cNvPr>
          <p:cNvSpPr/>
          <p:nvPr/>
        </p:nvSpPr>
        <p:spPr>
          <a:xfrm>
            <a:off x="628650" y="1211263"/>
            <a:ext cx="406400" cy="3429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Hình Bầu dục 15">
            <a:extLst>
              <a:ext uri="{FF2B5EF4-FFF2-40B4-BE49-F238E27FC236}">
                <a16:creationId xmlns:a16="http://schemas.microsoft.com/office/drawing/2014/main" id="{F0A3AEED-E408-4219-B0D5-7176735875E6}"/>
              </a:ext>
            </a:extLst>
          </p:cNvPr>
          <p:cNvSpPr/>
          <p:nvPr/>
        </p:nvSpPr>
        <p:spPr>
          <a:xfrm>
            <a:off x="7143119" y="1122363"/>
            <a:ext cx="406400" cy="3429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Hình Bầu dục 16">
            <a:extLst>
              <a:ext uri="{FF2B5EF4-FFF2-40B4-BE49-F238E27FC236}">
                <a16:creationId xmlns:a16="http://schemas.microsoft.com/office/drawing/2014/main" id="{ED91FF48-868F-497C-872B-C38FDB3D0D4C}"/>
              </a:ext>
            </a:extLst>
          </p:cNvPr>
          <p:cNvSpPr/>
          <p:nvPr/>
        </p:nvSpPr>
        <p:spPr>
          <a:xfrm>
            <a:off x="739775" y="2790825"/>
            <a:ext cx="406400" cy="3333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Hình Bầu dục 17">
            <a:extLst>
              <a:ext uri="{FF2B5EF4-FFF2-40B4-BE49-F238E27FC236}">
                <a16:creationId xmlns:a16="http://schemas.microsoft.com/office/drawing/2014/main" id="{FB869A97-00B7-48CB-A341-C1BBAB84D56A}"/>
              </a:ext>
            </a:extLst>
          </p:cNvPr>
          <p:cNvSpPr/>
          <p:nvPr/>
        </p:nvSpPr>
        <p:spPr>
          <a:xfrm>
            <a:off x="6302382" y="2709006"/>
            <a:ext cx="406400" cy="3429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Hình Bầu dục 18">
            <a:extLst>
              <a:ext uri="{FF2B5EF4-FFF2-40B4-BE49-F238E27FC236}">
                <a16:creationId xmlns:a16="http://schemas.microsoft.com/office/drawing/2014/main" id="{92D41263-FF03-4090-AE6A-F9529973A4CF}"/>
              </a:ext>
            </a:extLst>
          </p:cNvPr>
          <p:cNvSpPr/>
          <p:nvPr/>
        </p:nvSpPr>
        <p:spPr>
          <a:xfrm>
            <a:off x="2768600" y="3561117"/>
            <a:ext cx="350838" cy="330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build="p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>
            <a:extLst>
              <a:ext uri="{FF2B5EF4-FFF2-40B4-BE49-F238E27FC236}">
                <a16:creationId xmlns:a16="http://schemas.microsoft.com/office/drawing/2014/main" id="{03AE4898-491F-4593-89ED-ECE8283025B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16894" y="809625"/>
            <a:ext cx="3238500" cy="760412"/>
          </a:xfr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Ghép</a:t>
            </a:r>
            <a:r>
              <a:rPr lang="en-US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endParaRPr lang="vi-VN" dirty="0">
              <a:cs typeface="Arial" panose="020B0604020202020204" pitchFamily="34" charset="0"/>
            </a:endParaRPr>
          </a:p>
        </p:txBody>
      </p:sp>
      <p:pic>
        <p:nvPicPr>
          <p:cNvPr id="76803" name="Picture 2">
            <a:extLst>
              <a:ext uri="{FF2B5EF4-FFF2-40B4-BE49-F238E27FC236}">
                <a16:creationId xmlns:a16="http://schemas.microsoft.com/office/drawing/2014/main" id="{E91B901C-39E0-4A36-BEA8-1F9BF751D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2044700"/>
            <a:ext cx="10668000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5A1F147-9F98-456A-9789-2C0EFEE21722}"/>
              </a:ext>
            </a:extLst>
          </p:cNvPr>
          <p:cNvCxnSpPr/>
          <p:nvPr/>
        </p:nvCxnSpPr>
        <p:spPr>
          <a:xfrm>
            <a:off x="5118100" y="3028950"/>
            <a:ext cx="1193800" cy="1171575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41F2AB-F482-4804-9C0B-232D68EB9676}"/>
              </a:ext>
            </a:extLst>
          </p:cNvPr>
          <p:cNvCxnSpPr/>
          <p:nvPr/>
        </p:nvCxnSpPr>
        <p:spPr>
          <a:xfrm flipV="1">
            <a:off x="5118100" y="3028950"/>
            <a:ext cx="1054100" cy="1171575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Administrator\Desktop\24-hinh-nen-powerpoint-tuyet-dep-danh-cho-cac-be-mam-non-1487092771-22.jpg">
            <a:extLst>
              <a:ext uri="{FF2B5EF4-FFF2-40B4-BE49-F238E27FC236}">
                <a16:creationId xmlns:a16="http://schemas.microsoft.com/office/drawing/2014/main" id="{94C8DA82-31D7-42FF-9A76-19EAEA63F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00"/>
            <a:ext cx="12192000" cy="642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Box 4">
            <a:extLst>
              <a:ext uri="{FF2B5EF4-FFF2-40B4-BE49-F238E27FC236}">
                <a16:creationId xmlns:a16="http://schemas.microsoft.com/office/drawing/2014/main" id="{B55D61B6-DB1A-48EC-BD73-A2F018AE4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313" y="1466850"/>
            <a:ext cx="10439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KHỞI ĐỘNG</a:t>
            </a:r>
            <a:endParaRPr kumimoji="0" lang="vi-VN" altLang="en-US" sz="9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ircl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9">
            <a:extLst>
              <a:ext uri="{FF2B5EF4-FFF2-40B4-BE49-F238E27FC236}">
                <a16:creationId xmlns:a16="http://schemas.microsoft.com/office/drawing/2014/main" id="{D56A5359-6A06-4E6B-8704-63273A5A8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77827" name="Picture 5">
            <a:extLst>
              <a:ext uri="{FF2B5EF4-FFF2-40B4-BE49-F238E27FC236}">
                <a16:creationId xmlns:a16="http://schemas.microsoft.com/office/drawing/2014/main" id="{79FC8692-ADC5-480C-885B-E7A5B4DB3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41"/>
          <a:stretch>
            <a:fillRect/>
          </a:stretch>
        </p:blipFill>
        <p:spPr bwMode="auto">
          <a:xfrm>
            <a:off x="1212850" y="798513"/>
            <a:ext cx="9351963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C865E6-935D-4BAE-99E5-2528134768D2}"/>
              </a:ext>
            </a:extLst>
          </p:cNvPr>
          <p:cNvSpPr/>
          <p:nvPr/>
        </p:nvSpPr>
        <p:spPr>
          <a:xfrm>
            <a:off x="3090943" y="2320330"/>
            <a:ext cx="520847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HP001" panose="020B0603050302020204" pitchFamily="34" charset="0"/>
                <a:cs typeface="+mn-cs"/>
              </a:rPr>
              <a:t>Tập viết</a:t>
            </a:r>
            <a:endParaRPr kumimoji="0" lang="en-US" sz="96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+mj-lt"/>
              <a:ea typeface="HP001" panose="020B0603050302020204" pitchFamily="34" charset="0"/>
              <a:cs typeface="+mn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60909EE7-B9E3-48B7-8ABD-C84103166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2032000"/>
            <a:ext cx="11699875" cy="242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851" name="52e7dca9-ec8e-43ef-9bfa-1105a87f1aad.mp4">
            <a:hlinkClick r:id="" action="ppaction://media"/>
            <a:extLst>
              <a:ext uri="{FF2B5EF4-FFF2-40B4-BE49-F238E27FC236}">
                <a16:creationId xmlns:a16="http://schemas.microsoft.com/office/drawing/2014/main" id="{E4136EBA-EE96-41C1-8B19-385AE96AB5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3371850"/>
            <a:ext cx="2032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6">
            <a:hlinkClick r:id="" action="ppaction://media"/>
            <a:extLst>
              <a:ext uri="{FF2B5EF4-FFF2-40B4-BE49-F238E27FC236}">
                <a16:creationId xmlns:a16="http://schemas.microsoft.com/office/drawing/2014/main" id="{4C48C066-D7A4-4A28-9E54-FD5A2D422F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78302"/>
            <a:ext cx="12192000" cy="63796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2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3" descr="hinh-nen-powerpoint-dep-nhat-12.jpg">
            <a:extLst>
              <a:ext uri="{FF2B5EF4-FFF2-40B4-BE49-F238E27FC236}">
                <a16:creationId xmlns:a16="http://schemas.microsoft.com/office/drawing/2014/main" id="{7BBC0DCD-832C-42B1-A06B-C65C22142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90" y="1174396"/>
            <a:ext cx="11261725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4">
            <a:extLst>
              <a:ext uri="{FF2B5EF4-FFF2-40B4-BE49-F238E27FC236}">
                <a16:creationId xmlns:a16="http://schemas.microsoft.com/office/drawing/2014/main" id="{1812EA35-FBA5-4CAE-BFE7-2CB79E98E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2789" y="2571103"/>
            <a:ext cx="8061325" cy="1733550"/>
          </a:xfrm>
          <a:prstGeom prst="rect">
            <a:avLst/>
          </a:prstGeom>
          <a:solidFill>
            <a:srgbClr val="FFFF00"/>
          </a:solidFill>
          <a:ln w="12700" cap="sq">
            <a:solidFill>
              <a:srgbClr val="FF0066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6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0902" name="WordArt 15">
            <a:extLst>
              <a:ext uri="{FF2B5EF4-FFF2-40B4-BE49-F238E27FC236}">
                <a16:creationId xmlns:a16="http://schemas.microsoft.com/office/drawing/2014/main" id="{989769AF-3F7D-4FC7-BA5D-18AD02469B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62552" y="2917178"/>
            <a:ext cx="6781800" cy="942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0" cap="none" spc="0" normalizeH="0" baseline="0" noProof="0">
                <a:ln w="19050" cap="sq">
                  <a:solidFill>
                    <a:srgbClr val="000099"/>
                  </a:solidFill>
                  <a:round/>
                  <a:headEnd type="none" w="sm" len="sm"/>
                  <a:tailEnd type="none" w="sm" len="sm"/>
                </a:ln>
                <a:solidFill>
                  <a:srgbClr val="CC33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VIẾT BẢNG CON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9">
            <a:extLst>
              <a:ext uri="{FF2B5EF4-FFF2-40B4-BE49-F238E27FC236}">
                <a16:creationId xmlns:a16="http://schemas.microsoft.com/office/drawing/2014/main" id="{19E41708-D736-4ADB-B9C1-47BCB3EF8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1923" name="Picture 1">
            <a:extLst>
              <a:ext uri="{FF2B5EF4-FFF2-40B4-BE49-F238E27FC236}">
                <a16:creationId xmlns:a16="http://schemas.microsoft.com/office/drawing/2014/main" id="{BA0EAF00-B21E-421C-AFA2-67A06816E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8" y="640579"/>
            <a:ext cx="11726863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9">
            <a:extLst>
              <a:ext uri="{FF2B5EF4-FFF2-40B4-BE49-F238E27FC236}">
                <a16:creationId xmlns:a16="http://schemas.microsoft.com/office/drawing/2014/main" id="{E16783E6-E527-4522-B8C4-40AFDA769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2947" name="Picture 1">
            <a:extLst>
              <a:ext uri="{FF2B5EF4-FFF2-40B4-BE49-F238E27FC236}">
                <a16:creationId xmlns:a16="http://schemas.microsoft.com/office/drawing/2014/main" id="{0099784D-1941-4CE4-B0AA-16FD1D530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600013"/>
            <a:ext cx="11715750" cy="608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4">
            <a:extLst>
              <a:ext uri="{FF2B5EF4-FFF2-40B4-BE49-F238E27FC236}">
                <a16:creationId xmlns:a16="http://schemas.microsoft.com/office/drawing/2014/main" id="{16F0F33F-4D43-4F83-A425-132FED8AA7B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148396" y="2832747"/>
            <a:ext cx="9144000" cy="898525"/>
          </a:xfrm>
        </p:spPr>
        <p:txBody>
          <a:bodyPr/>
          <a:lstStyle/>
          <a:p>
            <a:pPr eaLnBrk="1" hangingPunct="1"/>
            <a:r>
              <a:rPr lang="en-US" altLang="en-US" sz="4800" b="1">
                <a:solidFill>
                  <a:srgbClr val="FF8119"/>
                </a:solidFill>
              </a:rPr>
              <a:t>Hoc10 chúc các em học tốt!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_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B39DBCB2-F8C1-49BA-B255-055C73C984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08372"/>
            <a:ext cx="12191999" cy="644962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 descr="daisy_button_pink_hb">
            <a:extLst>
              <a:ext uri="{FF2B5EF4-FFF2-40B4-BE49-F238E27FC236}">
                <a16:creationId xmlns:a16="http://schemas.microsoft.com/office/drawing/2014/main" id="{75349F9F-18EE-48C5-829D-C3CDA630F7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813" y="1165225"/>
            <a:ext cx="80168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4" descr="Picture5">
            <a:extLst>
              <a:ext uri="{FF2B5EF4-FFF2-40B4-BE49-F238E27FC236}">
                <a16:creationId xmlns:a16="http://schemas.microsoft.com/office/drawing/2014/main" id="{30CAF2BB-8DA5-4E2E-9B3E-82C0BCAC4C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38" y="650875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5" descr="Picture5">
            <a:extLst>
              <a:ext uri="{FF2B5EF4-FFF2-40B4-BE49-F238E27FC236}">
                <a16:creationId xmlns:a16="http://schemas.microsoft.com/office/drawing/2014/main" id="{C1DE0629-067D-430F-AA45-B9F3020393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550" y="709613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6" descr="Picture5">
            <a:extLst>
              <a:ext uri="{FF2B5EF4-FFF2-40B4-BE49-F238E27FC236}">
                <a16:creationId xmlns:a16="http://schemas.microsoft.com/office/drawing/2014/main" id="{FF2BCE64-4F62-434B-B944-0D2019F9C8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088" y="4821238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7" descr="Picture5">
            <a:extLst>
              <a:ext uri="{FF2B5EF4-FFF2-40B4-BE49-F238E27FC236}">
                <a16:creationId xmlns:a16="http://schemas.microsoft.com/office/drawing/2014/main" id="{B9A9664C-73A0-4BCB-B05C-B463E3A8C3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213" y="1327150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8" descr="Picture5">
            <a:extLst>
              <a:ext uri="{FF2B5EF4-FFF2-40B4-BE49-F238E27FC236}">
                <a16:creationId xmlns:a16="http://schemas.microsoft.com/office/drawing/2014/main" id="{5FA3E7D7-E369-45CF-B13D-B3AD209805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2730500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Text Box 12">
            <a:extLst>
              <a:ext uri="{FF2B5EF4-FFF2-40B4-BE49-F238E27FC236}">
                <a16:creationId xmlns:a16="http://schemas.microsoft.com/office/drawing/2014/main" id="{FF064E49-43DE-4B4C-9014-0E2704051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6550" y="4029075"/>
            <a:ext cx="61912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pitchFamily="34" charset="-122"/>
                <a:cs typeface="+mn-cs"/>
              </a:rPr>
              <a:t> 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1449" name="Text Box 19">
            <a:extLst>
              <a:ext uri="{FF2B5EF4-FFF2-40B4-BE49-F238E27FC236}">
                <a16:creationId xmlns:a16="http://schemas.microsoft.com/office/drawing/2014/main" id="{79ACA1B3-6953-4B29-B729-0EEE1EDC1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4400" y="5326063"/>
            <a:ext cx="528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2" name="Em y1283.WAV">
            <a:hlinkClick r:id="" action="ppaction://media"/>
            <a:extLst>
              <a:ext uri="{FF2B5EF4-FFF2-40B4-BE49-F238E27FC236}">
                <a16:creationId xmlns:a16="http://schemas.microsoft.com/office/drawing/2014/main" id="{F8CCA87C-2671-4E08-BACC-31F8E64F0175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00" y="5638800"/>
            <a:ext cx="33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1" name="图片 41995" descr="13">
            <a:extLst>
              <a:ext uri="{FF2B5EF4-FFF2-40B4-BE49-F238E27FC236}">
                <a16:creationId xmlns:a16="http://schemas.microsoft.com/office/drawing/2014/main" id="{910787F1-ACC1-4472-B2BF-F413D313C4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1449388"/>
            <a:ext cx="11571287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2" name="TextBox 14">
            <a:extLst>
              <a:ext uri="{FF2B5EF4-FFF2-40B4-BE49-F238E27FC236}">
                <a16:creationId xmlns:a16="http://schemas.microsoft.com/office/drawing/2014/main" id="{9070868F-067F-4A37-B77D-B7D1C9EF0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2900" y="3460749"/>
            <a:ext cx="65976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pitchFamily="34" charset="-122"/>
                <a:cs typeface="Arial" panose="020B0604020202020204" pitchFamily="34" charset="0"/>
              </a:rPr>
              <a:t>Bài 23: </a:t>
            </a:r>
            <a:r>
              <a:rPr lang="en-US" altLang="en-US" sz="6600" b="1">
                <a:solidFill>
                  <a:srgbClr val="FA4824"/>
                </a:solidFill>
                <a:latin typeface="UTM Avo" panose="02040603050506020204" pitchFamily="18" charset="0"/>
                <a:ea typeface="Microsoft YaHei" panose="020B0503020204020204" pitchFamily="34" charset="-122"/>
                <a:cs typeface="Arial" panose="020B0604020202020204" pitchFamily="34" charset="0"/>
              </a:rPr>
              <a:t>p – ph 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solidFill>
                <a:srgbClr val="FA4824"/>
              </a:solidFill>
              <a:effectLst/>
              <a:uLnTx/>
              <a:uFillTx/>
              <a:latin typeface="UTM Avo" panose="02040603050506020204" pitchFamily="18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6" name="图片 11269" descr="25">
            <a:extLst>
              <a:ext uri="{FF2B5EF4-FFF2-40B4-BE49-F238E27FC236}">
                <a16:creationId xmlns:a16="http://schemas.microsoft.com/office/drawing/2014/main" id="{38F2E5AC-1629-40C2-BD6D-6FBC2F42C0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988" y="5691188"/>
            <a:ext cx="380047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4" name="Picture 17" descr="Picture5">
            <a:extLst>
              <a:ext uri="{FF2B5EF4-FFF2-40B4-BE49-F238E27FC236}">
                <a16:creationId xmlns:a16="http://schemas.microsoft.com/office/drawing/2014/main" id="{4ADD5725-2254-4ABE-95D6-7800550630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4910138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5" name="Picture 18" descr="Picture5">
            <a:extLst>
              <a:ext uri="{FF2B5EF4-FFF2-40B4-BE49-F238E27FC236}">
                <a16:creationId xmlns:a16="http://schemas.microsoft.com/office/drawing/2014/main" id="{B5816EAB-6116-4AAF-82D0-3DCD753FB6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0" y="2362200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6" name="Picture 19" descr="Picture5">
            <a:extLst>
              <a:ext uri="{FF2B5EF4-FFF2-40B4-BE49-F238E27FC236}">
                <a16:creationId xmlns:a16="http://schemas.microsoft.com/office/drawing/2014/main" id="{9DE95AAA-A050-4085-BE27-44CA1CC039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2400300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6888 -0.00116 L -0.60912 0.007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06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9">
            <a:extLst>
              <a:ext uri="{FF2B5EF4-FFF2-40B4-BE49-F238E27FC236}">
                <a16:creationId xmlns:a16="http://schemas.microsoft.com/office/drawing/2014/main" id="{7C289076-D8A6-4F09-A2AB-FAADE068E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</a:p>
        </p:txBody>
      </p:sp>
      <p:pic>
        <p:nvPicPr>
          <p:cNvPr id="62467" name="PA_图片 6">
            <a:extLst>
              <a:ext uri="{FF2B5EF4-FFF2-40B4-BE49-F238E27FC236}">
                <a16:creationId xmlns:a16="http://schemas.microsoft.com/office/drawing/2014/main" id="{E7A35C90-229D-4DC5-A276-2C7F09F0DDE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1" r="9743" b="11257"/>
          <a:stretch/>
        </p:blipFill>
        <p:spPr bwMode="auto">
          <a:xfrm>
            <a:off x="835025" y="1500326"/>
            <a:ext cx="9013825" cy="485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225B1A5E-13A3-4408-A3C2-A07EB230C1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7575" y="-509588"/>
            <a:ext cx="2052638" cy="225583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2469" name="PA_图片 3">
            <a:extLst>
              <a:ext uri="{FF2B5EF4-FFF2-40B4-BE49-F238E27FC236}">
                <a16:creationId xmlns:a16="http://schemas.microsoft.com/office/drawing/2014/main" id="{0BD4A343-C833-4397-9FBC-6062A8855F5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3575" y="2741613"/>
            <a:ext cx="3713163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TextBox 15">
            <a:extLst>
              <a:ext uri="{FF2B5EF4-FFF2-40B4-BE49-F238E27FC236}">
                <a16:creationId xmlns:a16="http://schemas.microsoft.com/office/drawing/2014/main" id="{4531AE00-5F4E-446C-9BF5-894F9448F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4488" y="2741613"/>
            <a:ext cx="67437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charset="0"/>
                <a:ea typeface="Arial-Rounded"/>
                <a:cs typeface="Arial" panose="020B0604020202020204" pitchFamily="34" charset="0"/>
              </a:rPr>
              <a:t>Khám phá</a:t>
            </a:r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9">
            <a:extLst>
              <a:ext uri="{FF2B5EF4-FFF2-40B4-BE49-F238E27FC236}">
                <a16:creationId xmlns:a16="http://schemas.microsoft.com/office/drawing/2014/main" id="{B15FE450-7C7D-4056-BEB1-E3789D7CA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443868-8CF6-409E-A3D7-E064A2950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422" y="3694467"/>
            <a:ext cx="344011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charset="0"/>
                <a:ea typeface="+mn-ea"/>
                <a:cs typeface="Arial" panose="020B0604020202020204" pitchFamily="34" charset="0"/>
              </a:rPr>
              <a:t>pi a no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811189-2752-489C-BC73-F4EFA72B8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422" y="3694467"/>
            <a:ext cx="177006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charset="0"/>
                <a:ea typeface="+mn-ea"/>
                <a:cs typeface="Arial" panose="020B0604020202020204" pitchFamily="34" charset="0"/>
              </a:rPr>
              <a:t>p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8986163-CE2F-4315-9C25-3CCEEDAA5856}"/>
              </a:ext>
            </a:extLst>
          </p:cNvPr>
          <p:cNvSpPr/>
          <p:nvPr/>
        </p:nvSpPr>
        <p:spPr>
          <a:xfrm>
            <a:off x="7648701" y="3497895"/>
            <a:ext cx="1362350" cy="94860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p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A3CC3BB-4B93-4068-A8D1-E03158A99B2A}"/>
              </a:ext>
            </a:extLst>
          </p:cNvPr>
          <p:cNvSpPr/>
          <p:nvPr/>
        </p:nvSpPr>
        <p:spPr>
          <a:xfrm>
            <a:off x="9011051" y="3497896"/>
            <a:ext cx="1358850" cy="9486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3B41F02-B754-4DDA-8B9C-2C949E6F537E}"/>
              </a:ext>
            </a:extLst>
          </p:cNvPr>
          <p:cNvSpPr/>
          <p:nvPr/>
        </p:nvSpPr>
        <p:spPr>
          <a:xfrm>
            <a:off x="8066255" y="2476397"/>
            <a:ext cx="1895915" cy="99010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p</a:t>
            </a: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DB3F02-FCD2-46D4-9E45-BC0ED6E5A9D7}"/>
              </a:ext>
            </a:extLst>
          </p:cNvPr>
          <p:cNvSpPr/>
          <p:nvPr/>
        </p:nvSpPr>
        <p:spPr>
          <a:xfrm>
            <a:off x="6856413" y="4779963"/>
            <a:ext cx="4945062" cy="1100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0" i="0" u="none" strike="noStrike" kern="1200" cap="none" spc="0" normalizeH="0" baseline="0" noProof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it-IT" sz="4400" b="0" i="0" u="none" strike="noStrike" kern="1200" cap="none" spc="0" normalizeH="0" baseline="0" noProof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pờ - i - pi</a:t>
            </a: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22BDB73B-20A1-47D8-926C-71117E16C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01" y="1182688"/>
            <a:ext cx="4538662" cy="250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9">
            <a:extLst>
              <a:ext uri="{FF2B5EF4-FFF2-40B4-BE49-F238E27FC236}">
                <a16:creationId xmlns:a16="http://schemas.microsoft.com/office/drawing/2014/main" id="{E72E4380-D105-4DE5-93A4-F91B8F6DFE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12CDDD3-2E62-4274-A1D0-FEC2EC7AE22D}"/>
              </a:ext>
            </a:extLst>
          </p:cNvPr>
          <p:cNvSpPr/>
          <p:nvPr/>
        </p:nvSpPr>
        <p:spPr>
          <a:xfrm>
            <a:off x="7046259" y="3381867"/>
            <a:ext cx="1897805" cy="94860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ph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E927B58-6151-42AF-8E5C-A3AC468D1623}"/>
              </a:ext>
            </a:extLst>
          </p:cNvPr>
          <p:cNvSpPr/>
          <p:nvPr/>
        </p:nvSpPr>
        <p:spPr>
          <a:xfrm>
            <a:off x="8944064" y="3418969"/>
            <a:ext cx="1358850" cy="9486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ố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753C443-0FA5-4D4C-870B-70976617CFE2}"/>
              </a:ext>
            </a:extLst>
          </p:cNvPr>
          <p:cNvSpPr/>
          <p:nvPr/>
        </p:nvSpPr>
        <p:spPr>
          <a:xfrm>
            <a:off x="7046259" y="2391759"/>
            <a:ext cx="3270102" cy="99010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ph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ố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E7B38E-4D39-42C4-AB2F-1D9738794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4363" y="3627438"/>
            <a:ext cx="4073525" cy="10144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TM Avo" charset="0"/>
                <a:ea typeface="+mn-ea"/>
                <a:cs typeface="Arial" panose="020B0604020202020204" pitchFamily="34" charset="0"/>
              </a:rPr>
              <a:t>phố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TM Avo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TM Avo" charset="0"/>
                <a:ea typeface="+mn-ea"/>
                <a:cs typeface="Arial" panose="020B0604020202020204" pitchFamily="34" charset="0"/>
              </a:rPr>
              <a:t>cổ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UTM Avo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3413" y="3630613"/>
            <a:ext cx="17700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charset="0"/>
                <a:ea typeface="+mn-ea"/>
                <a:cs typeface="Arial" panose="020B0604020202020204" pitchFamily="34" charset="0"/>
              </a:rPr>
              <a:t>ph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7CC111B-A0AC-41E5-8879-E20ECF4C79A4}"/>
              </a:ext>
            </a:extLst>
          </p:cNvPr>
          <p:cNvSpPr/>
          <p:nvPr/>
        </p:nvSpPr>
        <p:spPr>
          <a:xfrm>
            <a:off x="5410200" y="4887913"/>
            <a:ext cx="6542088" cy="806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4000" b="0" i="0" u="none" strike="noStrike" kern="1200" cap="none" spc="0" normalizeH="0" baseline="0" noProof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0" i="0" u="none" strike="noStrike" kern="1200" cap="none" spc="0" normalizeH="0" baseline="0" noProof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phờ - ô - phô - sắc - phố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EB013BC-4F8F-4B4A-BDFC-76F42885A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916781"/>
            <a:ext cx="4811713" cy="258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9">
            <a:extLst>
              <a:ext uri="{FF2B5EF4-FFF2-40B4-BE49-F238E27FC236}">
                <a16:creationId xmlns:a16="http://schemas.microsoft.com/office/drawing/2014/main" id="{3169107B-7D24-41CC-A8F3-83C493801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65539" name="TextBox 19">
            <a:extLst>
              <a:ext uri="{FF2B5EF4-FFF2-40B4-BE49-F238E27FC236}">
                <a16:creationId xmlns:a16="http://schemas.microsoft.com/office/drawing/2014/main" id="{7096D615-758A-4601-98FD-B0BE70F8E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0850" y="4392613"/>
            <a:ext cx="377031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altLang="en-US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i a nô</a:t>
            </a:r>
          </a:p>
        </p:txBody>
      </p:sp>
      <p:sp>
        <p:nvSpPr>
          <p:cNvPr id="65540" name="TextBox 19">
            <a:extLst>
              <a:ext uri="{FF2B5EF4-FFF2-40B4-BE49-F238E27FC236}">
                <a16:creationId xmlns:a16="http://schemas.microsoft.com/office/drawing/2014/main" id="{D4667695-3345-43C6-8D68-0CBF2D75B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5913" y="4392613"/>
            <a:ext cx="37719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</a:t>
            </a:r>
            <a:r>
              <a:rPr kumimoji="0" lang="en-US" altLang="en-US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ố</a:t>
            </a:r>
            <a:r>
              <a:rPr kumimoji="0" lang="en-US" altLang="en-US" sz="66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cổ</a:t>
            </a:r>
          </a:p>
        </p:txBody>
      </p:sp>
      <p:pic>
        <p:nvPicPr>
          <p:cNvPr id="65541" name="Picture 1">
            <a:extLst>
              <a:ext uri="{FF2B5EF4-FFF2-40B4-BE49-F238E27FC236}">
                <a16:creationId xmlns:a16="http://schemas.microsoft.com/office/drawing/2014/main" id="{90B91A07-8C3D-4DDD-B0AC-FEBA41374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1225550"/>
            <a:ext cx="5008563" cy="281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DF0BC17-ED18-4DA7-8342-1C480DEC8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13" y="1622425"/>
            <a:ext cx="4813300" cy="258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>
            <a:extLst>
              <a:ext uri="{FF2B5EF4-FFF2-40B4-BE49-F238E27FC236}">
                <a16:creationId xmlns:a16="http://schemas.microsoft.com/office/drawing/2014/main" id="{FA3A5C70-5DEF-48F2-A3F1-84F330884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788" y="862013"/>
            <a:ext cx="9753600" cy="539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324</TotalTime>
  <Words>282</Words>
  <Application>Microsoft Office PowerPoint</Application>
  <PresentationFormat>Widescreen</PresentationFormat>
  <Paragraphs>71</Paragraphs>
  <Slides>26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Times New Roman</vt:lpstr>
      <vt:lpstr>UTM Avo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Ghép đúng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Ziczac</cp:lastModifiedBy>
  <cp:revision>22</cp:revision>
  <dcterms:created xsi:type="dcterms:W3CDTF">2021-12-19T16:42:59Z</dcterms:created>
  <dcterms:modified xsi:type="dcterms:W3CDTF">2022-03-30T04:57:11Z</dcterms:modified>
</cp:coreProperties>
</file>