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gif" ContentType="image/gif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3" r:id="rId4"/>
    <p:sldMasterId id="2147483685" r:id="rId5"/>
  </p:sldMasterIdLst>
  <p:sldIdLst>
    <p:sldId id="309" r:id="rId6"/>
    <p:sldId id="310" r:id="rId7"/>
    <p:sldId id="311" r:id="rId8"/>
    <p:sldId id="312" r:id="rId9"/>
    <p:sldId id="313" r:id="rId10"/>
    <p:sldId id="314" r:id="rId11"/>
    <p:sldId id="316" r:id="rId12"/>
    <p:sldId id="317" r:id="rId13"/>
    <p:sldId id="303" r:id="rId14"/>
    <p:sldId id="301" r:id="rId15"/>
    <p:sldId id="287" r:id="rId16"/>
    <p:sldId id="305" r:id="rId17"/>
    <p:sldId id="299" r:id="rId18"/>
    <p:sldId id="318" r:id="rId19"/>
    <p:sldId id="319" r:id="rId20"/>
    <p:sldId id="320" r:id="rId21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3333FF"/>
    <a:srgbClr val="003300"/>
    <a:srgbClr val="B2B2B2"/>
    <a:srgbClr val="808080"/>
    <a:srgbClr val="993300"/>
    <a:srgbClr val="009900"/>
    <a:srgbClr val="0000CC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7491"/>
  </p:normalViewPr>
  <p:slideViewPr>
    <p:cSldViewPr showGuides="1">
      <p:cViewPr>
        <p:scale>
          <a:sx n="75" d="100"/>
          <a:sy n="75" d="100"/>
        </p:scale>
        <p:origin x="-1109" y="-31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dirty="0"/>
              <a:t>Click to edit Master title style</a:t>
            </a:r>
            <a:endParaRPr dirty="0"/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dirty="0"/>
              <a:t>Click to edit Master text styles</a:t>
            </a:r>
            <a:endParaRPr dirty="0"/>
          </a:p>
          <a:p>
            <a:pPr lvl="1"/>
            <a:r>
              <a:rPr dirty="0"/>
              <a:t>Second level</a:t>
            </a:r>
            <a:endParaRPr dirty="0"/>
          </a:p>
          <a:p>
            <a:pPr lvl="2"/>
            <a:r>
              <a:rPr dirty="0"/>
              <a:t>Third level</a:t>
            </a:r>
            <a:endParaRPr dirty="0"/>
          </a:p>
          <a:p>
            <a:pPr lvl="3"/>
            <a:r>
              <a:rPr dirty="0"/>
              <a:t>Fourth level</a:t>
            </a:r>
            <a:endParaRPr dirty="0"/>
          </a:p>
          <a:p>
            <a:pPr lvl="4"/>
            <a:r>
              <a:rPr dirty="0"/>
              <a:t>Fifth level</a:t>
            </a:r>
            <a:endParaRPr dirty="0"/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688040-106B-442A-9C8E-F54D74503AF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DAAE6F-9407-4DB1-858F-4AE1D08F363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94BF6-B82B-4955-BD39-43A008F8493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C2D49E-804F-49B7-8535-0B338716FF3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audio1.wav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2.jpeg"/><Relationship Id="rId1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4.jpeg"/><Relationship Id="rId1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5.xml"/><Relationship Id="rId1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4.xml"/><Relationship Id="rId3" Type="http://schemas.openxmlformats.org/officeDocument/2006/relationships/audio" Target="../media/audio2.wav"/><Relationship Id="rId2" Type="http://schemas.openxmlformats.org/officeDocument/2006/relationships/image" Target="../media/image3.GIF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GIF"/><Relationship Id="rId8" Type="http://schemas.openxmlformats.org/officeDocument/2006/relationships/image" Target="../media/image11.png"/><Relationship Id="rId7" Type="http://schemas.openxmlformats.org/officeDocument/2006/relationships/image" Target="../media/image10.pn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8" Type="http://schemas.openxmlformats.org/officeDocument/2006/relationships/slideLayout" Target="../slideLayouts/slideLayout30.xml"/><Relationship Id="rId17" Type="http://schemas.openxmlformats.org/officeDocument/2006/relationships/audio" Target="../media/audio5.wav"/><Relationship Id="rId16" Type="http://schemas.openxmlformats.org/officeDocument/2006/relationships/audio" Target="../media/audio4.wav"/><Relationship Id="rId15" Type="http://schemas.openxmlformats.org/officeDocument/2006/relationships/audio" Target="../media/audio2.wav"/><Relationship Id="rId14" Type="http://schemas.openxmlformats.org/officeDocument/2006/relationships/audio" Target="../media/audio3.wav"/><Relationship Id="rId13" Type="http://schemas.microsoft.com/office/2007/relationships/hdphoto" Target="../media/image16.wdp"/><Relationship Id="rId12" Type="http://schemas.openxmlformats.org/officeDocument/2006/relationships/image" Target="../media/image15.png"/><Relationship Id="rId11" Type="http://schemas.openxmlformats.org/officeDocument/2006/relationships/image" Target="../media/image14.GIF"/><Relationship Id="rId10" Type="http://schemas.openxmlformats.org/officeDocument/2006/relationships/image" Target="../media/image13.jpeg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0.xml"/><Relationship Id="rId8" Type="http://schemas.openxmlformats.org/officeDocument/2006/relationships/audio" Target="../media/audio5.wav"/><Relationship Id="rId7" Type="http://schemas.openxmlformats.org/officeDocument/2006/relationships/audio" Target="../media/audio4.wav"/><Relationship Id="rId6" Type="http://schemas.openxmlformats.org/officeDocument/2006/relationships/audio" Target="../media/audio2.wav"/><Relationship Id="rId5" Type="http://schemas.openxmlformats.org/officeDocument/2006/relationships/audio" Target="../media/audio3.wav"/><Relationship Id="rId4" Type="http://schemas.openxmlformats.org/officeDocument/2006/relationships/image" Target="../media/image19.GIF"/><Relationship Id="rId3" Type="http://schemas.openxmlformats.org/officeDocument/2006/relationships/image" Target="../media/image13.jpeg"/><Relationship Id="rId2" Type="http://schemas.openxmlformats.org/officeDocument/2006/relationships/image" Target="../media/image18.png"/><Relationship Id="rId1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audio" Target="../media/audio5.wav"/><Relationship Id="rId8" Type="http://schemas.openxmlformats.org/officeDocument/2006/relationships/audio" Target="../media/audio4.wav"/><Relationship Id="rId7" Type="http://schemas.openxmlformats.org/officeDocument/2006/relationships/audio" Target="../media/audio2.wav"/><Relationship Id="rId6" Type="http://schemas.openxmlformats.org/officeDocument/2006/relationships/audio" Target="../media/audio3.wav"/><Relationship Id="rId5" Type="http://schemas.openxmlformats.org/officeDocument/2006/relationships/image" Target="../media/image23.GIF"/><Relationship Id="rId4" Type="http://schemas.openxmlformats.org/officeDocument/2006/relationships/image" Target="../media/image22.jpeg"/><Relationship Id="rId3" Type="http://schemas.openxmlformats.org/officeDocument/2006/relationships/image" Target="../media/image13.jpeg"/><Relationship Id="rId2" Type="http://schemas.openxmlformats.org/officeDocument/2006/relationships/image" Target="../media/image21.GIF"/><Relationship Id="rId10" Type="http://schemas.openxmlformats.org/officeDocument/2006/relationships/slideLayout" Target="../slideLayouts/slideLayout30.xml"/><Relationship Id="rId1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audio" Target="../media/audio5.wav"/><Relationship Id="rId8" Type="http://schemas.openxmlformats.org/officeDocument/2006/relationships/audio" Target="../media/audio4.wav"/><Relationship Id="rId7" Type="http://schemas.openxmlformats.org/officeDocument/2006/relationships/audio" Target="../media/audio2.wav"/><Relationship Id="rId6" Type="http://schemas.openxmlformats.org/officeDocument/2006/relationships/audio" Target="../media/audio3.wav"/><Relationship Id="rId5" Type="http://schemas.openxmlformats.org/officeDocument/2006/relationships/image" Target="../media/image27.png"/><Relationship Id="rId4" Type="http://schemas.openxmlformats.org/officeDocument/2006/relationships/image" Target="../media/image26.jpeg"/><Relationship Id="rId3" Type="http://schemas.openxmlformats.org/officeDocument/2006/relationships/image" Target="../media/image13.jpeg"/><Relationship Id="rId2" Type="http://schemas.openxmlformats.org/officeDocument/2006/relationships/image" Target="../media/image25.png"/><Relationship Id="rId10" Type="http://schemas.openxmlformats.org/officeDocument/2006/relationships/slideLayout" Target="../slideLayouts/slideLayout30.xml"/><Relationship Id="rId1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audio" Target="../media/audio3.wav"/><Relationship Id="rId7" Type="http://schemas.openxmlformats.org/officeDocument/2006/relationships/image" Target="../media/image32.png"/><Relationship Id="rId6" Type="http://schemas.openxmlformats.org/officeDocument/2006/relationships/image" Target="../media/image23.GIF"/><Relationship Id="rId5" Type="http://schemas.openxmlformats.org/officeDocument/2006/relationships/image" Target="../media/image31.jpeg"/><Relationship Id="rId4" Type="http://schemas.openxmlformats.org/officeDocument/2006/relationships/image" Target="../media/image13.jpeg"/><Relationship Id="rId3" Type="http://schemas.openxmlformats.org/officeDocument/2006/relationships/image" Target="../media/image30.GIF"/><Relationship Id="rId2" Type="http://schemas.openxmlformats.org/officeDocument/2006/relationships/image" Target="../media/image29.png"/><Relationship Id="rId12" Type="http://schemas.openxmlformats.org/officeDocument/2006/relationships/slideLayout" Target="../slideLayouts/slideLayout30.xml"/><Relationship Id="rId11" Type="http://schemas.openxmlformats.org/officeDocument/2006/relationships/audio" Target="../media/audio5.wav"/><Relationship Id="rId10" Type="http://schemas.openxmlformats.org/officeDocument/2006/relationships/audio" Target="../media/audio4.wav"/><Relationship Id="rId1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4.xml"/><Relationship Id="rId5" Type="http://schemas.openxmlformats.org/officeDocument/2006/relationships/image" Target="../media/image35.png"/><Relationship Id="rId4" Type="http://schemas.microsoft.com/office/2007/relationships/media" Target="../media/audio6.wav"/><Relationship Id="rId3" Type="http://schemas.openxmlformats.org/officeDocument/2006/relationships/audio" Target="../media/audio6.wav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"/>
            <a:ext cx="9144000" cy="6857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3"/>
          <p:cNvSpPr>
            <a:spLocks noGrp="1"/>
          </p:cNvSpPr>
          <p:nvPr>
            <p:ph type="ctrTitle"/>
          </p:nvPr>
        </p:nvSpPr>
        <p:spPr>
          <a:xfrm>
            <a:off x="685800" y="1282890"/>
            <a:ext cx="7772400" cy="29718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CHÀO MỪNG </a:t>
            </a:r>
            <a:br>
              <a:rPr lang="en-US" b="1" dirty="0" smtClean="0">
                <a:solidFill>
                  <a:srgbClr val="FF0000"/>
                </a:solidFill>
                <a:latin typeface="Cambria" panose="02040503050406030204" pitchFamily="18" charset="0"/>
              </a:rPr>
            </a:br>
            <a:r>
              <a:rPr lang="en-US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QUÝ THẦY CÔ</a:t>
            </a:r>
            <a:br>
              <a:rPr lang="en-US" b="1" dirty="0" smtClean="0">
                <a:solidFill>
                  <a:srgbClr val="FF0000"/>
                </a:solidFill>
                <a:latin typeface="Cambria" panose="02040503050406030204" pitchFamily="18" charset="0"/>
              </a:rPr>
            </a:br>
            <a:r>
              <a:rPr lang="en-US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VÀ CÁC EM </a:t>
            </a:r>
            <a:br>
              <a:rPr lang="en-US" b="1" dirty="0" smtClean="0">
                <a:solidFill>
                  <a:srgbClr val="FF0000"/>
                </a:solidFill>
                <a:latin typeface="Cambria" panose="02040503050406030204" pitchFamily="18" charset="0"/>
              </a:rPr>
            </a:br>
            <a:r>
              <a:rPr lang="en-US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HỌC SINH!</a:t>
            </a:r>
            <a:endParaRPr lang="en-US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098" name="Picture 7" descr="C:\Users\Admin\Downloads\Screenshot_2020-08-14 CloudBook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19200" y="685800"/>
            <a:ext cx="6977063" cy="4953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2" name="Picture 7" descr="C:\Users\Admin\Downloads\Screenshot_2020-08-14 CloudBook(1)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1000" y="990600"/>
            <a:ext cx="8016875" cy="3810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ounded Rectangle 1"/>
          <p:cNvSpPr/>
          <p:nvPr/>
        </p:nvSpPr>
        <p:spPr>
          <a:xfrm>
            <a:off x="636270" y="5654675"/>
            <a:ext cx="3048000" cy="99060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Hình khối chữ nhật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4892040" y="5561965"/>
            <a:ext cx="3048000" cy="9906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Hình khối lập phương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Arrow Connector 4"/>
          <p:cNvCxnSpPr>
            <a:stCxn id="2" idx="0"/>
          </p:cNvCxnSpPr>
          <p:nvPr/>
        </p:nvCxnSpPr>
        <p:spPr>
          <a:xfrm flipH="1" flipV="1">
            <a:off x="1676400" y="4419600"/>
            <a:ext cx="483870" cy="123507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2209800" y="4038600"/>
            <a:ext cx="1676400" cy="160020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2331720" y="4114800"/>
            <a:ext cx="4114800" cy="152400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3" idx="0"/>
          </p:cNvCxnSpPr>
          <p:nvPr/>
        </p:nvCxnSpPr>
        <p:spPr>
          <a:xfrm flipH="1" flipV="1">
            <a:off x="2819400" y="4114800"/>
            <a:ext cx="3596640" cy="144716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5334000" y="3886200"/>
            <a:ext cx="990600" cy="167640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170" name="Picture 15" descr="C:\Users\Admin\Downloads\Screenshot_2020-08-14 CloudBook(2)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200" y="381000"/>
            <a:ext cx="8788400" cy="5791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ounded Rectangle 1"/>
          <p:cNvSpPr/>
          <p:nvPr/>
        </p:nvSpPr>
        <p:spPr>
          <a:xfrm>
            <a:off x="3657600" y="1371600"/>
            <a:ext cx="1233805" cy="9144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5 khối hộp chữ nhật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557905" y="3297555"/>
            <a:ext cx="1699895" cy="151257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8 khối lập phương,  7 khối hộp chữ nhật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7607300" y="1086485"/>
            <a:ext cx="1536700" cy="131318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5 khối lập phương, 2 khối hộp chữ nhật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379970" y="3442335"/>
            <a:ext cx="1593850" cy="136842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4 khối lập phương, 3 khối hộp chữ nhật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4" grpId="0" animBg="1"/>
      <p:bldP spid="4" grpId="1" animBg="1"/>
      <p:bldP spid="3" grpId="0" animBg="1"/>
      <p:bldP spid="3" grpId="1" animBg="1"/>
      <p:bldP spid="5" grpId="0" animBg="1"/>
      <p:bldP spid="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194" name="Picture 4" descr="C:\Users\Admin\Downloads\Screenshot_2020-08-14 CloudBook(3)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0" y="914400"/>
            <a:ext cx="7267575" cy="4495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7320" y="282575"/>
            <a:ext cx="3935095" cy="3935095"/>
          </a:xfrm>
          <a:prstGeom prst="rect">
            <a:avLst/>
          </a:prstGeom>
        </p:spPr>
      </p:pic>
      <p:pic>
        <p:nvPicPr>
          <p:cNvPr id="4" name="Picture 3" descr="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4095" y="521970"/>
            <a:ext cx="4057650" cy="304355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493770" y="4656455"/>
            <a:ext cx="3048000" cy="9906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Hình khối lập phương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5110" y="220345"/>
            <a:ext cx="3672840" cy="3672840"/>
          </a:xfrm>
          <a:prstGeom prst="rect">
            <a:avLst/>
          </a:prstGeom>
        </p:spPr>
      </p:pic>
      <p:pic>
        <p:nvPicPr>
          <p:cNvPr id="3" name="Picture 2" descr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1040" y="612140"/>
            <a:ext cx="3997325" cy="316865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048000" y="4416425"/>
            <a:ext cx="3048000" cy="99060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Hình khối chữ nhật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46960" y="2494915"/>
            <a:ext cx="5615940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Củng cố bài học</a:t>
            </a:r>
            <a:endParaRPr lang="en-US" sz="4500" b="1" dirty="0">
              <a:solidFill>
                <a:srgbClr val="FFFF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649265">
            <a:off x="539415" y="3098219"/>
            <a:ext cx="6384537" cy="1766459"/>
          </a:xfrm>
        </p:spPr>
        <p:txBody>
          <a:bodyPr>
            <a:prstTxWarp prst="textCurveDown">
              <a:avLst/>
            </a:prstTxWarp>
          </a:bodyPr>
          <a:lstStyle/>
          <a:p>
            <a:r>
              <a:rPr lang="en-US" b="1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Du lịch cùng Doraemon</a:t>
            </a:r>
            <a:endParaRPr lang="en-US" b="1" dirty="0">
              <a:ln w="18000">
                <a:solidFill>
                  <a:srgbClr val="FFC0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1371600"/>
            <a:ext cx="2438400" cy="685800"/>
          </a:xfrm>
        </p:spPr>
        <p:txBody>
          <a:bodyPr>
            <a:normAutofit fontScale="70000" lnSpcReduction="20000"/>
          </a:bodyPr>
          <a:lstStyle/>
          <a:p>
            <a:r>
              <a:rPr lang="en-US" b="1" i="1" dirty="0">
                <a:latin typeface="Adobe Caslon Pro Bold" pitchFamily="18" charset="0"/>
              </a:rPr>
              <a:t>By </a:t>
            </a:r>
            <a:r>
              <a:rPr lang="en-US" b="1" i="1" dirty="0" err="1">
                <a:latin typeface="Adobe Caslon Pro Bold" pitchFamily="18" charset="0"/>
              </a:rPr>
              <a:t>Huyen</a:t>
            </a:r>
            <a:r>
              <a:rPr lang="en-US" b="1" i="1" dirty="0">
                <a:latin typeface="Adobe Caslon Pro Bold" pitchFamily="18" charset="0"/>
              </a:rPr>
              <a:t> </a:t>
            </a:r>
            <a:r>
              <a:rPr lang="en-US" b="1" i="1" dirty="0" err="1">
                <a:latin typeface="Adobe Caslon Pro Bold" pitchFamily="18" charset="0"/>
              </a:rPr>
              <a:t>Trang</a:t>
            </a:r>
            <a:endParaRPr lang="en-US" b="1" i="1" dirty="0">
              <a:latin typeface="Adobe Caslon Pro Bold" pitchFamily="18" charset="0"/>
            </a:endParaRPr>
          </a:p>
        </p:txBody>
      </p:sp>
      <p:pic>
        <p:nvPicPr>
          <p:cNvPr id="2050" name="Picture 2" descr="D:\background\character\pintuajaib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4958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  <p:sndAc>
          <p:stSnd>
            <p:snd r:embed="rId3" name="chimes.wav"/>
          </p:stSnd>
        </p:sndAc>
      </p:transition>
    </mc:Choice>
    <mc:Fallback>
      <p:transition spd="slow">
        <p:fade/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/>
          <p:nvPr/>
        </p:nvSpPr>
        <p:spPr>
          <a:xfrm>
            <a:off x="713509" y="304800"/>
            <a:ext cx="7772400" cy="2025382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>
                <a:solidFill>
                  <a:srgbClr val="002060"/>
                </a:solidFill>
              </a:rPr>
              <a:t>3 + 6 = ?</a:t>
            </a:r>
            <a:endParaRPr lang="en-US" b="1">
              <a:solidFill>
                <a:srgbClr val="002060"/>
              </a:solidFill>
            </a:endParaRPr>
          </a:p>
          <a:p>
            <a:pPr algn="l"/>
            <a:r>
              <a:rPr lang="en-US" b="1">
                <a:solidFill>
                  <a:srgbClr val="002060"/>
                </a:solidFill>
              </a:rPr>
              <a:t>A</a:t>
            </a:r>
            <a:r>
              <a:rPr lang="en-US" b="1" dirty="0">
                <a:solidFill>
                  <a:srgbClr val="002060"/>
                </a:solidFill>
              </a:rPr>
              <a:t>. </a:t>
            </a:r>
            <a:endParaRPr lang="en-US" b="1" dirty="0">
              <a:solidFill>
                <a:srgbClr val="002060"/>
              </a:solidFill>
            </a:endParaRPr>
          </a:p>
          <a:p>
            <a:pPr algn="l"/>
            <a:r>
              <a:rPr lang="en-US" b="1" dirty="0">
                <a:solidFill>
                  <a:srgbClr val="002060"/>
                </a:solidFill>
              </a:rPr>
              <a:t>B.</a:t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10275" y="3947511"/>
            <a:ext cx="2017122" cy="207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5532180" y="3112150"/>
            <a:ext cx="2389909" cy="3194844"/>
            <a:chOff x="2334491" y="533400"/>
            <a:chExt cx="3990109" cy="5334000"/>
          </a:xfrm>
        </p:grpSpPr>
        <p:sp>
          <p:nvSpPr>
            <p:cNvPr id="5" name="Snip 4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" name="Frame 5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tx1"/>
                </a:solidFill>
              </a:endParaRPr>
            </a:p>
          </p:txBody>
        </p:sp>
        <p:sp>
          <p:nvSpPr>
            <p:cNvPr id="7" name="Snip 6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8" name="đúng"/>
          <p:cNvGrpSpPr/>
          <p:nvPr/>
        </p:nvGrpSpPr>
        <p:grpSpPr>
          <a:xfrm>
            <a:off x="5917013" y="3522915"/>
            <a:ext cx="1636839" cy="2373313"/>
            <a:chOff x="2982190" y="1219200"/>
            <a:chExt cx="2732809" cy="3962400"/>
          </a:xfrm>
        </p:grpSpPr>
        <p:sp>
          <p:nvSpPr>
            <p:cNvPr id="9" name="Rectangle 8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0" name="Flowchart: Or 9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pic>
        <p:nvPicPr>
          <p:cNvPr id="3084" name="Picture 12" descr="D:\background\character\snake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112" y="4271224"/>
            <a:ext cx="1987711" cy="180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1573312" y="3101379"/>
            <a:ext cx="2389909" cy="3194844"/>
            <a:chOff x="2334491" y="533400"/>
            <a:chExt cx="3990109" cy="5334000"/>
          </a:xfrm>
        </p:grpSpPr>
        <p:sp>
          <p:nvSpPr>
            <p:cNvPr id="12" name="Snip 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tx1"/>
                </a:solidFill>
              </a:endParaRPr>
            </a:p>
          </p:txBody>
        </p:sp>
        <p:sp>
          <p:nvSpPr>
            <p:cNvPr id="14" name="Snip 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1958145" y="3512144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18" name="YEs"/>
          <p:cNvSpPr txBox="1"/>
          <p:nvPr/>
        </p:nvSpPr>
        <p:spPr>
          <a:xfrm>
            <a:off x="5548778" y="2380708"/>
            <a:ext cx="2356714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B. 9</a:t>
            </a:r>
            <a:endParaRPr lang="en-US" dirty="0"/>
          </a:p>
        </p:txBody>
      </p:sp>
      <p:sp>
        <p:nvSpPr>
          <p:cNvPr id="19" name="No"/>
          <p:cNvSpPr txBox="1"/>
          <p:nvPr/>
        </p:nvSpPr>
        <p:spPr>
          <a:xfrm>
            <a:off x="1573312" y="2369937"/>
            <a:ext cx="2298628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A. 8</a:t>
            </a:r>
            <a:endParaRPr lang="en-US" dirty="0"/>
          </a:p>
        </p:txBody>
      </p:sp>
      <p:pic>
        <p:nvPicPr>
          <p:cNvPr id="3078" name="Picture 6" descr="D:\background\character\owl-h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584" y="1479753"/>
            <a:ext cx="942271" cy="91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D:\background\character\Monkey-P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219" y="3202599"/>
            <a:ext cx="1636839" cy="163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D:\background\character\giraffe-clipart-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2449620"/>
            <a:ext cx="2995782" cy="2995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D:\background\character\animal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507" y="4402052"/>
            <a:ext cx="1135708" cy="1544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D:\background\character\1781866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469" y="5322404"/>
            <a:ext cx="1392038" cy="139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D:\background\character\mouse-clipart-mouse-clipart-free-clip-art-images-image-cliparting-plant-clipart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090" y="5882206"/>
            <a:ext cx="1298968" cy="48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-9677400" y="0"/>
            <a:ext cx="9525000" cy="6858000"/>
            <a:chOff x="-4038600" y="93915"/>
            <a:chExt cx="9144000" cy="6858000"/>
          </a:xfrm>
        </p:grpSpPr>
        <p:sp>
          <p:nvSpPr>
            <p:cNvPr id="20" name="Rectangle 19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pic>
          <p:nvPicPr>
            <p:cNvPr id="3077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23"/>
          <p:cNvGrpSpPr/>
          <p:nvPr/>
        </p:nvGrpSpPr>
        <p:grpSpPr>
          <a:xfrm>
            <a:off x="9150926" y="-1719986"/>
            <a:ext cx="15309273" cy="8654186"/>
            <a:chOff x="9150927" y="66643"/>
            <a:chExt cx="12131814" cy="6857999"/>
          </a:xfrm>
        </p:grpSpPr>
        <p:grpSp>
          <p:nvGrpSpPr>
            <p:cNvPr id="23" name="Group 22"/>
            <p:cNvGrpSpPr/>
            <p:nvPr/>
          </p:nvGrpSpPr>
          <p:grpSpPr>
            <a:xfrm>
              <a:off x="9150927" y="66643"/>
              <a:ext cx="12131814" cy="6857999"/>
              <a:chOff x="9150927" y="66643"/>
              <a:chExt cx="12131814" cy="6857999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flipH="1">
                <a:off x="9150927" y="66643"/>
                <a:ext cx="12131814" cy="68579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Rounded Rectangle 21"/>
              <p:cNvSpPr/>
              <p:nvPr/>
            </p:nvSpPr>
            <p:spPr>
              <a:xfrm>
                <a:off x="9562095" y="94189"/>
                <a:ext cx="2964467" cy="4177035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800" b="1">
                    <a:solidFill>
                      <a:schemeClr val="bg1"/>
                    </a:solidFill>
                  </a:rPr>
                  <a:t>Han River bridge</a:t>
                </a:r>
                <a:endParaRPr lang="en-US" sz="4800" b="1">
                  <a:solidFill>
                    <a:schemeClr val="bg1"/>
                  </a:solidFill>
                </a:endParaRPr>
              </a:p>
              <a:p>
                <a:r>
                  <a:rPr lang="en-US" sz="2400" b="1"/>
                  <a:t>Danang Vietnam</a:t>
                </a:r>
                <a:endParaRPr lang="en-US" sz="2400" b="1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2050" name="Picture 2" descr="D:\background\character\maxresdefault.jpg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70139" b="99583" l="32656" r="648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03" t="56743" r="34793"/>
            <a:stretch>
              <a:fillRect/>
            </a:stretch>
          </p:blipFill>
          <p:spPr bwMode="auto">
            <a:xfrm rot="21377882">
              <a:off x="11688520" y="5374775"/>
              <a:ext cx="2027827" cy="15133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59259E-6 L -1.025 -0.008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50" y="-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4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42131" y="4417147"/>
            <a:ext cx="2190749" cy="2190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1342971" y="3413053"/>
            <a:ext cx="2389909" cy="3194844"/>
            <a:chOff x="2334491" y="533400"/>
            <a:chExt cx="3990109" cy="5334000"/>
          </a:xfrm>
        </p:grpSpPr>
        <p:sp>
          <p:nvSpPr>
            <p:cNvPr id="2" name="Snip e 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" name="Frame 3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tx1"/>
                </a:solidFill>
              </a:endParaRPr>
            </a:p>
          </p:txBody>
        </p:sp>
        <p:sp>
          <p:nvSpPr>
            <p:cNvPr id="6" name="Snipe 5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727804" y="3823818"/>
            <a:ext cx="1636839" cy="2373313"/>
            <a:chOff x="2982190" y="1219200"/>
            <a:chExt cx="2732809" cy="3962400"/>
          </a:xfrm>
        </p:grpSpPr>
        <p:sp>
          <p:nvSpPr>
            <p:cNvPr id="7" name="Rectangle 6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" name="Flowchart: Or 7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355757" y="3413053"/>
            <a:ext cx="2389909" cy="3194844"/>
            <a:chOff x="2334491" y="533400"/>
            <a:chExt cx="3990109" cy="5334000"/>
          </a:xfrm>
        </p:grpSpPr>
        <p:sp>
          <p:nvSpPr>
            <p:cNvPr id="12" name="Snip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tx1"/>
                </a:solidFill>
              </a:endParaRPr>
            </a:p>
          </p:txBody>
        </p:sp>
        <p:sp>
          <p:nvSpPr>
            <p:cNvPr id="14" name="Snip 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740590" y="3823818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19" name="YEs"/>
          <p:cNvSpPr txBox="1"/>
          <p:nvPr/>
        </p:nvSpPr>
        <p:spPr>
          <a:xfrm>
            <a:off x="1337215" y="2681611"/>
            <a:ext cx="2395665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</a:t>
            </a:r>
            <a:r>
              <a:rPr lang="en-US"/>
              <a:t>. 6</a:t>
            </a:r>
            <a:endParaRPr lang="en-US" dirty="0"/>
          </a:p>
        </p:txBody>
      </p:sp>
      <p:sp>
        <p:nvSpPr>
          <p:cNvPr id="20" name="No"/>
          <p:cNvSpPr txBox="1"/>
          <p:nvPr/>
        </p:nvSpPr>
        <p:spPr>
          <a:xfrm>
            <a:off x="5350001" y="2681611"/>
            <a:ext cx="2395665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B</a:t>
            </a:r>
            <a:r>
              <a:rPr lang="en-US"/>
              <a:t>. 5</a:t>
            </a:r>
            <a:endParaRPr lang="en-US" dirty="0"/>
          </a:p>
        </p:txBody>
      </p:sp>
      <p:sp>
        <p:nvSpPr>
          <p:cNvPr id="28" name="Title 1"/>
          <p:cNvSpPr txBox="1"/>
          <p:nvPr/>
        </p:nvSpPr>
        <p:spPr>
          <a:xfrm>
            <a:off x="713509" y="304800"/>
            <a:ext cx="7772400" cy="2025382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>
                <a:solidFill>
                  <a:srgbClr val="002060"/>
                </a:solidFill>
              </a:rPr>
              <a:t>4 + 2 = ?</a:t>
            </a:r>
            <a:endParaRPr lang="en-US" b="1">
              <a:solidFill>
                <a:srgbClr val="002060"/>
              </a:solidFill>
            </a:endParaRPr>
          </a:p>
          <a:p>
            <a:pPr algn="l"/>
            <a:r>
              <a:rPr lang="en-US" b="1">
                <a:solidFill>
                  <a:srgbClr val="002060"/>
                </a:solidFill>
              </a:rPr>
              <a:t>A</a:t>
            </a:r>
            <a:r>
              <a:rPr lang="en-US" b="1" dirty="0">
                <a:solidFill>
                  <a:srgbClr val="002060"/>
                </a:solidFill>
              </a:rPr>
              <a:t>. </a:t>
            </a:r>
            <a:endParaRPr lang="en-US" b="1" dirty="0">
              <a:solidFill>
                <a:srgbClr val="002060"/>
              </a:solidFill>
            </a:endParaRPr>
          </a:p>
          <a:p>
            <a:pPr algn="l"/>
            <a:r>
              <a:rPr lang="en-US" b="1" dirty="0">
                <a:solidFill>
                  <a:srgbClr val="002060"/>
                </a:solidFill>
              </a:rPr>
              <a:t>B.</a:t>
            </a:r>
            <a:br>
              <a:rPr lang="en-US" dirty="0"/>
            </a:br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-9677400" y="0"/>
            <a:ext cx="9525000" cy="6858000"/>
            <a:chOff x="-4038600" y="93915"/>
            <a:chExt cx="9144000" cy="6858000"/>
          </a:xfrm>
        </p:grpSpPr>
        <p:sp>
          <p:nvSpPr>
            <p:cNvPr id="22" name="Rectangle 21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pic>
          <p:nvPicPr>
            <p:cNvPr id="23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9144000" y="1"/>
            <a:ext cx="12188226" cy="6857999"/>
            <a:chOff x="2463990" y="-312219"/>
            <a:chExt cx="12188226" cy="6857999"/>
          </a:xfrm>
        </p:grpSpPr>
        <p:grpSp>
          <p:nvGrpSpPr>
            <p:cNvPr id="3" name="Group 2"/>
            <p:cNvGrpSpPr/>
            <p:nvPr/>
          </p:nvGrpSpPr>
          <p:grpSpPr>
            <a:xfrm>
              <a:off x="2463990" y="-312219"/>
              <a:ext cx="12188226" cy="6857999"/>
              <a:chOff x="2463990" y="-312219"/>
              <a:chExt cx="12188226" cy="6857999"/>
            </a:xfrm>
          </p:grpSpPr>
          <p:pic>
            <p:nvPicPr>
              <p:cNvPr id="5123" name="Picture 3" descr="D:\pp game\doraemon\E0eXuZc.gif"/>
              <p:cNvPicPr>
                <a:picLocks noChangeAspect="1" noChangeArrowheads="1" noCrop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63990" y="-312219"/>
                <a:ext cx="12188226" cy="68579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Rounded Rectangle 24"/>
              <p:cNvSpPr/>
              <p:nvPr/>
            </p:nvSpPr>
            <p:spPr>
              <a:xfrm>
                <a:off x="4727467" y="80574"/>
                <a:ext cx="3070523" cy="343102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b="1">
                    <a:solidFill>
                      <a:schemeClr val="bg1"/>
                    </a:solidFill>
                  </a:rPr>
                  <a:t>Dragon bridge</a:t>
                </a:r>
                <a:endParaRPr lang="en-US" sz="4800" b="1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 sz="2400" b="1"/>
                  <a:t>Danang Vietnam</a:t>
                </a:r>
                <a:endParaRPr lang="en-US" sz="24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5124" name="Picture 4" descr="D:\background\character\gambar-doraemon-png-3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511990" y="4611702"/>
              <a:ext cx="1790434" cy="17904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48148E-6 L -1.15816 -0.0002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917" y="-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9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97768" y="4413575"/>
            <a:ext cx="1666875" cy="178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1342971" y="3413053"/>
            <a:ext cx="2389909" cy="3194844"/>
            <a:chOff x="2334491" y="533400"/>
            <a:chExt cx="3990109" cy="5334000"/>
          </a:xfrm>
        </p:grpSpPr>
        <p:sp>
          <p:nvSpPr>
            <p:cNvPr id="2" name="Snip 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" name="Frame 3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tx1"/>
                </a:solidFill>
              </a:endParaRPr>
            </a:p>
          </p:txBody>
        </p:sp>
        <p:sp>
          <p:nvSpPr>
            <p:cNvPr id="6" name="Snip5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9" name="ĐÚng"/>
          <p:cNvGrpSpPr/>
          <p:nvPr/>
        </p:nvGrpSpPr>
        <p:grpSpPr>
          <a:xfrm>
            <a:off x="1727804" y="3823818"/>
            <a:ext cx="1636839" cy="2373313"/>
            <a:chOff x="2982190" y="1219200"/>
            <a:chExt cx="2732809" cy="3962400"/>
          </a:xfrm>
        </p:grpSpPr>
        <p:sp>
          <p:nvSpPr>
            <p:cNvPr id="7" name="Rectangle 6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" name="Flowchart: Or 7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355757" y="3413053"/>
            <a:ext cx="2389909" cy="3194844"/>
            <a:chOff x="2334491" y="533400"/>
            <a:chExt cx="3990109" cy="5334000"/>
          </a:xfrm>
        </p:grpSpPr>
        <p:sp>
          <p:nvSpPr>
            <p:cNvPr id="12" name="Snip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tx1"/>
                </a:solidFill>
              </a:endParaRPr>
            </a:p>
          </p:txBody>
        </p:sp>
        <p:sp>
          <p:nvSpPr>
            <p:cNvPr id="14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5740590" y="3823818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19" name="YEs"/>
          <p:cNvSpPr txBox="1"/>
          <p:nvPr/>
        </p:nvSpPr>
        <p:spPr>
          <a:xfrm>
            <a:off x="1359567" y="2681611"/>
            <a:ext cx="2356715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</a:t>
            </a:r>
            <a:r>
              <a:rPr lang="en-US"/>
              <a:t>. 10</a:t>
            </a:r>
            <a:endParaRPr lang="en-US" dirty="0"/>
          </a:p>
        </p:txBody>
      </p:sp>
      <p:sp>
        <p:nvSpPr>
          <p:cNvPr id="20" name="No"/>
          <p:cNvSpPr txBox="1"/>
          <p:nvPr/>
        </p:nvSpPr>
        <p:spPr>
          <a:xfrm>
            <a:off x="5355757" y="2681611"/>
            <a:ext cx="2389909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B</a:t>
            </a:r>
            <a:r>
              <a:rPr lang="en-US"/>
              <a:t>. 9</a:t>
            </a:r>
            <a:endParaRPr lang="en-US" dirty="0"/>
          </a:p>
        </p:txBody>
      </p:sp>
      <p:sp>
        <p:nvSpPr>
          <p:cNvPr id="27" name="Title 1"/>
          <p:cNvSpPr txBox="1"/>
          <p:nvPr/>
        </p:nvSpPr>
        <p:spPr>
          <a:xfrm>
            <a:off x="713509" y="304800"/>
            <a:ext cx="7772400" cy="2025382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>
                <a:solidFill>
                  <a:srgbClr val="002060"/>
                </a:solidFill>
              </a:rPr>
              <a:t>3 + 7 = ? </a:t>
            </a:r>
            <a:endParaRPr lang="en-US" b="1">
              <a:solidFill>
                <a:srgbClr val="002060"/>
              </a:solidFill>
            </a:endParaRPr>
          </a:p>
          <a:p>
            <a:pPr algn="l"/>
            <a:r>
              <a:rPr lang="en-US" b="1">
                <a:solidFill>
                  <a:srgbClr val="002060"/>
                </a:solidFill>
              </a:rPr>
              <a:t>A</a:t>
            </a:r>
            <a:r>
              <a:rPr lang="en-US" b="1" dirty="0">
                <a:solidFill>
                  <a:srgbClr val="002060"/>
                </a:solidFill>
              </a:rPr>
              <a:t>. </a:t>
            </a:r>
            <a:endParaRPr lang="en-US" b="1" dirty="0">
              <a:solidFill>
                <a:srgbClr val="002060"/>
              </a:solidFill>
            </a:endParaRPr>
          </a:p>
          <a:p>
            <a:pPr algn="l"/>
            <a:r>
              <a:rPr lang="en-US" b="1" dirty="0">
                <a:solidFill>
                  <a:srgbClr val="002060"/>
                </a:solidFill>
              </a:rPr>
              <a:t>B.</a:t>
            </a:r>
            <a:br>
              <a:rPr lang="en-US" dirty="0"/>
            </a:br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-9677400" y="0"/>
            <a:ext cx="9525000" cy="6858000"/>
            <a:chOff x="-4038600" y="93915"/>
            <a:chExt cx="9144000" cy="6858000"/>
          </a:xfrm>
        </p:grpSpPr>
        <p:sp>
          <p:nvSpPr>
            <p:cNvPr id="22" name="Rectangle 21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pic>
          <p:nvPicPr>
            <p:cNvPr id="23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9171709" y="-28955"/>
            <a:ext cx="10120745" cy="6884013"/>
            <a:chOff x="9171709" y="-28955"/>
            <a:chExt cx="10120745" cy="6884013"/>
          </a:xfrm>
        </p:grpSpPr>
        <p:pic>
          <p:nvPicPr>
            <p:cNvPr id="4099" name="Picture 3" descr="D:\pp game\doraemon\toan_canh_asia_park_ve_dem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71709" y="-28955"/>
              <a:ext cx="10120745" cy="68840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 descr="D:\background\character\5827730-doraemon-images.gif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735616">
              <a:off x="16821263" y="697671"/>
              <a:ext cx="1491907" cy="24865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ounded Rectangle 25"/>
            <p:cNvSpPr/>
            <p:nvPr/>
          </p:nvSpPr>
          <p:spPr>
            <a:xfrm>
              <a:off x="9601200" y="304800"/>
              <a:ext cx="3886200" cy="210893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800" b="1"/>
                <a:t>Asia Park </a:t>
              </a:r>
              <a:endParaRPr lang="en-US" sz="4800" b="1"/>
            </a:p>
            <a:p>
              <a:r>
                <a:rPr lang="en-US" sz="2400" b="1"/>
                <a:t>Danang Vietnam</a:t>
              </a:r>
              <a:endParaRPr lang="en-US" sz="4800" b="1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81481E-6 L -1.03975 0.0023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997" y="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9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01995" y="3938020"/>
            <a:ext cx="2007314" cy="1980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5532180" y="3112150"/>
            <a:ext cx="2389909" cy="3194844"/>
            <a:chOff x="2334491" y="533400"/>
            <a:chExt cx="3990109" cy="5334000"/>
          </a:xfrm>
        </p:grpSpPr>
        <p:sp>
          <p:nvSpPr>
            <p:cNvPr id="5" name="Snip4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" name="Frame 5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tx1"/>
                </a:solidFill>
              </a:endParaRPr>
            </a:p>
          </p:txBody>
        </p:sp>
        <p:sp>
          <p:nvSpPr>
            <p:cNvPr id="7" name="Snip 6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8" name="Đúng"/>
          <p:cNvGrpSpPr/>
          <p:nvPr/>
        </p:nvGrpSpPr>
        <p:grpSpPr>
          <a:xfrm>
            <a:off x="5917013" y="3522915"/>
            <a:ext cx="1636839" cy="2373313"/>
            <a:chOff x="2982190" y="1219200"/>
            <a:chExt cx="2732809" cy="3962400"/>
          </a:xfrm>
        </p:grpSpPr>
        <p:sp>
          <p:nvSpPr>
            <p:cNvPr id="9" name="Rectangle 8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0" name="Flowchart: Or 9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573312" y="3101379"/>
            <a:ext cx="2389909" cy="3194844"/>
            <a:chOff x="2334491" y="533400"/>
            <a:chExt cx="3990109" cy="5334000"/>
          </a:xfrm>
        </p:grpSpPr>
        <p:sp>
          <p:nvSpPr>
            <p:cNvPr id="12" name="Snip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tx1"/>
                </a:solidFill>
              </a:endParaRPr>
            </a:p>
          </p:txBody>
        </p:sp>
        <p:sp>
          <p:nvSpPr>
            <p:cNvPr id="14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1958145" y="3512144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18" name="YEs"/>
          <p:cNvSpPr txBox="1"/>
          <p:nvPr/>
        </p:nvSpPr>
        <p:spPr>
          <a:xfrm>
            <a:off x="5548778" y="2380708"/>
            <a:ext cx="2356714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B. 9</a:t>
            </a:r>
            <a:endParaRPr lang="en-US" dirty="0"/>
          </a:p>
        </p:txBody>
      </p:sp>
      <p:sp>
        <p:nvSpPr>
          <p:cNvPr id="19" name="No"/>
          <p:cNvSpPr txBox="1"/>
          <p:nvPr/>
        </p:nvSpPr>
        <p:spPr>
          <a:xfrm>
            <a:off x="1589908" y="2369937"/>
            <a:ext cx="2356715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A. 7</a:t>
            </a:r>
            <a:endParaRPr lang="en-US" dirty="0"/>
          </a:p>
        </p:txBody>
      </p:sp>
      <p:sp>
        <p:nvSpPr>
          <p:cNvPr id="28" name="Title 1"/>
          <p:cNvSpPr txBox="1"/>
          <p:nvPr/>
        </p:nvSpPr>
        <p:spPr>
          <a:xfrm>
            <a:off x="685569" y="344170"/>
            <a:ext cx="7772400" cy="2025382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>
                <a:solidFill>
                  <a:srgbClr val="002060"/>
                </a:solidFill>
              </a:rPr>
              <a:t>3 + 5 = ?</a:t>
            </a:r>
            <a:endParaRPr lang="en-US" b="1">
              <a:solidFill>
                <a:srgbClr val="002060"/>
              </a:solidFill>
            </a:endParaRPr>
          </a:p>
          <a:p>
            <a:pPr algn="l"/>
            <a:r>
              <a:rPr lang="en-US" b="1">
                <a:solidFill>
                  <a:srgbClr val="002060"/>
                </a:solidFill>
              </a:rPr>
              <a:t>A</a:t>
            </a:r>
            <a:r>
              <a:rPr lang="en-US" b="1" dirty="0">
                <a:solidFill>
                  <a:srgbClr val="002060"/>
                </a:solidFill>
              </a:rPr>
              <a:t>. </a:t>
            </a:r>
            <a:endParaRPr lang="en-US" b="1" dirty="0">
              <a:solidFill>
                <a:srgbClr val="002060"/>
              </a:solidFill>
            </a:endParaRPr>
          </a:p>
          <a:p>
            <a:pPr algn="l"/>
            <a:r>
              <a:rPr lang="en-US" b="1" dirty="0">
                <a:solidFill>
                  <a:srgbClr val="002060"/>
                </a:solidFill>
              </a:rPr>
              <a:t>B.</a:t>
            </a:r>
            <a:br>
              <a:rPr lang="en-US" dirty="0"/>
            </a:br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-9677400" y="0"/>
            <a:ext cx="9525000" cy="6858000"/>
            <a:chOff x="-4038600" y="93915"/>
            <a:chExt cx="9144000" cy="6858000"/>
          </a:xfrm>
        </p:grpSpPr>
        <p:sp>
          <p:nvSpPr>
            <p:cNvPr id="21" name="Rectangle 20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pic>
          <p:nvPicPr>
            <p:cNvPr id="22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/>
          <p:cNvGrpSpPr/>
          <p:nvPr/>
        </p:nvGrpSpPr>
        <p:grpSpPr>
          <a:xfrm>
            <a:off x="9143999" y="-251600"/>
            <a:ext cx="9549781" cy="7162335"/>
            <a:chOff x="0" y="-332096"/>
            <a:chExt cx="9549781" cy="7162335"/>
          </a:xfrm>
        </p:grpSpPr>
        <p:pic>
          <p:nvPicPr>
            <p:cNvPr id="9218" name="Picture 2" descr="D:\pp game\doraemon\cau-tinh-yeu-7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332096"/>
              <a:ext cx="9549781" cy="71623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19" name="Picture 3" descr="D:\background\character\34_result1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0553" y="4460861"/>
              <a:ext cx="2199228" cy="2199228"/>
            </a:xfrm>
            <a:prstGeom prst="rect">
              <a:avLst/>
            </a:prstGeom>
            <a:noFill/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Cloud 25"/>
            <p:cNvSpPr/>
            <p:nvPr/>
          </p:nvSpPr>
          <p:spPr>
            <a:xfrm>
              <a:off x="207819" y="12465"/>
              <a:ext cx="4725517" cy="2022924"/>
            </a:xfrm>
            <a:prstGeom prst="cloud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/>
                <a:t>Love bridge</a:t>
              </a:r>
              <a:endParaRPr lang="en-US" sz="4800"/>
            </a:p>
            <a:p>
              <a:pPr algn="ctr"/>
              <a:r>
                <a:rPr lang="en-US" sz="2400" b="1">
                  <a:solidFill>
                    <a:schemeClr val="bg1"/>
                  </a:solidFill>
                </a:rPr>
                <a:t>Danang Vietnam</a:t>
              </a:r>
              <a:endParaRPr lang="en-US" sz="4800" b="1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33333E-6 L -1.03889 0.0034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944" y="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background\character\art-school-easels-clipart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5611" y="4047769"/>
            <a:ext cx="1717540" cy="2351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793403" y="4038600"/>
            <a:ext cx="1785834" cy="2158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1342971" y="3413053"/>
            <a:ext cx="2389909" cy="3194844"/>
            <a:chOff x="2334491" y="533400"/>
            <a:chExt cx="3990109" cy="5334000"/>
          </a:xfrm>
        </p:grpSpPr>
        <p:sp>
          <p:nvSpPr>
            <p:cNvPr id="2" name="Snip 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" name="Frame 3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tx1"/>
                </a:solidFill>
              </a:endParaRPr>
            </a:p>
          </p:txBody>
        </p:sp>
        <p:sp>
          <p:nvSpPr>
            <p:cNvPr id="6" name="Snip5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9" name="ĐÚng"/>
          <p:cNvGrpSpPr/>
          <p:nvPr/>
        </p:nvGrpSpPr>
        <p:grpSpPr>
          <a:xfrm>
            <a:off x="1727804" y="3823818"/>
            <a:ext cx="1636839" cy="2373313"/>
            <a:chOff x="2982190" y="1219200"/>
            <a:chExt cx="2732809" cy="3962400"/>
          </a:xfrm>
        </p:grpSpPr>
        <p:sp>
          <p:nvSpPr>
            <p:cNvPr id="7" name="Rectangle 6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" name="Flowchart: Or 7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355757" y="3413053"/>
            <a:ext cx="2389909" cy="3194844"/>
            <a:chOff x="2334491" y="533400"/>
            <a:chExt cx="3990109" cy="5334000"/>
          </a:xfrm>
        </p:grpSpPr>
        <p:sp>
          <p:nvSpPr>
            <p:cNvPr id="12" name="Snip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tx1"/>
                </a:solidFill>
              </a:endParaRPr>
            </a:p>
          </p:txBody>
        </p:sp>
        <p:sp>
          <p:nvSpPr>
            <p:cNvPr id="14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5740590" y="3823818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19" name="YEs"/>
          <p:cNvSpPr txBox="1"/>
          <p:nvPr/>
        </p:nvSpPr>
        <p:spPr>
          <a:xfrm>
            <a:off x="1342969" y="2681611"/>
            <a:ext cx="2373313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</a:t>
            </a:r>
            <a:r>
              <a:rPr lang="en-US"/>
              <a:t>. right</a:t>
            </a:r>
            <a:endParaRPr lang="en-US" dirty="0"/>
          </a:p>
        </p:txBody>
      </p:sp>
      <p:sp>
        <p:nvSpPr>
          <p:cNvPr id="20" name="No"/>
          <p:cNvSpPr txBox="1"/>
          <p:nvPr/>
        </p:nvSpPr>
        <p:spPr>
          <a:xfrm>
            <a:off x="5372353" y="2681611"/>
            <a:ext cx="2373313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B</a:t>
            </a:r>
            <a:r>
              <a:rPr lang="en-US"/>
              <a:t>. wrong</a:t>
            </a:r>
            <a:endParaRPr lang="en-US" dirty="0"/>
          </a:p>
        </p:txBody>
      </p:sp>
      <p:sp>
        <p:nvSpPr>
          <p:cNvPr id="29" name="Title 1"/>
          <p:cNvSpPr txBox="1"/>
          <p:nvPr/>
        </p:nvSpPr>
        <p:spPr>
          <a:xfrm>
            <a:off x="1342971" y="304800"/>
            <a:ext cx="7142938" cy="2025382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>
                <a:solidFill>
                  <a:srgbClr val="002060"/>
                </a:solidFill>
              </a:rPr>
              <a:t>Question</a:t>
            </a:r>
            <a:endParaRPr lang="en-US" b="1">
              <a:solidFill>
                <a:srgbClr val="002060"/>
              </a:solidFill>
            </a:endParaRPr>
          </a:p>
          <a:p>
            <a:pPr algn="l"/>
            <a:r>
              <a:rPr lang="en-US" b="1">
                <a:solidFill>
                  <a:srgbClr val="002060"/>
                </a:solidFill>
              </a:rPr>
              <a:t>A</a:t>
            </a:r>
            <a:r>
              <a:rPr lang="en-US" b="1" dirty="0">
                <a:solidFill>
                  <a:srgbClr val="002060"/>
                </a:solidFill>
              </a:rPr>
              <a:t>. </a:t>
            </a:r>
            <a:endParaRPr lang="en-US" b="1" dirty="0">
              <a:solidFill>
                <a:srgbClr val="002060"/>
              </a:solidFill>
            </a:endParaRPr>
          </a:p>
          <a:p>
            <a:pPr algn="l"/>
            <a:r>
              <a:rPr lang="en-US" b="1" dirty="0">
                <a:solidFill>
                  <a:srgbClr val="002060"/>
                </a:solidFill>
              </a:rPr>
              <a:t>B.</a:t>
            </a:r>
            <a:br>
              <a:rPr lang="en-US" dirty="0"/>
            </a:br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-9677400" y="0"/>
            <a:ext cx="9525000" cy="6858000"/>
            <a:chOff x="-4038600" y="93915"/>
            <a:chExt cx="9144000" cy="6858000"/>
          </a:xfrm>
        </p:grpSpPr>
        <p:sp>
          <p:nvSpPr>
            <p:cNvPr id="22" name="Rectangle 21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pic>
          <p:nvPicPr>
            <p:cNvPr id="23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9296400" y="1"/>
            <a:ext cx="10134600" cy="6857999"/>
            <a:chOff x="9680602" y="845813"/>
            <a:chExt cx="8448402" cy="5410123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680602" y="845813"/>
              <a:ext cx="8448402" cy="5410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5468475" y="2058557"/>
              <a:ext cx="579865" cy="9664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7" name="Picture 5" descr="D:\background\character\cac-nhan-vat-chinh-trong-truyen-va-phim-doraemon-cho-be-yeu-tham-khao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4513313" y="1602128"/>
              <a:ext cx="859386" cy="9128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Cloud 27"/>
            <p:cNvSpPr/>
            <p:nvPr/>
          </p:nvSpPr>
          <p:spPr>
            <a:xfrm>
              <a:off x="9901659" y="979609"/>
              <a:ext cx="4390597" cy="1811085"/>
            </a:xfrm>
            <a:prstGeom prst="cloud">
              <a:avLst/>
            </a:prstGeom>
            <a:solidFill>
              <a:srgbClr val="B7DE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ysClr val="windowText" lastClr="000000"/>
                  </a:solidFill>
                </a:rPr>
                <a:t>Da Nang Beach</a:t>
              </a:r>
              <a:endParaRPr lang="en-US" sz="4800" dirty="0">
                <a:solidFill>
                  <a:sysClr val="windowText" lastClr="000000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22222E-6 L -1.029 -0.0034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458" y="-1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9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2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5400" y="3276600"/>
            <a:ext cx="2514600" cy="860425"/>
          </a:xfrm>
          <a:prstGeom prst="wedgeRoundRectCallout">
            <a:avLst>
              <a:gd name="adj1" fmla="val 36629"/>
              <a:gd name="adj2" fmla="val 10950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Bye bye!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5943600"/>
            <a:ext cx="2438400" cy="685800"/>
          </a:xfrm>
        </p:spPr>
        <p:txBody>
          <a:bodyPr>
            <a:normAutofit fontScale="92500"/>
          </a:bodyPr>
          <a:lstStyle/>
          <a:p>
            <a:r>
              <a:rPr lang="en-US" b="1" i="1" dirty="0" err="1">
                <a:latin typeface="Adobe Caslon Pro Bold" pitchFamily="18" charset="0"/>
              </a:rPr>
              <a:t>Huyen</a:t>
            </a:r>
            <a:r>
              <a:rPr lang="en-US" b="1" i="1" dirty="0">
                <a:latin typeface="Adobe Caslon Pro Bold" pitchFamily="18" charset="0"/>
              </a:rPr>
              <a:t> </a:t>
            </a:r>
            <a:r>
              <a:rPr lang="en-US" b="1" i="1" dirty="0" err="1">
                <a:latin typeface="Adobe Caslon Pro Bold" pitchFamily="18" charset="0"/>
              </a:rPr>
              <a:t>Trang</a:t>
            </a:r>
            <a:endParaRPr lang="en-US" b="1" i="1" dirty="0">
              <a:latin typeface="Adobe Caslon Pro Bold" pitchFamily="18" charset="0"/>
            </a:endParaRPr>
          </a:p>
        </p:txBody>
      </p:sp>
      <p:pic>
        <p:nvPicPr>
          <p:cNvPr id="8195" name="Picture 3" descr="D:\background\character\58c110d88eb6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267200"/>
            <a:ext cx="3048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Doraemon Theme Song (LYRICS) (mp3cut.net)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438400" y="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2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051" name="Rectangle 3"/>
          <p:cNvSpPr/>
          <p:nvPr/>
        </p:nvSpPr>
        <p:spPr>
          <a:xfrm>
            <a:off x="800100" y="2028825"/>
            <a:ext cx="7543800" cy="2800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>
              <a:lnSpc>
                <a:spcPct val="150000"/>
              </a:lnSpc>
              <a:spcBef>
                <a:spcPct val="50000"/>
              </a:spcBef>
              <a:buClr>
                <a:schemeClr val="accent1"/>
              </a:buClr>
            </a:pPr>
            <a:r>
              <a:rPr sz="32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 HỘP CHỮ NHẬT</a:t>
            </a:r>
            <a:endParaRPr sz="3200" b="1" dirty="0">
              <a:solidFill>
                <a:srgbClr val="A5002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Bef>
                <a:spcPct val="50000"/>
              </a:spcBef>
              <a:buClr>
                <a:schemeClr val="accent1"/>
              </a:buClr>
            </a:pPr>
            <a:r>
              <a:rPr sz="32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 LẬP PHƯƠNG</a:t>
            </a:r>
            <a:endParaRPr sz="3200" b="1" dirty="0">
              <a:solidFill>
                <a:srgbClr val="A5002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Bef>
                <a:spcPct val="50000"/>
              </a:spcBef>
              <a:buClr>
                <a:schemeClr val="accent1"/>
              </a:buClr>
            </a:pPr>
            <a:r>
              <a:rPr sz="32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3200" b="1" dirty="0">
              <a:solidFill>
                <a:srgbClr val="A5002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/>
    </p:bldLst>
  </p:timing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598</Words>
  <Application>WPS Presentation</Application>
  <PresentationFormat>On-screen Show (4:3)</PresentationFormat>
  <Paragraphs>86</Paragraphs>
  <Slides>16</Slides>
  <Notes>0</Notes>
  <HiddenSlides>0</HiddenSlides>
  <MMClips>4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16</vt:i4>
      </vt:variant>
    </vt:vector>
  </HeadingPairs>
  <TitlesOfParts>
    <vt:vector size="32" baseType="lpstr">
      <vt:lpstr>Arial</vt:lpstr>
      <vt:lpstr>SimSun</vt:lpstr>
      <vt:lpstr>Wingdings</vt:lpstr>
      <vt:lpstr>Calibri</vt:lpstr>
      <vt:lpstr>.VnAvant</vt:lpstr>
      <vt:lpstr>Times New Roman</vt:lpstr>
      <vt:lpstr>Microsoft YaHei</vt:lpstr>
      <vt:lpstr>Arial Unicode MS</vt:lpstr>
      <vt:lpstr>Cambria</vt:lpstr>
      <vt:lpstr>Calibri Light</vt:lpstr>
      <vt:lpstr>Adobe Caslon Pro Bold</vt:lpstr>
      <vt:lpstr>Segoe Print</vt:lpstr>
      <vt:lpstr>1_Default Design</vt:lpstr>
      <vt:lpstr>Office Theme</vt:lpstr>
      <vt:lpstr>1_Office Theme</vt:lpstr>
      <vt:lpstr>2_Office Theme</vt:lpstr>
      <vt:lpstr>CHÀO MỪNG  QUÝ THẦY CÔ VÀ CÁC EM  HỌC SINH!</vt:lpstr>
      <vt:lpstr>Travelling with Doraemon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Bye bye!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sir</dc:creator>
  <cp:lastModifiedBy>toanbh</cp:lastModifiedBy>
  <cp:revision>150</cp:revision>
  <dcterms:created xsi:type="dcterms:W3CDTF">2002-01-01T10:07:35Z</dcterms:created>
  <dcterms:modified xsi:type="dcterms:W3CDTF">2020-09-29T09:02:48Z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