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</p:sldMasterIdLst>
  <p:notesMasterIdLst>
    <p:notesMasterId r:id="rId26"/>
  </p:notesMasterIdLst>
  <p:sldIdLst>
    <p:sldId id="328" r:id="rId3"/>
    <p:sldId id="318" r:id="rId4"/>
    <p:sldId id="317" r:id="rId5"/>
    <p:sldId id="297" r:id="rId6"/>
    <p:sldId id="319" r:id="rId7"/>
    <p:sldId id="299" r:id="rId8"/>
    <p:sldId id="311" r:id="rId9"/>
    <p:sldId id="312" r:id="rId10"/>
    <p:sldId id="321" r:id="rId11"/>
    <p:sldId id="323" r:id="rId12"/>
    <p:sldId id="322" r:id="rId13"/>
    <p:sldId id="300" r:id="rId14"/>
    <p:sldId id="301" r:id="rId15"/>
    <p:sldId id="302" r:id="rId16"/>
    <p:sldId id="303" r:id="rId17"/>
    <p:sldId id="329" r:id="rId18"/>
    <p:sldId id="316" r:id="rId19"/>
    <p:sldId id="315" r:id="rId20"/>
    <p:sldId id="304" r:id="rId21"/>
    <p:sldId id="305" r:id="rId22"/>
    <p:sldId id="307" r:id="rId23"/>
    <p:sldId id="270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51E1-290B-4929-ABA7-90C478E249F2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5588-A0E7-4DF5-9118-D926F9B5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1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992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0786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55968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F50518-E6AB-4F07-A2A9-EE31B3032859}"/>
              </a:ext>
            </a:extLst>
          </p:cNvPr>
          <p:cNvSpPr/>
          <p:nvPr userDrawn="1"/>
        </p:nvSpPr>
        <p:spPr>
          <a:xfrm>
            <a:off x="11226188" y="121186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0541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1407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857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3694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3CBD15B-B308-41E7-BDB9-6D56FFDEAC37}"/>
              </a:ext>
            </a:extLst>
          </p:cNvPr>
          <p:cNvSpPr/>
          <p:nvPr userDrawn="1"/>
        </p:nvSpPr>
        <p:spPr>
          <a:xfrm>
            <a:off x="10939750" y="185902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899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39706E-DB45-41D9-A14D-F6E9626D205B}"/>
              </a:ext>
            </a:extLst>
          </p:cNvPr>
          <p:cNvSpPr/>
          <p:nvPr userDrawn="1"/>
        </p:nvSpPr>
        <p:spPr>
          <a:xfrm>
            <a:off x="11226188" y="121186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8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29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84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0391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3785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51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640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390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1198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77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15011" y="1658131"/>
            <a:ext cx="819166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70, 71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4EC72-5E61-45CF-873E-40AE6F147F2C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B8FC5-D029-46E1-9144-58EC1DA09350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81" y="428437"/>
            <a:ext cx="3395745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QUAN SÁT MẪU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1114" y="1013212"/>
            <a:ext cx="7707086" cy="1292268"/>
          </a:xfrm>
          <a:prstGeom prst="rect">
            <a:avLst/>
          </a:prstGeom>
        </p:spPr>
      </p:pic>
      <p:pic>
        <p:nvPicPr>
          <p:cNvPr id="3" name="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014" y="2293927"/>
            <a:ext cx="9274629" cy="45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7418" y="784185"/>
            <a:ext cx="539716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00925" y="4238936"/>
            <a:ext cx="8927926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400" y="49314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ơ, n, s, c, a, v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4100" y="55410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06" y="2037358"/>
            <a:ext cx="11252532" cy="1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2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28" y="15939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2969702" y="2593959"/>
            <a:ext cx="7122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363" y="2246492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ôn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86389" y="2246491"/>
            <a:ext cx="85997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thôn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xóm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681"/>
            <a:ext cx="12192000" cy="64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999" y="2313768"/>
            <a:ext cx="2540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ôt</a:t>
            </a:r>
            <a:endParaRPr lang="en-US" altLang="vi-VN" sz="162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64100" y="2313768"/>
            <a:ext cx="8343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cột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cờ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393"/>
            <a:ext cx="12192000" cy="64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109"/>
            <a:ext cx="12192000" cy="64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182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36EC5-02C8-42A2-A99E-6BB7D98A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95"/>
            <a:ext cx="12192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09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631" y="2321004"/>
            <a:ext cx="6588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5890"/>
            <a:ext cx="12192000" cy="6402110"/>
          </a:xfrm>
        </p:spPr>
      </p:pic>
    </p:spTree>
    <p:extLst>
      <p:ext uri="{BB962C8B-B14F-4D97-AF65-F5344CB8AC3E}">
        <p14:creationId xmlns:p14="http://schemas.microsoft.com/office/powerpoint/2010/main" val="224580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5435"/>
            <a:ext cx="12191680" cy="68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167254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B6749-FE7E-421A-AB77-7E6A95923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" y="100668"/>
            <a:ext cx="961817" cy="3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92478" y="2295837"/>
            <a:ext cx="46070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0225177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9" y="2"/>
            <a:ext cx="11305375" cy="682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7EFA1-3314-40FD-BB7A-F0B6C1CF4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66450"/>
            <a:ext cx="973543" cy="4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840" y="0"/>
            <a:ext cx="5183135" cy="686348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2" y="5486"/>
            <a:ext cx="540217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48391-E955-459F-BD0D-36AF99F6D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01"/>
            <a:ext cx="967839" cy="4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854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756552" y="429879"/>
            <a:ext cx="5847132" cy="2831414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  DẶN DÒ</a:t>
            </a: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754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chúng em là học sinh lớp 1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873" t="4548" r="3242" b="15120"/>
          <a:stretch/>
        </p:blipFill>
        <p:spPr>
          <a:xfrm>
            <a:off x="-109057" y="427839"/>
            <a:ext cx="12301057" cy="64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9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C087E-BC95-4FA8-976C-1FCD9D1D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80"/>
            <a:ext cx="12192000" cy="6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43668" y="2181395"/>
            <a:ext cx="47295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9056624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840" y="0"/>
            <a:ext cx="5656960" cy="686348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86"/>
            <a:ext cx="54021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6E76B-1E4E-41C0-B1B3-1B6AD92A2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97705"/>
            <a:ext cx="964734" cy="4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811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95943" y="555171"/>
            <a:ext cx="1447800" cy="507337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/>
              </a:rPr>
              <a:t>Đọc</a:t>
            </a:r>
            <a:endParaRPr lang="en-US" sz="36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3"/>
          <a:stretch/>
        </p:blipFill>
        <p:spPr>
          <a:xfrm>
            <a:off x="2208261" y="555171"/>
            <a:ext cx="5378643" cy="133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1"/>
          <a:stretch/>
        </p:blipFill>
        <p:spPr>
          <a:xfrm>
            <a:off x="3097527" y="1987170"/>
            <a:ext cx="3382057" cy="128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04"/>
          <a:stretch/>
        </p:blipFill>
        <p:spPr>
          <a:xfrm>
            <a:off x="2100934" y="3581681"/>
            <a:ext cx="5378643" cy="1528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7" b="3210"/>
          <a:stretch/>
        </p:blipFill>
        <p:spPr>
          <a:xfrm>
            <a:off x="3097527" y="5180807"/>
            <a:ext cx="3273029" cy="1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9311" y="462226"/>
            <a:ext cx="3293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QUAN SÁT MẪU</a:t>
            </a:r>
            <a:endParaRPr lang="vi-VN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386" y="916328"/>
            <a:ext cx="8343900" cy="1207286"/>
          </a:xfrm>
          <a:prstGeom prst="rect">
            <a:avLst/>
          </a:prstGeom>
        </p:spPr>
      </p:pic>
      <p:pic>
        <p:nvPicPr>
          <p:cNvPr id="10" name="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397" y="2307613"/>
            <a:ext cx="9403206" cy="44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8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9029" y="793750"/>
            <a:ext cx="541394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24744" y="4321832"/>
            <a:ext cx="884048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400" y="49314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ô, n, x, o, m, c, ơ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4100" y="55410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471" y="2090485"/>
            <a:ext cx="11691057" cy="16915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11400" y="61506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h. </a:t>
            </a:r>
          </a:p>
        </p:txBody>
      </p:sp>
    </p:spTree>
    <p:extLst>
      <p:ext uri="{BB962C8B-B14F-4D97-AF65-F5344CB8AC3E}">
        <p14:creationId xmlns:p14="http://schemas.microsoft.com/office/powerpoint/2010/main" val="1491434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158</Words>
  <Application>Microsoft Office PowerPoint</Application>
  <PresentationFormat>Widescreen</PresentationFormat>
  <Paragraphs>28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HP-222</vt:lpstr>
      <vt:lpstr>UTM Avo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Administrator</cp:lastModifiedBy>
  <cp:revision>57</cp:revision>
  <dcterms:created xsi:type="dcterms:W3CDTF">2021-11-01T13:35:36Z</dcterms:created>
  <dcterms:modified xsi:type="dcterms:W3CDTF">2022-01-21T10:19:02Z</dcterms:modified>
</cp:coreProperties>
</file>