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99FF"/>
    <a:srgbClr val="FFFFCC"/>
    <a:srgbClr val="FF7C80"/>
    <a:srgbClr val="FF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699AA-042D-47B7-B5BB-CBC65E41F14E}" v="883" dt="2023-01-11T05:55:30.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8" d="100"/>
          <a:sy n="68" d="100"/>
        </p:scale>
        <p:origin x="629"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AM ANH THU" userId="baf72463-252b-4d5f-a6ca-5a6327a9888d" providerId="ADAL" clId="{04E699AA-042D-47B7-B5BB-CBC65E41F14E}"/>
    <pc:docChg chg="undo redo custSel addSld delSld modSld sldOrd">
      <pc:chgData name="NGUYEN PHAM ANH THU" userId="baf72463-252b-4d5f-a6ca-5a6327a9888d" providerId="ADAL" clId="{04E699AA-042D-47B7-B5BB-CBC65E41F14E}" dt="2023-01-11T06:05:49.337" v="1662" actId="1076"/>
      <pc:docMkLst>
        <pc:docMk/>
      </pc:docMkLst>
      <pc:sldChg chg="addSp delSp modSp mod modAnim">
        <pc:chgData name="NGUYEN PHAM ANH THU" userId="baf72463-252b-4d5f-a6ca-5a6327a9888d" providerId="ADAL" clId="{04E699AA-042D-47B7-B5BB-CBC65E41F14E}" dt="2023-01-11T05:03:43.053" v="292"/>
        <pc:sldMkLst>
          <pc:docMk/>
          <pc:sldMk cId="2229904371" sldId="257"/>
        </pc:sldMkLst>
        <pc:spChg chg="add del mod">
          <ac:chgData name="NGUYEN PHAM ANH THU" userId="baf72463-252b-4d5f-a6ca-5a6327a9888d" providerId="ADAL" clId="{04E699AA-042D-47B7-B5BB-CBC65E41F14E}" dt="2023-01-11T04:49:38.974" v="2" actId="478"/>
          <ac:spMkLst>
            <pc:docMk/>
            <pc:sldMk cId="2229904371" sldId="257"/>
            <ac:spMk id="13" creationId="{DB28BE89-E5A9-28B8-49BF-F9BC4D78061B}"/>
          </ac:spMkLst>
        </pc:spChg>
        <pc:spChg chg="add mod">
          <ac:chgData name="NGUYEN PHAM ANH THU" userId="baf72463-252b-4d5f-a6ca-5a6327a9888d" providerId="ADAL" clId="{04E699AA-042D-47B7-B5BB-CBC65E41F14E}" dt="2023-01-11T04:58:59.660" v="230" actId="1076"/>
          <ac:spMkLst>
            <pc:docMk/>
            <pc:sldMk cId="2229904371" sldId="257"/>
            <ac:spMk id="14" creationId="{E1F6540A-18DF-9157-E10D-E4827C5AEBF2}"/>
          </ac:spMkLst>
        </pc:spChg>
        <pc:spChg chg="add mod">
          <ac:chgData name="NGUYEN PHAM ANH THU" userId="baf72463-252b-4d5f-a6ca-5a6327a9888d" providerId="ADAL" clId="{04E699AA-042D-47B7-B5BB-CBC65E41F14E}" dt="2023-01-11T05:03:06.474" v="283" actId="403"/>
          <ac:spMkLst>
            <pc:docMk/>
            <pc:sldMk cId="2229904371" sldId="257"/>
            <ac:spMk id="15" creationId="{48E1DB4F-0875-3F6E-CC1B-4926F28C462D}"/>
          </ac:spMkLst>
        </pc:spChg>
        <pc:spChg chg="mod">
          <ac:chgData name="NGUYEN PHAM ANH THU" userId="baf72463-252b-4d5f-a6ca-5a6327a9888d" providerId="ADAL" clId="{04E699AA-042D-47B7-B5BB-CBC65E41F14E}" dt="2023-01-11T04:58:29.021" v="204" actId="403"/>
          <ac:spMkLst>
            <pc:docMk/>
            <pc:sldMk cId="2229904371" sldId="257"/>
            <ac:spMk id="17" creationId="{24B7FE45-EBB1-BDCD-1120-26971BAEB2BA}"/>
          </ac:spMkLst>
        </pc:spChg>
        <pc:spChg chg="mod">
          <ac:chgData name="NGUYEN PHAM ANH THU" userId="baf72463-252b-4d5f-a6ca-5a6327a9888d" providerId="ADAL" clId="{04E699AA-042D-47B7-B5BB-CBC65E41F14E}" dt="2023-01-11T04:58:48.839" v="227" actId="20577"/>
          <ac:spMkLst>
            <pc:docMk/>
            <pc:sldMk cId="2229904371" sldId="257"/>
            <ac:spMk id="20" creationId="{36B95794-7652-9948-E9AE-25C03CBAF491}"/>
          </ac:spMkLst>
        </pc:spChg>
        <pc:spChg chg="mod">
          <ac:chgData name="NGUYEN PHAM ANH THU" userId="baf72463-252b-4d5f-a6ca-5a6327a9888d" providerId="ADAL" clId="{04E699AA-042D-47B7-B5BB-CBC65E41F14E}" dt="2023-01-11T04:59:17.428" v="260" actId="20577"/>
          <ac:spMkLst>
            <pc:docMk/>
            <pc:sldMk cId="2229904371" sldId="257"/>
            <ac:spMk id="23" creationId="{DD8219D0-313B-142F-183E-CD7E372E0FAA}"/>
          </ac:spMkLst>
        </pc:spChg>
        <pc:grpChg chg="add mod">
          <ac:chgData name="NGUYEN PHAM ANH THU" userId="baf72463-252b-4d5f-a6ca-5a6327a9888d" providerId="ADAL" clId="{04E699AA-042D-47B7-B5BB-CBC65E41F14E}" dt="2023-01-11T04:58:09.925" v="185" actId="1076"/>
          <ac:grpSpMkLst>
            <pc:docMk/>
            <pc:sldMk cId="2229904371" sldId="257"/>
            <ac:grpSpMk id="16" creationId="{E3210E28-1D4C-921B-05D1-D89C0F12155E}"/>
          </ac:grpSpMkLst>
        </pc:grpChg>
        <pc:grpChg chg="add mod">
          <ac:chgData name="NGUYEN PHAM ANH THU" userId="baf72463-252b-4d5f-a6ca-5a6327a9888d" providerId="ADAL" clId="{04E699AA-042D-47B7-B5BB-CBC65E41F14E}" dt="2023-01-11T04:58:35.723" v="206" actId="1076"/>
          <ac:grpSpMkLst>
            <pc:docMk/>
            <pc:sldMk cId="2229904371" sldId="257"/>
            <ac:grpSpMk id="19" creationId="{D9A59829-8ED3-A980-57F1-5E0CAFFD2E90}"/>
          </ac:grpSpMkLst>
        </pc:grpChg>
        <pc:grpChg chg="add mod">
          <ac:chgData name="NGUYEN PHAM ANH THU" userId="baf72463-252b-4d5f-a6ca-5a6327a9888d" providerId="ADAL" clId="{04E699AA-042D-47B7-B5BB-CBC65E41F14E}" dt="2023-01-11T04:59:09.879" v="231" actId="1076"/>
          <ac:grpSpMkLst>
            <pc:docMk/>
            <pc:sldMk cId="2229904371" sldId="257"/>
            <ac:grpSpMk id="22" creationId="{8032349E-99DD-4584-B05E-04E9849B33FB}"/>
          </ac:grpSpMkLst>
        </pc:grpChg>
        <pc:picChg chg="mod">
          <ac:chgData name="NGUYEN PHAM ANH THU" userId="baf72463-252b-4d5f-a6ca-5a6327a9888d" providerId="ADAL" clId="{04E699AA-042D-47B7-B5BB-CBC65E41F14E}" dt="2023-01-11T04:58:07.322" v="184"/>
          <ac:picMkLst>
            <pc:docMk/>
            <pc:sldMk cId="2229904371" sldId="257"/>
            <ac:picMk id="18" creationId="{B03F73E0-DCD3-87D6-AEF1-B5C7C3E48B6E}"/>
          </ac:picMkLst>
        </pc:picChg>
        <pc:picChg chg="mod">
          <ac:chgData name="NGUYEN PHAM ANH THU" userId="baf72463-252b-4d5f-a6ca-5a6327a9888d" providerId="ADAL" clId="{04E699AA-042D-47B7-B5BB-CBC65E41F14E}" dt="2023-01-11T04:58:32.668" v="205"/>
          <ac:picMkLst>
            <pc:docMk/>
            <pc:sldMk cId="2229904371" sldId="257"/>
            <ac:picMk id="21" creationId="{6FB8C61E-A69F-0389-6E3D-5B6EAA43DDC4}"/>
          </ac:picMkLst>
        </pc:picChg>
        <pc:picChg chg="mod">
          <ac:chgData name="NGUYEN PHAM ANH THU" userId="baf72463-252b-4d5f-a6ca-5a6327a9888d" providerId="ADAL" clId="{04E699AA-042D-47B7-B5BB-CBC65E41F14E}" dt="2023-01-11T04:58:51.076" v="228"/>
          <ac:picMkLst>
            <pc:docMk/>
            <pc:sldMk cId="2229904371" sldId="257"/>
            <ac:picMk id="24" creationId="{F1E93C45-A47C-0D08-1D12-DCE2158B073D}"/>
          </ac:picMkLst>
        </pc:picChg>
        <pc:picChg chg="add mod">
          <ac:chgData name="NGUYEN PHAM ANH THU" userId="baf72463-252b-4d5f-a6ca-5a6327a9888d" providerId="ADAL" clId="{04E699AA-042D-47B7-B5BB-CBC65E41F14E}" dt="2023-01-11T05:03:01.957" v="280" actId="1076"/>
          <ac:picMkLst>
            <pc:docMk/>
            <pc:sldMk cId="2229904371" sldId="257"/>
            <ac:picMk id="25" creationId="{998D6BF9-A918-40CD-79B2-B59D249AFFF5}"/>
          </ac:picMkLst>
        </pc:picChg>
        <pc:picChg chg="add mod">
          <ac:chgData name="NGUYEN PHAM ANH THU" userId="baf72463-252b-4d5f-a6ca-5a6327a9888d" providerId="ADAL" clId="{04E699AA-042D-47B7-B5BB-CBC65E41F14E}" dt="2023-01-11T05:03:04.295" v="282" actId="1076"/>
          <ac:picMkLst>
            <pc:docMk/>
            <pc:sldMk cId="2229904371" sldId="257"/>
            <ac:picMk id="26" creationId="{0398873E-C486-5DE6-8226-07B4A632F2DB}"/>
          </ac:picMkLst>
        </pc:picChg>
        <pc:picChg chg="add mod">
          <ac:chgData name="NGUYEN PHAM ANH THU" userId="baf72463-252b-4d5f-a6ca-5a6327a9888d" providerId="ADAL" clId="{04E699AA-042D-47B7-B5BB-CBC65E41F14E}" dt="2023-01-11T05:03:02.875" v="281" actId="1076"/>
          <ac:picMkLst>
            <pc:docMk/>
            <pc:sldMk cId="2229904371" sldId="257"/>
            <ac:picMk id="1026" creationId="{618ADCC8-831C-8D5B-6B2D-6EF0BE58671A}"/>
          </ac:picMkLst>
        </pc:picChg>
      </pc:sldChg>
      <pc:sldChg chg="addSp modSp new mod ord modAnim">
        <pc:chgData name="NGUYEN PHAM ANH THU" userId="baf72463-252b-4d5f-a6ca-5a6327a9888d" providerId="ADAL" clId="{04E699AA-042D-47B7-B5BB-CBC65E41F14E}" dt="2023-01-11T04:55:42.652" v="104"/>
        <pc:sldMkLst>
          <pc:docMk/>
          <pc:sldMk cId="532908957" sldId="258"/>
        </pc:sldMkLst>
        <pc:spChg chg="add mod">
          <ac:chgData name="NGUYEN PHAM ANH THU" userId="baf72463-252b-4d5f-a6ca-5a6327a9888d" providerId="ADAL" clId="{04E699AA-042D-47B7-B5BB-CBC65E41F14E}" dt="2023-01-11T04:55:27.450" v="101" actId="1582"/>
          <ac:spMkLst>
            <pc:docMk/>
            <pc:sldMk cId="532908957" sldId="258"/>
            <ac:spMk id="5" creationId="{43E1AA2B-EEEF-0227-5151-4989AA235746}"/>
          </ac:spMkLst>
        </pc:spChg>
        <pc:picChg chg="add mod modCrop">
          <ac:chgData name="NGUYEN PHAM ANH THU" userId="baf72463-252b-4d5f-a6ca-5a6327a9888d" providerId="ADAL" clId="{04E699AA-042D-47B7-B5BB-CBC65E41F14E}" dt="2023-01-11T04:50:55.737" v="10" actId="14100"/>
          <ac:picMkLst>
            <pc:docMk/>
            <pc:sldMk cId="532908957" sldId="258"/>
            <ac:picMk id="4" creationId="{2F4697C5-E4B1-AEAD-42E1-03EC068FF7F2}"/>
          </ac:picMkLst>
        </pc:picChg>
      </pc:sldChg>
      <pc:sldChg chg="addSp delSp modSp add mod modAnim">
        <pc:chgData name="NGUYEN PHAM ANH THU" userId="baf72463-252b-4d5f-a6ca-5a6327a9888d" providerId="ADAL" clId="{04E699AA-042D-47B7-B5BB-CBC65E41F14E}" dt="2023-01-11T05:41:59.234" v="1048" actId="22"/>
        <pc:sldMkLst>
          <pc:docMk/>
          <pc:sldMk cId="3129704423" sldId="259"/>
        </pc:sldMkLst>
        <pc:spChg chg="add mod">
          <ac:chgData name="NGUYEN PHAM ANH THU" userId="baf72463-252b-4d5f-a6ca-5a6327a9888d" providerId="ADAL" clId="{04E699AA-042D-47B7-B5BB-CBC65E41F14E}" dt="2023-01-11T05:06:02.167" v="545" actId="207"/>
          <ac:spMkLst>
            <pc:docMk/>
            <pc:sldMk cId="3129704423" sldId="259"/>
            <ac:spMk id="5" creationId="{E17C8514-2052-0737-455F-285839C3EC70}"/>
          </ac:spMkLst>
        </pc:spChg>
        <pc:spChg chg="add mod">
          <ac:chgData name="NGUYEN PHAM ANH THU" userId="baf72463-252b-4d5f-a6ca-5a6327a9888d" providerId="ADAL" clId="{04E699AA-042D-47B7-B5BB-CBC65E41F14E}" dt="2023-01-11T05:21:56.412" v="696" actId="1076"/>
          <ac:spMkLst>
            <pc:docMk/>
            <pc:sldMk cId="3129704423" sldId="259"/>
            <ac:spMk id="8" creationId="{798CE22C-0ECD-F8D8-8CC2-FEAE91BF8DA4}"/>
          </ac:spMkLst>
        </pc:spChg>
        <pc:spChg chg="add del mod">
          <ac:chgData name="NGUYEN PHAM ANH THU" userId="baf72463-252b-4d5f-a6ca-5a6327a9888d" providerId="ADAL" clId="{04E699AA-042D-47B7-B5BB-CBC65E41F14E}" dt="2023-01-11T05:20:25.407" v="661"/>
          <ac:spMkLst>
            <pc:docMk/>
            <pc:sldMk cId="3129704423" sldId="259"/>
            <ac:spMk id="9" creationId="{516337A8-33F1-BDF8-4892-6B8BD60CC501}"/>
          </ac:spMkLst>
        </pc:spChg>
        <pc:spChg chg="add del">
          <ac:chgData name="NGUYEN PHAM ANH THU" userId="baf72463-252b-4d5f-a6ca-5a6327a9888d" providerId="ADAL" clId="{04E699AA-042D-47B7-B5BB-CBC65E41F14E}" dt="2023-01-11T05:41:59.234" v="1048" actId="22"/>
          <ac:spMkLst>
            <pc:docMk/>
            <pc:sldMk cId="3129704423" sldId="259"/>
            <ac:spMk id="11" creationId="{694E31CF-3BAB-2A58-AB8F-712D88BC98BE}"/>
          </ac:spMkLst>
        </pc:spChg>
        <pc:picChg chg="add mod">
          <ac:chgData name="NGUYEN PHAM ANH THU" userId="baf72463-252b-4d5f-a6ca-5a6327a9888d" providerId="ADAL" clId="{04E699AA-042D-47B7-B5BB-CBC65E41F14E}" dt="2023-01-11T05:05:52.332" v="544" actId="1076"/>
          <ac:picMkLst>
            <pc:docMk/>
            <pc:sldMk cId="3129704423" sldId="259"/>
            <ac:picMk id="6" creationId="{9B7C7618-F32A-49CF-1542-3E6C8C5524B9}"/>
          </ac:picMkLst>
        </pc:picChg>
        <pc:picChg chg="del">
          <ac:chgData name="NGUYEN PHAM ANH THU" userId="baf72463-252b-4d5f-a6ca-5a6327a9888d" providerId="ADAL" clId="{04E699AA-042D-47B7-B5BB-CBC65E41F14E}" dt="2023-01-11T05:04:20.575" v="294" actId="478"/>
          <ac:picMkLst>
            <pc:docMk/>
            <pc:sldMk cId="3129704423" sldId="259"/>
            <ac:picMk id="25" creationId="{998D6BF9-A918-40CD-79B2-B59D249AFFF5}"/>
          </ac:picMkLst>
        </pc:picChg>
        <pc:picChg chg="del">
          <ac:chgData name="NGUYEN PHAM ANH THU" userId="baf72463-252b-4d5f-a6ca-5a6327a9888d" providerId="ADAL" clId="{04E699AA-042D-47B7-B5BB-CBC65E41F14E}" dt="2023-01-11T05:04:20.575" v="294" actId="478"/>
          <ac:picMkLst>
            <pc:docMk/>
            <pc:sldMk cId="3129704423" sldId="259"/>
            <ac:picMk id="26" creationId="{0398873E-C486-5DE6-8226-07B4A632F2DB}"/>
          </ac:picMkLst>
        </pc:picChg>
        <pc:picChg chg="del">
          <ac:chgData name="NGUYEN PHAM ANH THU" userId="baf72463-252b-4d5f-a6ca-5a6327a9888d" providerId="ADAL" clId="{04E699AA-042D-47B7-B5BB-CBC65E41F14E}" dt="2023-01-11T05:04:20.575" v="294" actId="478"/>
          <ac:picMkLst>
            <pc:docMk/>
            <pc:sldMk cId="3129704423" sldId="259"/>
            <ac:picMk id="1026" creationId="{618ADCC8-831C-8D5B-6B2D-6EF0BE58671A}"/>
          </ac:picMkLst>
        </pc:picChg>
      </pc:sldChg>
      <pc:sldChg chg="addSp modSp add mod ord modAnim">
        <pc:chgData name="NGUYEN PHAM ANH THU" userId="baf72463-252b-4d5f-a6ca-5a6327a9888d" providerId="ADAL" clId="{04E699AA-042D-47B7-B5BB-CBC65E41F14E}" dt="2023-01-11T05:13:34.469" v="645"/>
        <pc:sldMkLst>
          <pc:docMk/>
          <pc:sldMk cId="1412321922" sldId="260"/>
        </pc:sldMkLst>
        <pc:spChg chg="mod">
          <ac:chgData name="NGUYEN PHAM ANH THU" userId="baf72463-252b-4d5f-a6ca-5a6327a9888d" providerId="ADAL" clId="{04E699AA-042D-47B7-B5BB-CBC65E41F14E}" dt="2023-01-11T05:13:28.583" v="643" actId="242"/>
          <ac:spMkLst>
            <pc:docMk/>
            <pc:sldMk cId="1412321922" sldId="260"/>
            <ac:spMk id="6" creationId="{6159313D-C418-FCEE-F553-6C3A0C50B3E2}"/>
          </ac:spMkLst>
        </pc:spChg>
        <pc:grpChg chg="add mod">
          <ac:chgData name="NGUYEN PHAM ANH THU" userId="baf72463-252b-4d5f-a6ca-5a6327a9888d" providerId="ADAL" clId="{04E699AA-042D-47B7-B5BB-CBC65E41F14E}" dt="2023-01-11T05:13:31.460" v="644" actId="1076"/>
          <ac:grpSpMkLst>
            <pc:docMk/>
            <pc:sldMk cId="1412321922" sldId="260"/>
            <ac:grpSpMk id="5" creationId="{09C41D96-FA59-8C09-6420-4F40683492DD}"/>
          </ac:grpSpMkLst>
        </pc:grpChg>
        <pc:grpChg chg="mod">
          <ac:chgData name="NGUYEN PHAM ANH THU" userId="baf72463-252b-4d5f-a6ca-5a6327a9888d" providerId="ADAL" clId="{04E699AA-042D-47B7-B5BB-CBC65E41F14E}" dt="2023-01-11T05:13:00.343" v="595"/>
          <ac:grpSpMkLst>
            <pc:docMk/>
            <pc:sldMk cId="1412321922" sldId="260"/>
            <ac:grpSpMk id="7" creationId="{DD68C822-36B6-097E-9050-260B2EA1ADD0}"/>
          </ac:grpSpMkLst>
        </pc:grpChg>
        <pc:grpChg chg="mod">
          <ac:chgData name="NGUYEN PHAM ANH THU" userId="baf72463-252b-4d5f-a6ca-5a6327a9888d" providerId="ADAL" clId="{04E699AA-042D-47B7-B5BB-CBC65E41F14E}" dt="2023-01-11T05:12:46.896" v="591" actId="1076"/>
          <ac:grpSpMkLst>
            <pc:docMk/>
            <pc:sldMk cId="1412321922" sldId="260"/>
            <ac:grpSpMk id="16" creationId="{E3210E28-1D4C-921B-05D1-D89C0F12155E}"/>
          </ac:grpSpMkLst>
        </pc:grpChg>
        <pc:grpChg chg="mod">
          <ac:chgData name="NGUYEN PHAM ANH THU" userId="baf72463-252b-4d5f-a6ca-5a6327a9888d" providerId="ADAL" clId="{04E699AA-042D-47B7-B5BB-CBC65E41F14E}" dt="2023-01-11T05:12:46.896" v="591" actId="1076"/>
          <ac:grpSpMkLst>
            <pc:docMk/>
            <pc:sldMk cId="1412321922" sldId="260"/>
            <ac:grpSpMk id="19" creationId="{D9A59829-8ED3-A980-57F1-5E0CAFFD2E90}"/>
          </ac:grpSpMkLst>
        </pc:grpChg>
        <pc:grpChg chg="mod">
          <ac:chgData name="NGUYEN PHAM ANH THU" userId="baf72463-252b-4d5f-a6ca-5a6327a9888d" providerId="ADAL" clId="{04E699AA-042D-47B7-B5BB-CBC65E41F14E}" dt="2023-01-11T05:12:46.896" v="591" actId="1076"/>
          <ac:grpSpMkLst>
            <pc:docMk/>
            <pc:sldMk cId="1412321922" sldId="260"/>
            <ac:grpSpMk id="22" creationId="{8032349E-99DD-4584-B05E-04E9849B33FB}"/>
          </ac:grpSpMkLst>
        </pc:grpChg>
        <pc:picChg chg="mod">
          <ac:chgData name="NGUYEN PHAM ANH THU" userId="baf72463-252b-4d5f-a6ca-5a6327a9888d" providerId="ADAL" clId="{04E699AA-042D-47B7-B5BB-CBC65E41F14E}" dt="2023-01-11T05:13:10.311" v="599" actId="1076"/>
          <ac:picMkLst>
            <pc:docMk/>
            <pc:sldMk cId="1412321922" sldId="260"/>
            <ac:picMk id="8" creationId="{6B2287DD-601F-B94E-F0E1-474BE3DD9B5C}"/>
          </ac:picMkLst>
        </pc:picChg>
        <pc:picChg chg="mod">
          <ac:chgData name="NGUYEN PHAM ANH THU" userId="baf72463-252b-4d5f-a6ca-5a6327a9888d" providerId="ADAL" clId="{04E699AA-042D-47B7-B5BB-CBC65E41F14E}" dt="2023-01-11T05:13:00.343" v="595"/>
          <ac:picMkLst>
            <pc:docMk/>
            <pc:sldMk cId="1412321922" sldId="260"/>
            <ac:picMk id="9" creationId="{D6CF5064-C360-9518-5011-A608F0BF426B}"/>
          </ac:picMkLst>
        </pc:picChg>
        <pc:picChg chg="mod">
          <ac:chgData name="NGUYEN PHAM ANH THU" userId="baf72463-252b-4d5f-a6ca-5a6327a9888d" providerId="ADAL" clId="{04E699AA-042D-47B7-B5BB-CBC65E41F14E}" dt="2023-01-11T05:12:54.211" v="594" actId="1076"/>
          <ac:picMkLst>
            <pc:docMk/>
            <pc:sldMk cId="1412321922" sldId="260"/>
            <ac:picMk id="25" creationId="{998D6BF9-A918-40CD-79B2-B59D249AFFF5}"/>
          </ac:picMkLst>
        </pc:picChg>
        <pc:picChg chg="mod">
          <ac:chgData name="NGUYEN PHAM ANH THU" userId="baf72463-252b-4d5f-a6ca-5a6327a9888d" providerId="ADAL" clId="{04E699AA-042D-47B7-B5BB-CBC65E41F14E}" dt="2023-01-11T05:12:37.762" v="589" actId="1076"/>
          <ac:picMkLst>
            <pc:docMk/>
            <pc:sldMk cId="1412321922" sldId="260"/>
            <ac:picMk id="26" creationId="{0398873E-C486-5DE6-8226-07B4A632F2DB}"/>
          </ac:picMkLst>
        </pc:picChg>
        <pc:picChg chg="mod">
          <ac:chgData name="NGUYEN PHAM ANH THU" userId="baf72463-252b-4d5f-a6ca-5a6327a9888d" providerId="ADAL" clId="{04E699AA-042D-47B7-B5BB-CBC65E41F14E}" dt="2023-01-11T05:12:36.435" v="588" actId="1076"/>
          <ac:picMkLst>
            <pc:docMk/>
            <pc:sldMk cId="1412321922" sldId="260"/>
            <ac:picMk id="1026" creationId="{618ADCC8-831C-8D5B-6B2D-6EF0BE58671A}"/>
          </ac:picMkLst>
        </pc:picChg>
      </pc:sldChg>
      <pc:sldChg chg="addSp delSp modSp add mod ord modAnim">
        <pc:chgData name="NGUYEN PHAM ANH THU" userId="baf72463-252b-4d5f-a6ca-5a6327a9888d" providerId="ADAL" clId="{04E699AA-042D-47B7-B5BB-CBC65E41F14E}" dt="2023-01-11T05:22:50.242" v="698"/>
        <pc:sldMkLst>
          <pc:docMk/>
          <pc:sldMk cId="2245218660" sldId="261"/>
        </pc:sldMkLst>
        <pc:spChg chg="add mod">
          <ac:chgData name="NGUYEN PHAM ANH THU" userId="baf72463-252b-4d5f-a6ca-5a6327a9888d" providerId="ADAL" clId="{04E699AA-042D-47B7-B5BB-CBC65E41F14E}" dt="2023-01-11T05:22:43.157" v="697" actId="403"/>
          <ac:spMkLst>
            <pc:docMk/>
            <pc:sldMk cId="2245218660" sldId="261"/>
            <ac:spMk id="6" creationId="{2C4D5466-6E6C-75B4-7D59-E943CAF9EB5D}"/>
          </ac:spMkLst>
        </pc:spChg>
        <pc:grpChg chg="mod">
          <ac:chgData name="NGUYEN PHAM ANH THU" userId="baf72463-252b-4d5f-a6ca-5a6327a9888d" providerId="ADAL" clId="{04E699AA-042D-47B7-B5BB-CBC65E41F14E}" dt="2023-01-11T05:20:11.454" v="659" actId="1076"/>
          <ac:grpSpMkLst>
            <pc:docMk/>
            <pc:sldMk cId="2245218660" sldId="261"/>
            <ac:grpSpMk id="16" creationId="{E3210E28-1D4C-921B-05D1-D89C0F12155E}"/>
          </ac:grpSpMkLst>
        </pc:grpChg>
        <pc:grpChg chg="del mod">
          <ac:chgData name="NGUYEN PHAM ANH THU" userId="baf72463-252b-4d5f-a6ca-5a6327a9888d" providerId="ADAL" clId="{04E699AA-042D-47B7-B5BB-CBC65E41F14E}" dt="2023-01-11T05:19:58.379" v="653" actId="478"/>
          <ac:grpSpMkLst>
            <pc:docMk/>
            <pc:sldMk cId="2245218660" sldId="261"/>
            <ac:grpSpMk id="19" creationId="{D9A59829-8ED3-A980-57F1-5E0CAFFD2E90}"/>
          </ac:grpSpMkLst>
        </pc:grpChg>
        <pc:grpChg chg="del mod">
          <ac:chgData name="NGUYEN PHAM ANH THU" userId="baf72463-252b-4d5f-a6ca-5a6327a9888d" providerId="ADAL" clId="{04E699AA-042D-47B7-B5BB-CBC65E41F14E}" dt="2023-01-11T05:19:58.379" v="653" actId="478"/>
          <ac:grpSpMkLst>
            <pc:docMk/>
            <pc:sldMk cId="2245218660" sldId="261"/>
            <ac:grpSpMk id="22" creationId="{8032349E-99DD-4584-B05E-04E9849B33FB}"/>
          </ac:grpSpMkLst>
        </pc:grpChg>
        <pc:picChg chg="add mod">
          <ac:chgData name="NGUYEN PHAM ANH THU" userId="baf72463-252b-4d5f-a6ca-5a6327a9888d" providerId="ADAL" clId="{04E699AA-042D-47B7-B5BB-CBC65E41F14E}" dt="2023-01-11T05:20:43.842" v="667" actId="1076"/>
          <ac:picMkLst>
            <pc:docMk/>
            <pc:sldMk cId="2245218660" sldId="261"/>
            <ac:picMk id="5" creationId="{1321EF0A-E92A-2165-3C63-3EA8A36DDA8E}"/>
          </ac:picMkLst>
        </pc:picChg>
        <pc:picChg chg="del">
          <ac:chgData name="NGUYEN PHAM ANH THU" userId="baf72463-252b-4d5f-a6ca-5a6327a9888d" providerId="ADAL" clId="{04E699AA-042D-47B7-B5BB-CBC65E41F14E}" dt="2023-01-11T05:19:49.309" v="650" actId="478"/>
          <ac:picMkLst>
            <pc:docMk/>
            <pc:sldMk cId="2245218660" sldId="261"/>
            <ac:picMk id="25" creationId="{998D6BF9-A918-40CD-79B2-B59D249AFFF5}"/>
          </ac:picMkLst>
        </pc:picChg>
        <pc:picChg chg="del">
          <ac:chgData name="NGUYEN PHAM ANH THU" userId="baf72463-252b-4d5f-a6ca-5a6327a9888d" providerId="ADAL" clId="{04E699AA-042D-47B7-B5BB-CBC65E41F14E}" dt="2023-01-11T05:19:49.309" v="650" actId="478"/>
          <ac:picMkLst>
            <pc:docMk/>
            <pc:sldMk cId="2245218660" sldId="261"/>
            <ac:picMk id="26" creationId="{0398873E-C486-5DE6-8226-07B4A632F2DB}"/>
          </ac:picMkLst>
        </pc:picChg>
        <pc:picChg chg="del">
          <ac:chgData name="NGUYEN PHAM ANH THU" userId="baf72463-252b-4d5f-a6ca-5a6327a9888d" providerId="ADAL" clId="{04E699AA-042D-47B7-B5BB-CBC65E41F14E}" dt="2023-01-11T05:19:49.309" v="650" actId="478"/>
          <ac:picMkLst>
            <pc:docMk/>
            <pc:sldMk cId="2245218660" sldId="261"/>
            <ac:picMk id="1026" creationId="{618ADCC8-831C-8D5B-6B2D-6EF0BE58671A}"/>
          </ac:picMkLst>
        </pc:picChg>
      </pc:sldChg>
      <pc:sldChg chg="addSp delSp modSp add mod">
        <pc:chgData name="NGUYEN PHAM ANH THU" userId="baf72463-252b-4d5f-a6ca-5a6327a9888d" providerId="ADAL" clId="{04E699AA-042D-47B7-B5BB-CBC65E41F14E}" dt="2023-01-11T05:24:10.140" v="711" actId="1076"/>
        <pc:sldMkLst>
          <pc:docMk/>
          <pc:sldMk cId="2721046116" sldId="262"/>
        </pc:sldMkLst>
        <pc:spChg chg="mod">
          <ac:chgData name="NGUYEN PHAM ANH THU" userId="baf72463-252b-4d5f-a6ca-5a6327a9888d" providerId="ADAL" clId="{04E699AA-042D-47B7-B5BB-CBC65E41F14E}" dt="2023-01-11T05:24:05.275" v="710" actId="1076"/>
          <ac:spMkLst>
            <pc:docMk/>
            <pc:sldMk cId="2721046116" sldId="262"/>
            <ac:spMk id="6" creationId="{2C4D5466-6E6C-75B4-7D59-E943CAF9EB5D}"/>
          </ac:spMkLst>
        </pc:spChg>
        <pc:spChg chg="mod">
          <ac:chgData name="NGUYEN PHAM ANH THU" userId="baf72463-252b-4d5f-a6ca-5a6327a9888d" providerId="ADAL" clId="{04E699AA-042D-47B7-B5BB-CBC65E41F14E}" dt="2023-01-11T05:22:58.150" v="700"/>
          <ac:spMkLst>
            <pc:docMk/>
            <pc:sldMk cId="2721046116" sldId="262"/>
            <ac:spMk id="17" creationId="{24B7FE45-EBB1-BDCD-1120-26971BAEB2BA}"/>
          </ac:spMkLst>
        </pc:spChg>
        <pc:picChg chg="del mod">
          <ac:chgData name="NGUYEN PHAM ANH THU" userId="baf72463-252b-4d5f-a6ca-5a6327a9888d" providerId="ADAL" clId="{04E699AA-042D-47B7-B5BB-CBC65E41F14E}" dt="2023-01-11T05:23:07.248" v="703" actId="478"/>
          <ac:picMkLst>
            <pc:docMk/>
            <pc:sldMk cId="2721046116" sldId="262"/>
            <ac:picMk id="5" creationId="{1321EF0A-E92A-2165-3C63-3EA8A36DDA8E}"/>
          </ac:picMkLst>
        </pc:picChg>
        <pc:picChg chg="add mod">
          <ac:chgData name="NGUYEN PHAM ANH THU" userId="baf72463-252b-4d5f-a6ca-5a6327a9888d" providerId="ADAL" clId="{04E699AA-042D-47B7-B5BB-CBC65E41F14E}" dt="2023-01-11T05:24:10.140" v="711" actId="1076"/>
          <ac:picMkLst>
            <pc:docMk/>
            <pc:sldMk cId="2721046116" sldId="262"/>
            <ac:picMk id="7" creationId="{AC6FBEEF-141F-2AA0-B9E8-D75DD56970CE}"/>
          </ac:picMkLst>
        </pc:picChg>
      </pc:sldChg>
      <pc:sldChg chg="addSp delSp modSp add mod">
        <pc:chgData name="NGUYEN PHAM ANH THU" userId="baf72463-252b-4d5f-a6ca-5a6327a9888d" providerId="ADAL" clId="{04E699AA-042D-47B7-B5BB-CBC65E41F14E}" dt="2023-01-11T05:25:02.666" v="722" actId="1076"/>
        <pc:sldMkLst>
          <pc:docMk/>
          <pc:sldMk cId="3694934110" sldId="263"/>
        </pc:sldMkLst>
        <pc:spChg chg="mod">
          <ac:chgData name="NGUYEN PHAM ANH THU" userId="baf72463-252b-4d5f-a6ca-5a6327a9888d" providerId="ADAL" clId="{04E699AA-042D-47B7-B5BB-CBC65E41F14E}" dt="2023-01-11T05:24:54.812" v="720" actId="14100"/>
          <ac:spMkLst>
            <pc:docMk/>
            <pc:sldMk cId="3694934110" sldId="263"/>
            <ac:spMk id="6" creationId="{2C4D5466-6E6C-75B4-7D59-E943CAF9EB5D}"/>
          </ac:spMkLst>
        </pc:spChg>
        <pc:spChg chg="mod">
          <ac:chgData name="NGUYEN PHAM ANH THU" userId="baf72463-252b-4d5f-a6ca-5a6327a9888d" providerId="ADAL" clId="{04E699AA-042D-47B7-B5BB-CBC65E41F14E}" dt="2023-01-11T05:24:39.865" v="716"/>
          <ac:spMkLst>
            <pc:docMk/>
            <pc:sldMk cId="3694934110" sldId="263"/>
            <ac:spMk id="17" creationId="{24B7FE45-EBB1-BDCD-1120-26971BAEB2BA}"/>
          </ac:spMkLst>
        </pc:spChg>
        <pc:picChg chg="add mod">
          <ac:chgData name="NGUYEN PHAM ANH THU" userId="baf72463-252b-4d5f-a6ca-5a6327a9888d" providerId="ADAL" clId="{04E699AA-042D-47B7-B5BB-CBC65E41F14E}" dt="2023-01-11T05:25:02.666" v="722" actId="1076"/>
          <ac:picMkLst>
            <pc:docMk/>
            <pc:sldMk cId="3694934110" sldId="263"/>
            <ac:picMk id="5" creationId="{28E19EB1-5C2B-DDE7-A982-7067405D0759}"/>
          </ac:picMkLst>
        </pc:picChg>
        <pc:picChg chg="del">
          <ac:chgData name="NGUYEN PHAM ANH THU" userId="baf72463-252b-4d5f-a6ca-5a6327a9888d" providerId="ADAL" clId="{04E699AA-042D-47B7-B5BB-CBC65E41F14E}" dt="2023-01-11T05:24:45.212" v="717" actId="478"/>
          <ac:picMkLst>
            <pc:docMk/>
            <pc:sldMk cId="3694934110" sldId="263"/>
            <ac:picMk id="7" creationId="{AC6FBEEF-141F-2AA0-B9E8-D75DD56970CE}"/>
          </ac:picMkLst>
        </pc:picChg>
      </pc:sldChg>
      <pc:sldChg chg="modSp add ord">
        <pc:chgData name="NGUYEN PHAM ANH THU" userId="baf72463-252b-4d5f-a6ca-5a6327a9888d" providerId="ADAL" clId="{04E699AA-042D-47B7-B5BB-CBC65E41F14E}" dt="2023-01-11T05:25:29.528" v="743" actId="403"/>
        <pc:sldMkLst>
          <pc:docMk/>
          <pc:sldMk cId="1491775924" sldId="264"/>
        </pc:sldMkLst>
        <pc:spChg chg="mod">
          <ac:chgData name="NGUYEN PHAM ANH THU" userId="baf72463-252b-4d5f-a6ca-5a6327a9888d" providerId="ADAL" clId="{04E699AA-042D-47B7-B5BB-CBC65E41F14E}" dt="2023-01-11T05:25:29.528" v="743" actId="403"/>
          <ac:spMkLst>
            <pc:docMk/>
            <pc:sldMk cId="1491775924" sldId="264"/>
            <ac:spMk id="5" creationId="{43E1AA2B-EEEF-0227-5151-4989AA235746}"/>
          </ac:spMkLst>
        </pc:spChg>
      </pc:sldChg>
      <pc:sldChg chg="addSp delSp modSp add mod ord delAnim modAnim">
        <pc:chgData name="NGUYEN PHAM ANH THU" userId="baf72463-252b-4d5f-a6ca-5a6327a9888d" providerId="ADAL" clId="{04E699AA-042D-47B7-B5BB-CBC65E41F14E}" dt="2023-01-11T05:40:39.146" v="1037"/>
        <pc:sldMkLst>
          <pc:docMk/>
          <pc:sldMk cId="4273999378" sldId="265"/>
        </pc:sldMkLst>
        <pc:spChg chg="add del mod">
          <ac:chgData name="NGUYEN PHAM ANH THU" userId="baf72463-252b-4d5f-a6ca-5a6327a9888d" providerId="ADAL" clId="{04E699AA-042D-47B7-B5BB-CBC65E41F14E}" dt="2023-01-11T05:30:49.084" v="780" actId="478"/>
          <ac:spMkLst>
            <pc:docMk/>
            <pc:sldMk cId="4273999378" sldId="265"/>
            <ac:spMk id="6" creationId="{5F92F409-BF48-82A1-5DC4-4E5D6E30E7E7}"/>
          </ac:spMkLst>
        </pc:spChg>
        <pc:spChg chg="mod">
          <ac:chgData name="NGUYEN PHAM ANH THU" userId="baf72463-252b-4d5f-a6ca-5a6327a9888d" providerId="ADAL" clId="{04E699AA-042D-47B7-B5BB-CBC65E41F14E}" dt="2023-01-11T05:35:42.922" v="895" actId="1076"/>
          <ac:spMkLst>
            <pc:docMk/>
            <pc:sldMk cId="4273999378" sldId="265"/>
            <ac:spMk id="14" creationId="{E1F6540A-18DF-9157-E10D-E4827C5AEBF2}"/>
          </ac:spMkLst>
        </pc:spChg>
        <pc:spChg chg="mod">
          <ac:chgData name="NGUYEN PHAM ANH THU" userId="baf72463-252b-4d5f-a6ca-5a6327a9888d" providerId="ADAL" clId="{04E699AA-042D-47B7-B5BB-CBC65E41F14E}" dt="2023-01-11T05:26:39.009" v="759" actId="1076"/>
          <ac:spMkLst>
            <pc:docMk/>
            <pc:sldMk cId="4273999378" sldId="265"/>
            <ac:spMk id="15" creationId="{48E1DB4F-0875-3F6E-CC1B-4926F28C462D}"/>
          </ac:spMkLst>
        </pc:spChg>
        <pc:spChg chg="add mod">
          <ac:chgData name="NGUYEN PHAM ANH THU" userId="baf72463-252b-4d5f-a6ca-5a6327a9888d" providerId="ADAL" clId="{04E699AA-042D-47B7-B5BB-CBC65E41F14E}" dt="2023-01-11T05:40:14.490" v="1029" actId="164"/>
          <ac:spMkLst>
            <pc:docMk/>
            <pc:sldMk cId="4273999378" sldId="265"/>
            <ac:spMk id="27" creationId="{4605DE54-186A-BA16-9FD2-B2E4DFC8F9CB}"/>
          </ac:spMkLst>
        </pc:spChg>
        <pc:spChg chg="add mod">
          <ac:chgData name="NGUYEN PHAM ANH THU" userId="baf72463-252b-4d5f-a6ca-5a6327a9888d" providerId="ADAL" clId="{04E699AA-042D-47B7-B5BB-CBC65E41F14E}" dt="2023-01-11T05:40:14.490" v="1029" actId="164"/>
          <ac:spMkLst>
            <pc:docMk/>
            <pc:sldMk cId="4273999378" sldId="265"/>
            <ac:spMk id="28" creationId="{2993659C-4C28-84F0-A9E0-339EA531956C}"/>
          </ac:spMkLst>
        </pc:spChg>
        <pc:spChg chg="add mod">
          <ac:chgData name="NGUYEN PHAM ANH THU" userId="baf72463-252b-4d5f-a6ca-5a6327a9888d" providerId="ADAL" clId="{04E699AA-042D-47B7-B5BB-CBC65E41F14E}" dt="2023-01-11T05:40:14.490" v="1029" actId="164"/>
          <ac:spMkLst>
            <pc:docMk/>
            <pc:sldMk cId="4273999378" sldId="265"/>
            <ac:spMk id="29" creationId="{B188E43F-BBFF-5193-9D67-EAB8556F0AD0}"/>
          </ac:spMkLst>
        </pc:spChg>
        <pc:spChg chg="add mod">
          <ac:chgData name="NGUYEN PHAM ANH THU" userId="baf72463-252b-4d5f-a6ca-5a6327a9888d" providerId="ADAL" clId="{04E699AA-042D-47B7-B5BB-CBC65E41F14E}" dt="2023-01-11T05:40:14.490" v="1029" actId="164"/>
          <ac:spMkLst>
            <pc:docMk/>
            <pc:sldMk cId="4273999378" sldId="265"/>
            <ac:spMk id="30" creationId="{C0694D99-7EE6-086D-296A-BE4B47FA61BF}"/>
          </ac:spMkLst>
        </pc:spChg>
        <pc:spChg chg="add mod">
          <ac:chgData name="NGUYEN PHAM ANH THU" userId="baf72463-252b-4d5f-a6ca-5a6327a9888d" providerId="ADAL" clId="{04E699AA-042D-47B7-B5BB-CBC65E41F14E}" dt="2023-01-11T05:40:19.417" v="1031" actId="164"/>
          <ac:spMkLst>
            <pc:docMk/>
            <pc:sldMk cId="4273999378" sldId="265"/>
            <ac:spMk id="31" creationId="{38D1165B-1F41-55C8-D3C0-BC57F9C7D34C}"/>
          </ac:spMkLst>
        </pc:spChg>
        <pc:spChg chg="add mod">
          <ac:chgData name="NGUYEN PHAM ANH THU" userId="baf72463-252b-4d5f-a6ca-5a6327a9888d" providerId="ADAL" clId="{04E699AA-042D-47B7-B5BB-CBC65E41F14E}" dt="2023-01-11T05:40:19.417" v="1031" actId="164"/>
          <ac:spMkLst>
            <pc:docMk/>
            <pc:sldMk cId="4273999378" sldId="265"/>
            <ac:spMk id="32" creationId="{0F70634C-EDFE-EBD5-8202-D0DB244FE04C}"/>
          </ac:spMkLst>
        </pc:spChg>
        <pc:spChg chg="add mod">
          <ac:chgData name="NGUYEN PHAM ANH THU" userId="baf72463-252b-4d5f-a6ca-5a6327a9888d" providerId="ADAL" clId="{04E699AA-042D-47B7-B5BB-CBC65E41F14E}" dt="2023-01-11T05:40:19.417" v="1031" actId="164"/>
          <ac:spMkLst>
            <pc:docMk/>
            <pc:sldMk cId="4273999378" sldId="265"/>
            <ac:spMk id="33" creationId="{15BBF54C-A6CB-2BDE-2692-F494163C0FF7}"/>
          </ac:spMkLst>
        </pc:spChg>
        <pc:spChg chg="add mod">
          <ac:chgData name="NGUYEN PHAM ANH THU" userId="baf72463-252b-4d5f-a6ca-5a6327a9888d" providerId="ADAL" clId="{04E699AA-042D-47B7-B5BB-CBC65E41F14E}" dt="2023-01-11T05:40:19.417" v="1031" actId="164"/>
          <ac:spMkLst>
            <pc:docMk/>
            <pc:sldMk cId="4273999378" sldId="265"/>
            <ac:spMk id="34" creationId="{9918A361-586C-07F5-B7AB-08A2F585F06E}"/>
          </ac:spMkLst>
        </pc:spChg>
        <pc:spChg chg="add mod">
          <ac:chgData name="NGUYEN PHAM ANH THU" userId="baf72463-252b-4d5f-a6ca-5a6327a9888d" providerId="ADAL" clId="{04E699AA-042D-47B7-B5BB-CBC65E41F14E}" dt="2023-01-11T05:40:14.490" v="1029" actId="164"/>
          <ac:spMkLst>
            <pc:docMk/>
            <pc:sldMk cId="4273999378" sldId="265"/>
            <ac:spMk id="35" creationId="{94606F9A-A8FB-861D-B72B-6827AFBDF6FC}"/>
          </ac:spMkLst>
        </pc:spChg>
        <pc:spChg chg="add mod">
          <ac:chgData name="NGUYEN PHAM ANH THU" userId="baf72463-252b-4d5f-a6ca-5a6327a9888d" providerId="ADAL" clId="{04E699AA-042D-47B7-B5BB-CBC65E41F14E}" dt="2023-01-11T05:40:19.417" v="1031" actId="164"/>
          <ac:spMkLst>
            <pc:docMk/>
            <pc:sldMk cId="4273999378" sldId="265"/>
            <ac:spMk id="36" creationId="{E84DE092-4EF4-DCE9-CFA0-DD6B531DF15D}"/>
          </ac:spMkLst>
        </pc:spChg>
        <pc:spChg chg="add mod">
          <ac:chgData name="NGUYEN PHAM ANH THU" userId="baf72463-252b-4d5f-a6ca-5a6327a9888d" providerId="ADAL" clId="{04E699AA-042D-47B7-B5BB-CBC65E41F14E}" dt="2023-01-11T05:40:17.365" v="1030" actId="164"/>
          <ac:spMkLst>
            <pc:docMk/>
            <pc:sldMk cId="4273999378" sldId="265"/>
            <ac:spMk id="37" creationId="{70140ABE-BA0E-125F-3634-1EB50B3F66D9}"/>
          </ac:spMkLst>
        </pc:spChg>
        <pc:spChg chg="add mod">
          <ac:chgData name="NGUYEN PHAM ANH THU" userId="baf72463-252b-4d5f-a6ca-5a6327a9888d" providerId="ADAL" clId="{04E699AA-042D-47B7-B5BB-CBC65E41F14E}" dt="2023-01-11T05:40:17.365" v="1030" actId="164"/>
          <ac:spMkLst>
            <pc:docMk/>
            <pc:sldMk cId="4273999378" sldId="265"/>
            <ac:spMk id="38" creationId="{0376DF4A-A222-1BFE-649E-DD1DB80DADD9}"/>
          </ac:spMkLst>
        </pc:spChg>
        <pc:spChg chg="add mod">
          <ac:chgData name="NGUYEN PHAM ANH THU" userId="baf72463-252b-4d5f-a6ca-5a6327a9888d" providerId="ADAL" clId="{04E699AA-042D-47B7-B5BB-CBC65E41F14E}" dt="2023-01-11T05:40:17.365" v="1030" actId="164"/>
          <ac:spMkLst>
            <pc:docMk/>
            <pc:sldMk cId="4273999378" sldId="265"/>
            <ac:spMk id="39" creationId="{7FB2F763-D3A7-3489-D02B-943B48A311E3}"/>
          </ac:spMkLst>
        </pc:spChg>
        <pc:grpChg chg="del">
          <ac:chgData name="NGUYEN PHAM ANH THU" userId="baf72463-252b-4d5f-a6ca-5a6327a9888d" providerId="ADAL" clId="{04E699AA-042D-47B7-B5BB-CBC65E41F14E}" dt="2023-01-11T05:26:06.040" v="749" actId="478"/>
          <ac:grpSpMkLst>
            <pc:docMk/>
            <pc:sldMk cId="4273999378" sldId="265"/>
            <ac:grpSpMk id="16" creationId="{E3210E28-1D4C-921B-05D1-D89C0F12155E}"/>
          </ac:grpSpMkLst>
        </pc:grpChg>
        <pc:grpChg chg="del">
          <ac:chgData name="NGUYEN PHAM ANH THU" userId="baf72463-252b-4d5f-a6ca-5a6327a9888d" providerId="ADAL" clId="{04E699AA-042D-47B7-B5BB-CBC65E41F14E}" dt="2023-01-11T05:26:06.040" v="749" actId="478"/>
          <ac:grpSpMkLst>
            <pc:docMk/>
            <pc:sldMk cId="4273999378" sldId="265"/>
            <ac:grpSpMk id="19" creationId="{D9A59829-8ED3-A980-57F1-5E0CAFFD2E90}"/>
          </ac:grpSpMkLst>
        </pc:grpChg>
        <pc:grpChg chg="del">
          <ac:chgData name="NGUYEN PHAM ANH THU" userId="baf72463-252b-4d5f-a6ca-5a6327a9888d" providerId="ADAL" clId="{04E699AA-042D-47B7-B5BB-CBC65E41F14E}" dt="2023-01-11T05:26:06.040" v="749" actId="478"/>
          <ac:grpSpMkLst>
            <pc:docMk/>
            <pc:sldMk cId="4273999378" sldId="265"/>
            <ac:grpSpMk id="22" creationId="{8032349E-99DD-4584-B05E-04E9849B33FB}"/>
          </ac:grpSpMkLst>
        </pc:grpChg>
        <pc:grpChg chg="add mod">
          <ac:chgData name="NGUYEN PHAM ANH THU" userId="baf72463-252b-4d5f-a6ca-5a6327a9888d" providerId="ADAL" clId="{04E699AA-042D-47B7-B5BB-CBC65E41F14E}" dt="2023-01-11T05:40:14.490" v="1029" actId="164"/>
          <ac:grpSpMkLst>
            <pc:docMk/>
            <pc:sldMk cId="4273999378" sldId="265"/>
            <ac:grpSpMk id="45" creationId="{E592872A-5DF2-6584-9DEE-501C9F37CC7C}"/>
          </ac:grpSpMkLst>
        </pc:grpChg>
        <pc:grpChg chg="add mod">
          <ac:chgData name="NGUYEN PHAM ANH THU" userId="baf72463-252b-4d5f-a6ca-5a6327a9888d" providerId="ADAL" clId="{04E699AA-042D-47B7-B5BB-CBC65E41F14E}" dt="2023-01-11T05:40:17.365" v="1030" actId="164"/>
          <ac:grpSpMkLst>
            <pc:docMk/>
            <pc:sldMk cId="4273999378" sldId="265"/>
            <ac:grpSpMk id="46" creationId="{E52763EA-C7C4-2E0E-C260-9437A89FCB54}"/>
          </ac:grpSpMkLst>
        </pc:grpChg>
        <pc:grpChg chg="add mod">
          <ac:chgData name="NGUYEN PHAM ANH THU" userId="baf72463-252b-4d5f-a6ca-5a6327a9888d" providerId="ADAL" clId="{04E699AA-042D-47B7-B5BB-CBC65E41F14E}" dt="2023-01-11T05:40:19.417" v="1031" actId="164"/>
          <ac:grpSpMkLst>
            <pc:docMk/>
            <pc:sldMk cId="4273999378" sldId="265"/>
            <ac:grpSpMk id="47" creationId="{2EDBABFF-ECFC-6AAC-9BC6-C4EA32AAD364}"/>
          </ac:grpSpMkLst>
        </pc:grpChg>
        <pc:picChg chg="add del mod modCrop">
          <ac:chgData name="NGUYEN PHAM ANH THU" userId="baf72463-252b-4d5f-a6ca-5a6327a9888d" providerId="ADAL" clId="{04E699AA-042D-47B7-B5BB-CBC65E41F14E}" dt="2023-01-11T05:30:49.084" v="780" actId="478"/>
          <ac:picMkLst>
            <pc:docMk/>
            <pc:sldMk cId="4273999378" sldId="265"/>
            <ac:picMk id="5" creationId="{63BDFFA9-EAD3-628F-EBF5-B0563AB709AD}"/>
          </ac:picMkLst>
        </pc:picChg>
        <pc:picChg chg="add del mod">
          <ac:chgData name="NGUYEN PHAM ANH THU" userId="baf72463-252b-4d5f-a6ca-5a6327a9888d" providerId="ADAL" clId="{04E699AA-042D-47B7-B5BB-CBC65E41F14E}" dt="2023-01-11T05:30:49.084" v="780" actId="478"/>
          <ac:picMkLst>
            <pc:docMk/>
            <pc:sldMk cId="4273999378" sldId="265"/>
            <ac:picMk id="8" creationId="{F9086C59-8555-2FAB-65CF-AA3F7C0C9124}"/>
          </ac:picMkLst>
        </pc:picChg>
        <pc:picChg chg="add del mod">
          <ac:chgData name="NGUYEN PHAM ANH THU" userId="baf72463-252b-4d5f-a6ca-5a6327a9888d" providerId="ADAL" clId="{04E699AA-042D-47B7-B5BB-CBC65E41F14E}" dt="2023-01-11T05:30:49.084" v="780" actId="478"/>
          <ac:picMkLst>
            <pc:docMk/>
            <pc:sldMk cId="4273999378" sldId="265"/>
            <ac:picMk id="10" creationId="{E0AD73D5-F563-1B9E-26CF-28B6EC70D5F9}"/>
          </ac:picMkLst>
        </pc:picChg>
        <pc:picChg chg="add mod">
          <ac:chgData name="NGUYEN PHAM ANH THU" userId="baf72463-252b-4d5f-a6ca-5a6327a9888d" providerId="ADAL" clId="{04E699AA-042D-47B7-B5BB-CBC65E41F14E}" dt="2023-01-11T05:30:56.935" v="782" actId="1076"/>
          <ac:picMkLst>
            <pc:docMk/>
            <pc:sldMk cId="4273999378" sldId="265"/>
            <ac:picMk id="11" creationId="{186BF64F-12DF-EE31-DA5F-A3D96559B396}"/>
          </ac:picMkLst>
        </pc:picChg>
        <pc:picChg chg="del">
          <ac:chgData name="NGUYEN PHAM ANH THU" userId="baf72463-252b-4d5f-a6ca-5a6327a9888d" providerId="ADAL" clId="{04E699AA-042D-47B7-B5BB-CBC65E41F14E}" dt="2023-01-11T05:26:04.362" v="748" actId="478"/>
          <ac:picMkLst>
            <pc:docMk/>
            <pc:sldMk cId="4273999378" sldId="265"/>
            <ac:picMk id="25" creationId="{998D6BF9-A918-40CD-79B2-B59D249AFFF5}"/>
          </ac:picMkLst>
        </pc:picChg>
        <pc:picChg chg="del">
          <ac:chgData name="NGUYEN PHAM ANH THU" userId="baf72463-252b-4d5f-a6ca-5a6327a9888d" providerId="ADAL" clId="{04E699AA-042D-47B7-B5BB-CBC65E41F14E}" dt="2023-01-11T05:26:04.362" v="748" actId="478"/>
          <ac:picMkLst>
            <pc:docMk/>
            <pc:sldMk cId="4273999378" sldId="265"/>
            <ac:picMk id="26" creationId="{0398873E-C486-5DE6-8226-07B4A632F2DB}"/>
          </ac:picMkLst>
        </pc:picChg>
        <pc:picChg chg="add mod">
          <ac:chgData name="NGUYEN PHAM ANH THU" userId="baf72463-252b-4d5f-a6ca-5a6327a9888d" providerId="ADAL" clId="{04E699AA-042D-47B7-B5BB-CBC65E41F14E}" dt="2023-01-11T05:40:17.365" v="1030" actId="164"/>
          <ac:picMkLst>
            <pc:docMk/>
            <pc:sldMk cId="4273999378" sldId="265"/>
            <ac:picMk id="42" creationId="{EAE91E5F-9FF2-D50C-D14A-F86B2798222F}"/>
          </ac:picMkLst>
        </pc:picChg>
        <pc:picChg chg="add mod">
          <ac:chgData name="NGUYEN PHAM ANH THU" userId="baf72463-252b-4d5f-a6ca-5a6327a9888d" providerId="ADAL" clId="{04E699AA-042D-47B7-B5BB-CBC65E41F14E}" dt="2023-01-11T05:40:17.365" v="1030" actId="164"/>
          <ac:picMkLst>
            <pc:docMk/>
            <pc:sldMk cId="4273999378" sldId="265"/>
            <ac:picMk id="43" creationId="{DAE4BF36-3D13-8DE1-B18B-5950987BC284}"/>
          </ac:picMkLst>
        </pc:picChg>
        <pc:picChg chg="add mod">
          <ac:chgData name="NGUYEN PHAM ANH THU" userId="baf72463-252b-4d5f-a6ca-5a6327a9888d" providerId="ADAL" clId="{04E699AA-042D-47B7-B5BB-CBC65E41F14E}" dt="2023-01-11T05:40:17.365" v="1030" actId="164"/>
          <ac:picMkLst>
            <pc:docMk/>
            <pc:sldMk cId="4273999378" sldId="265"/>
            <ac:picMk id="44" creationId="{A0EA7924-00BA-FA39-1873-944F95CB71CF}"/>
          </ac:picMkLst>
        </pc:picChg>
        <pc:picChg chg="del">
          <ac:chgData name="NGUYEN PHAM ANH THU" userId="baf72463-252b-4d5f-a6ca-5a6327a9888d" providerId="ADAL" clId="{04E699AA-042D-47B7-B5BB-CBC65E41F14E}" dt="2023-01-11T05:26:04.362" v="748" actId="478"/>
          <ac:picMkLst>
            <pc:docMk/>
            <pc:sldMk cId="4273999378" sldId="265"/>
            <ac:picMk id="1026" creationId="{618ADCC8-831C-8D5B-6B2D-6EF0BE58671A}"/>
          </ac:picMkLst>
        </pc:picChg>
        <pc:cxnChg chg="add del">
          <ac:chgData name="NGUYEN PHAM ANH THU" userId="baf72463-252b-4d5f-a6ca-5a6327a9888d" providerId="ADAL" clId="{04E699AA-042D-47B7-B5BB-CBC65E41F14E}" dt="2023-01-11T05:31:05.442" v="784" actId="478"/>
          <ac:cxnSpMkLst>
            <pc:docMk/>
            <pc:sldMk cId="4273999378" sldId="265"/>
            <ac:cxnSpMk id="13" creationId="{EBCB4B99-C081-DC36-57D1-3C3113782C21}"/>
          </ac:cxnSpMkLst>
        </pc:cxnChg>
        <pc:cxnChg chg="add mod">
          <ac:chgData name="NGUYEN PHAM ANH THU" userId="baf72463-252b-4d5f-a6ca-5a6327a9888d" providerId="ADAL" clId="{04E699AA-042D-47B7-B5BB-CBC65E41F14E}" dt="2023-01-11T05:40:17.365" v="1030" actId="164"/>
          <ac:cxnSpMkLst>
            <pc:docMk/>
            <pc:sldMk cId="4273999378" sldId="265"/>
            <ac:cxnSpMk id="41" creationId="{1BAB6830-50F6-7D25-08E8-DFD9589704E8}"/>
          </ac:cxnSpMkLst>
        </pc:cxnChg>
      </pc:sldChg>
      <pc:sldChg chg="addSp delSp modSp add mod modAnim">
        <pc:chgData name="NGUYEN PHAM ANH THU" userId="baf72463-252b-4d5f-a6ca-5a6327a9888d" providerId="ADAL" clId="{04E699AA-042D-47B7-B5BB-CBC65E41F14E}" dt="2023-01-11T05:43:46.737" v="1200" actId="1076"/>
        <pc:sldMkLst>
          <pc:docMk/>
          <pc:sldMk cId="1578025869" sldId="266"/>
        </pc:sldMkLst>
        <pc:spChg chg="del">
          <ac:chgData name="NGUYEN PHAM ANH THU" userId="baf72463-252b-4d5f-a6ca-5a6327a9888d" providerId="ADAL" clId="{04E699AA-042D-47B7-B5BB-CBC65E41F14E}" dt="2023-01-11T05:41:12.604" v="1041" actId="478"/>
          <ac:spMkLst>
            <pc:docMk/>
            <pc:sldMk cId="1578025869" sldId="266"/>
            <ac:spMk id="3" creationId="{6361EEB9-C93F-1216-355D-58651C42D4C0}"/>
          </ac:spMkLst>
        </pc:spChg>
        <pc:spChg chg="add del">
          <ac:chgData name="NGUYEN PHAM ANH THU" userId="baf72463-252b-4d5f-a6ca-5a6327a9888d" providerId="ADAL" clId="{04E699AA-042D-47B7-B5BB-CBC65E41F14E}" dt="2023-01-11T05:42:18.057" v="1054" actId="478"/>
          <ac:spMkLst>
            <pc:docMk/>
            <pc:sldMk cId="1578025869" sldId="266"/>
            <ac:spMk id="7" creationId="{C83DA6D4-AAC4-A297-48B5-71B15DDA148D}"/>
          </ac:spMkLst>
        </pc:spChg>
        <pc:spChg chg="add del">
          <ac:chgData name="NGUYEN PHAM ANH THU" userId="baf72463-252b-4d5f-a6ca-5a6327a9888d" providerId="ADAL" clId="{04E699AA-042D-47B7-B5BB-CBC65E41F14E}" dt="2023-01-11T05:42:16.130" v="1053" actId="478"/>
          <ac:spMkLst>
            <pc:docMk/>
            <pc:sldMk cId="1578025869" sldId="266"/>
            <ac:spMk id="9" creationId="{9D3D9525-39AD-B7E6-5861-2EE58B9BDD15}"/>
          </ac:spMkLst>
        </pc:spChg>
        <pc:spChg chg="add del">
          <ac:chgData name="NGUYEN PHAM ANH THU" userId="baf72463-252b-4d5f-a6ca-5a6327a9888d" providerId="ADAL" clId="{04E699AA-042D-47B7-B5BB-CBC65E41F14E}" dt="2023-01-11T05:42:13.835" v="1052" actId="478"/>
          <ac:spMkLst>
            <pc:docMk/>
            <pc:sldMk cId="1578025869" sldId="266"/>
            <ac:spMk id="12" creationId="{FDC58A5D-CC17-8EF0-71C6-0E3AB1EAB30F}"/>
          </ac:spMkLst>
        </pc:spChg>
        <pc:spChg chg="add mod">
          <ac:chgData name="NGUYEN PHAM ANH THU" userId="baf72463-252b-4d5f-a6ca-5a6327a9888d" providerId="ADAL" clId="{04E699AA-042D-47B7-B5BB-CBC65E41F14E}" dt="2023-01-11T05:43:46.737" v="1200" actId="1076"/>
          <ac:spMkLst>
            <pc:docMk/>
            <pc:sldMk cId="1578025869" sldId="266"/>
            <ac:spMk id="13" creationId="{B7E0BAF6-D9A7-B0A7-5700-A1ADA32CC016}"/>
          </ac:spMkLst>
        </pc:spChg>
        <pc:grpChg chg="del">
          <ac:chgData name="NGUYEN PHAM ANH THU" userId="baf72463-252b-4d5f-a6ca-5a6327a9888d" providerId="ADAL" clId="{04E699AA-042D-47B7-B5BB-CBC65E41F14E}" dt="2023-01-11T05:41:12.604" v="1041" actId="478"/>
          <ac:grpSpMkLst>
            <pc:docMk/>
            <pc:sldMk cId="1578025869" sldId="266"/>
            <ac:grpSpMk id="45" creationId="{E592872A-5DF2-6584-9DEE-501C9F37CC7C}"/>
          </ac:grpSpMkLst>
        </pc:grpChg>
        <pc:grpChg chg="del">
          <ac:chgData name="NGUYEN PHAM ANH THU" userId="baf72463-252b-4d5f-a6ca-5a6327a9888d" providerId="ADAL" clId="{04E699AA-042D-47B7-B5BB-CBC65E41F14E}" dt="2023-01-11T05:41:12.604" v="1041" actId="478"/>
          <ac:grpSpMkLst>
            <pc:docMk/>
            <pc:sldMk cId="1578025869" sldId="266"/>
            <ac:grpSpMk id="46" creationId="{E52763EA-C7C4-2E0E-C260-9437A89FCB54}"/>
          </ac:grpSpMkLst>
        </pc:grpChg>
        <pc:grpChg chg="del">
          <ac:chgData name="NGUYEN PHAM ANH THU" userId="baf72463-252b-4d5f-a6ca-5a6327a9888d" providerId="ADAL" clId="{04E699AA-042D-47B7-B5BB-CBC65E41F14E}" dt="2023-01-11T05:41:12.604" v="1041" actId="478"/>
          <ac:grpSpMkLst>
            <pc:docMk/>
            <pc:sldMk cId="1578025869" sldId="266"/>
            <ac:grpSpMk id="47" creationId="{2EDBABFF-ECFC-6AAC-9BC6-C4EA32AAD364}"/>
          </ac:grpSpMkLst>
        </pc:grpChg>
        <pc:picChg chg="add del mod">
          <ac:chgData name="NGUYEN PHAM ANH THU" userId="baf72463-252b-4d5f-a6ca-5a6327a9888d" providerId="ADAL" clId="{04E699AA-042D-47B7-B5BB-CBC65E41F14E}" dt="2023-01-11T05:41:27.097" v="1045" actId="478"/>
          <ac:picMkLst>
            <pc:docMk/>
            <pc:sldMk cId="1578025869" sldId="266"/>
            <ac:picMk id="5" creationId="{D239280D-A5C1-1940-8FC2-3656A6F58151}"/>
          </ac:picMkLst>
        </pc:picChg>
        <pc:picChg chg="del">
          <ac:chgData name="NGUYEN PHAM ANH THU" userId="baf72463-252b-4d5f-a6ca-5a6327a9888d" providerId="ADAL" clId="{04E699AA-042D-47B7-B5BB-CBC65E41F14E}" dt="2023-01-11T05:41:12.604" v="1041" actId="478"/>
          <ac:picMkLst>
            <pc:docMk/>
            <pc:sldMk cId="1578025869" sldId="266"/>
            <ac:picMk id="11" creationId="{186BF64F-12DF-EE31-DA5F-A3D96559B396}"/>
          </ac:picMkLst>
        </pc:picChg>
        <pc:picChg chg="add mod">
          <ac:chgData name="NGUYEN PHAM ANH THU" userId="baf72463-252b-4d5f-a6ca-5a6327a9888d" providerId="ADAL" clId="{04E699AA-042D-47B7-B5BB-CBC65E41F14E}" dt="2023-01-11T05:43:46.737" v="1200" actId="1076"/>
          <ac:picMkLst>
            <pc:docMk/>
            <pc:sldMk cId="1578025869" sldId="266"/>
            <ac:picMk id="16" creationId="{29F54112-D1B1-3D92-D5CF-4571609730DD}"/>
          </ac:picMkLst>
        </pc:picChg>
      </pc:sldChg>
      <pc:sldChg chg="addSp delSp modSp add mod delAnim modAnim">
        <pc:chgData name="NGUYEN PHAM ANH THU" userId="baf72463-252b-4d5f-a6ca-5a6327a9888d" providerId="ADAL" clId="{04E699AA-042D-47B7-B5BB-CBC65E41F14E}" dt="2023-01-11T05:46:00.199" v="1253" actId="108"/>
        <pc:sldMkLst>
          <pc:docMk/>
          <pc:sldMk cId="1445818520" sldId="267"/>
        </pc:sldMkLst>
        <pc:spChg chg="add mod">
          <ac:chgData name="NGUYEN PHAM ANH THU" userId="baf72463-252b-4d5f-a6ca-5a6327a9888d" providerId="ADAL" clId="{04E699AA-042D-47B7-B5BB-CBC65E41F14E}" dt="2023-01-11T05:46:00.199" v="1253" actId="108"/>
          <ac:spMkLst>
            <pc:docMk/>
            <pc:sldMk cId="1445818520" sldId="267"/>
            <ac:spMk id="3" creationId="{966DB2BE-E631-6A9F-2674-BEC4091C446E}"/>
          </ac:spMkLst>
        </pc:spChg>
        <pc:spChg chg="add del">
          <ac:chgData name="NGUYEN PHAM ANH THU" userId="baf72463-252b-4d5f-a6ca-5a6327a9888d" providerId="ADAL" clId="{04E699AA-042D-47B7-B5BB-CBC65E41F14E}" dt="2023-01-11T05:44:46.085" v="1225"/>
          <ac:spMkLst>
            <pc:docMk/>
            <pc:sldMk cId="1445818520" sldId="267"/>
            <ac:spMk id="5" creationId="{78F336AE-C838-27BE-360B-442C1831353D}"/>
          </ac:spMkLst>
        </pc:spChg>
        <pc:spChg chg="add del">
          <ac:chgData name="NGUYEN PHAM ANH THU" userId="baf72463-252b-4d5f-a6ca-5a6327a9888d" providerId="ADAL" clId="{04E699AA-042D-47B7-B5BB-CBC65E41F14E}" dt="2023-01-11T05:45:01.186" v="1230" actId="478"/>
          <ac:spMkLst>
            <pc:docMk/>
            <pc:sldMk cId="1445818520" sldId="267"/>
            <ac:spMk id="6" creationId="{B4A6D40D-7613-5736-CBAE-73AFB1679A2F}"/>
          </ac:spMkLst>
        </pc:spChg>
        <pc:spChg chg="del">
          <ac:chgData name="NGUYEN PHAM ANH THU" userId="baf72463-252b-4d5f-a6ca-5a6327a9888d" providerId="ADAL" clId="{04E699AA-042D-47B7-B5BB-CBC65E41F14E}" dt="2023-01-11T05:43:58.089" v="1202" actId="478"/>
          <ac:spMkLst>
            <pc:docMk/>
            <pc:sldMk cId="1445818520" sldId="267"/>
            <ac:spMk id="13" creationId="{B7E0BAF6-D9A7-B0A7-5700-A1ADA32CC016}"/>
          </ac:spMkLst>
        </pc:spChg>
        <pc:picChg chg="del">
          <ac:chgData name="NGUYEN PHAM ANH THU" userId="baf72463-252b-4d5f-a6ca-5a6327a9888d" providerId="ADAL" clId="{04E699AA-042D-47B7-B5BB-CBC65E41F14E}" dt="2023-01-11T05:43:58.826" v="1203" actId="478"/>
          <ac:picMkLst>
            <pc:docMk/>
            <pc:sldMk cId="1445818520" sldId="267"/>
            <ac:picMk id="16" creationId="{29F54112-D1B1-3D92-D5CF-4571609730DD}"/>
          </ac:picMkLst>
        </pc:picChg>
      </pc:sldChg>
      <pc:sldChg chg="modSp add del">
        <pc:chgData name="NGUYEN PHAM ANH THU" userId="baf72463-252b-4d5f-a6ca-5a6327a9888d" providerId="ADAL" clId="{04E699AA-042D-47B7-B5BB-CBC65E41F14E}" dt="2023-01-11T05:49:44.989" v="1311" actId="47"/>
        <pc:sldMkLst>
          <pc:docMk/>
          <pc:sldMk cId="3217224696" sldId="268"/>
        </pc:sldMkLst>
        <pc:spChg chg="mod">
          <ac:chgData name="NGUYEN PHAM ANH THU" userId="baf72463-252b-4d5f-a6ca-5a6327a9888d" providerId="ADAL" clId="{04E699AA-042D-47B7-B5BB-CBC65E41F14E}" dt="2023-01-11T05:47:23.670" v="1278" actId="207"/>
          <ac:spMkLst>
            <pc:docMk/>
            <pc:sldMk cId="3217224696" sldId="268"/>
            <ac:spMk id="3" creationId="{966DB2BE-E631-6A9F-2674-BEC4091C446E}"/>
          </ac:spMkLst>
        </pc:spChg>
      </pc:sldChg>
      <pc:sldChg chg="modSp add">
        <pc:chgData name="NGUYEN PHAM ANH THU" userId="baf72463-252b-4d5f-a6ca-5a6327a9888d" providerId="ADAL" clId="{04E699AA-042D-47B7-B5BB-CBC65E41F14E}" dt="2023-01-11T05:48:21.378" v="1282" actId="20577"/>
        <pc:sldMkLst>
          <pc:docMk/>
          <pc:sldMk cId="2129367197" sldId="269"/>
        </pc:sldMkLst>
        <pc:spChg chg="mod">
          <ac:chgData name="NGUYEN PHAM ANH THU" userId="baf72463-252b-4d5f-a6ca-5a6327a9888d" providerId="ADAL" clId="{04E699AA-042D-47B7-B5BB-CBC65E41F14E}" dt="2023-01-11T05:48:21.378" v="1282" actId="20577"/>
          <ac:spMkLst>
            <pc:docMk/>
            <pc:sldMk cId="2129367197" sldId="269"/>
            <ac:spMk id="3" creationId="{966DB2BE-E631-6A9F-2674-BEC4091C446E}"/>
          </ac:spMkLst>
        </pc:spChg>
      </pc:sldChg>
      <pc:sldChg chg="modSp add mod">
        <pc:chgData name="NGUYEN PHAM ANH THU" userId="baf72463-252b-4d5f-a6ca-5a6327a9888d" providerId="ADAL" clId="{04E699AA-042D-47B7-B5BB-CBC65E41F14E}" dt="2023-01-11T05:49:34.841" v="1310" actId="1076"/>
        <pc:sldMkLst>
          <pc:docMk/>
          <pc:sldMk cId="739089174" sldId="270"/>
        </pc:sldMkLst>
        <pc:spChg chg="mod">
          <ac:chgData name="NGUYEN PHAM ANH THU" userId="baf72463-252b-4d5f-a6ca-5a6327a9888d" providerId="ADAL" clId="{04E699AA-042D-47B7-B5BB-CBC65E41F14E}" dt="2023-01-11T05:49:34.841" v="1310" actId="1076"/>
          <ac:spMkLst>
            <pc:docMk/>
            <pc:sldMk cId="739089174" sldId="270"/>
            <ac:spMk id="3" creationId="{966DB2BE-E631-6A9F-2674-BEC4091C446E}"/>
          </ac:spMkLst>
        </pc:spChg>
      </pc:sldChg>
      <pc:sldChg chg="addSp modSp add mod ord modAnim">
        <pc:chgData name="NGUYEN PHAM ANH THU" userId="baf72463-252b-4d5f-a6ca-5a6327a9888d" providerId="ADAL" clId="{04E699AA-042D-47B7-B5BB-CBC65E41F14E}" dt="2023-01-11T05:51:23.371" v="1332"/>
        <pc:sldMkLst>
          <pc:docMk/>
          <pc:sldMk cId="1451557862" sldId="271"/>
        </pc:sldMkLst>
        <pc:spChg chg="mod">
          <ac:chgData name="NGUYEN PHAM ANH THU" userId="baf72463-252b-4d5f-a6ca-5a6327a9888d" providerId="ADAL" clId="{04E699AA-042D-47B7-B5BB-CBC65E41F14E}" dt="2023-01-11T05:51:14.860" v="1330" actId="14100"/>
          <ac:spMkLst>
            <pc:docMk/>
            <pc:sldMk cId="1451557862" sldId="271"/>
            <ac:spMk id="5" creationId="{657919BC-3A74-4F98-F02B-734951F52980}"/>
          </ac:spMkLst>
        </pc:spChg>
        <pc:spChg chg="mod">
          <ac:chgData name="NGUYEN PHAM ANH THU" userId="baf72463-252b-4d5f-a6ca-5a6327a9888d" providerId="ADAL" clId="{04E699AA-042D-47B7-B5BB-CBC65E41F14E}" dt="2023-01-11T05:50:39.319" v="1317" actId="1076"/>
          <ac:spMkLst>
            <pc:docMk/>
            <pc:sldMk cId="1451557862" sldId="271"/>
            <ac:spMk id="13" creationId="{B7E0BAF6-D9A7-B0A7-5700-A1ADA32CC016}"/>
          </ac:spMkLst>
        </pc:spChg>
        <pc:grpChg chg="add mod">
          <ac:chgData name="NGUYEN PHAM ANH THU" userId="baf72463-252b-4d5f-a6ca-5a6327a9888d" providerId="ADAL" clId="{04E699AA-042D-47B7-B5BB-CBC65E41F14E}" dt="2023-01-11T05:51:12.460" v="1329" actId="14100"/>
          <ac:grpSpMkLst>
            <pc:docMk/>
            <pc:sldMk cId="1451557862" sldId="271"/>
            <ac:grpSpMk id="3" creationId="{270E5CC9-F4B0-BCC1-3F6B-E493886A4C73}"/>
          </ac:grpSpMkLst>
        </pc:grpChg>
        <pc:grpChg chg="mod">
          <ac:chgData name="NGUYEN PHAM ANH THU" userId="baf72463-252b-4d5f-a6ca-5a6327a9888d" providerId="ADAL" clId="{04E699AA-042D-47B7-B5BB-CBC65E41F14E}" dt="2023-01-11T05:50:48.004" v="1321"/>
          <ac:grpSpMkLst>
            <pc:docMk/>
            <pc:sldMk cId="1451557862" sldId="271"/>
            <ac:grpSpMk id="6" creationId="{C8E8BAD0-D412-D110-DEC7-795386DF9952}"/>
          </ac:grpSpMkLst>
        </pc:grpChg>
        <pc:picChg chg="mod">
          <ac:chgData name="NGUYEN PHAM ANH THU" userId="baf72463-252b-4d5f-a6ca-5a6327a9888d" providerId="ADAL" clId="{04E699AA-042D-47B7-B5BB-CBC65E41F14E}" dt="2023-01-11T05:50:55.515" v="1324" actId="1076"/>
          <ac:picMkLst>
            <pc:docMk/>
            <pc:sldMk cId="1451557862" sldId="271"/>
            <ac:picMk id="7" creationId="{E42ABBC7-C08D-4A57-EE5B-05F5CAC6E669}"/>
          </ac:picMkLst>
        </pc:picChg>
        <pc:picChg chg="mod">
          <ac:chgData name="NGUYEN PHAM ANH THU" userId="baf72463-252b-4d5f-a6ca-5a6327a9888d" providerId="ADAL" clId="{04E699AA-042D-47B7-B5BB-CBC65E41F14E}" dt="2023-01-11T05:50:48.004" v="1321"/>
          <ac:picMkLst>
            <pc:docMk/>
            <pc:sldMk cId="1451557862" sldId="271"/>
            <ac:picMk id="8" creationId="{E21D4FC5-78FA-4D48-3246-A291DA9435FD}"/>
          </ac:picMkLst>
        </pc:picChg>
        <pc:picChg chg="mod">
          <ac:chgData name="NGUYEN PHAM ANH THU" userId="baf72463-252b-4d5f-a6ca-5a6327a9888d" providerId="ADAL" clId="{04E699AA-042D-47B7-B5BB-CBC65E41F14E}" dt="2023-01-11T05:50:43.059" v="1320" actId="1076"/>
          <ac:picMkLst>
            <pc:docMk/>
            <pc:sldMk cId="1451557862" sldId="271"/>
            <ac:picMk id="16" creationId="{29F54112-D1B1-3D92-D5CF-4571609730DD}"/>
          </ac:picMkLst>
        </pc:picChg>
      </pc:sldChg>
      <pc:sldChg chg="addSp delSp modSp add mod delAnim modAnim">
        <pc:chgData name="NGUYEN PHAM ANH THU" userId="baf72463-252b-4d5f-a6ca-5a6327a9888d" providerId="ADAL" clId="{04E699AA-042D-47B7-B5BB-CBC65E41F14E}" dt="2023-01-11T05:52:31.551" v="1350" actId="1076"/>
        <pc:sldMkLst>
          <pc:docMk/>
          <pc:sldMk cId="881031439" sldId="272"/>
        </pc:sldMkLst>
        <pc:spChg chg="del">
          <ac:chgData name="NGUYEN PHAM ANH THU" userId="baf72463-252b-4d5f-a6ca-5a6327a9888d" providerId="ADAL" clId="{04E699AA-042D-47B7-B5BB-CBC65E41F14E}" dt="2023-01-11T05:51:51.888" v="1334" actId="478"/>
          <ac:spMkLst>
            <pc:docMk/>
            <pc:sldMk cId="881031439" sldId="272"/>
            <ac:spMk id="13" creationId="{B7E0BAF6-D9A7-B0A7-5700-A1ADA32CC016}"/>
          </ac:spMkLst>
        </pc:spChg>
        <pc:spChg chg="mod">
          <ac:chgData name="NGUYEN PHAM ANH THU" userId="baf72463-252b-4d5f-a6ca-5a6327a9888d" providerId="ADAL" clId="{04E699AA-042D-47B7-B5BB-CBC65E41F14E}" dt="2023-01-11T05:52:19.208" v="1342" actId="1076"/>
          <ac:spMkLst>
            <pc:docMk/>
            <pc:sldMk cId="881031439" sldId="272"/>
            <ac:spMk id="17" creationId="{45A0A5F5-2813-8F3B-82AE-395FB83B3120}"/>
          </ac:spMkLst>
        </pc:spChg>
        <pc:spChg chg="mod">
          <ac:chgData name="NGUYEN PHAM ANH THU" userId="baf72463-252b-4d5f-a6ca-5a6327a9888d" providerId="ADAL" clId="{04E699AA-042D-47B7-B5BB-CBC65E41F14E}" dt="2023-01-11T05:52:12.123" v="1340" actId="1076"/>
          <ac:spMkLst>
            <pc:docMk/>
            <pc:sldMk cId="881031439" sldId="272"/>
            <ac:spMk id="19" creationId="{ADAC40B1-57A7-6FD3-8E22-1D30CB673250}"/>
          </ac:spMkLst>
        </pc:spChg>
        <pc:spChg chg="mod">
          <ac:chgData name="NGUYEN PHAM ANH THU" userId="baf72463-252b-4d5f-a6ca-5a6327a9888d" providerId="ADAL" clId="{04E699AA-042D-47B7-B5BB-CBC65E41F14E}" dt="2023-01-11T05:52:12.123" v="1340" actId="1076"/>
          <ac:spMkLst>
            <pc:docMk/>
            <pc:sldMk cId="881031439" sldId="272"/>
            <ac:spMk id="20" creationId="{6213EF5A-9763-7A6C-1EC5-44214FAC614D}"/>
          </ac:spMkLst>
        </pc:spChg>
        <pc:spChg chg="mod">
          <ac:chgData name="NGUYEN PHAM ANH THU" userId="baf72463-252b-4d5f-a6ca-5a6327a9888d" providerId="ADAL" clId="{04E699AA-042D-47B7-B5BB-CBC65E41F14E}" dt="2023-01-11T05:52:12.123" v="1340" actId="1076"/>
          <ac:spMkLst>
            <pc:docMk/>
            <pc:sldMk cId="881031439" sldId="272"/>
            <ac:spMk id="21" creationId="{4D132CBC-FC92-B796-802B-F20040D98F52}"/>
          </ac:spMkLst>
        </pc:spChg>
        <pc:spChg chg="mod">
          <ac:chgData name="NGUYEN PHAM ANH THU" userId="baf72463-252b-4d5f-a6ca-5a6327a9888d" providerId="ADAL" clId="{04E699AA-042D-47B7-B5BB-CBC65E41F14E}" dt="2023-01-11T05:52:12.123" v="1340" actId="1076"/>
          <ac:spMkLst>
            <pc:docMk/>
            <pc:sldMk cId="881031439" sldId="272"/>
            <ac:spMk id="22" creationId="{42C7FC9D-390C-C881-BB79-5D1ABDD88E59}"/>
          </ac:spMkLst>
        </pc:spChg>
        <pc:spChg chg="mod">
          <ac:chgData name="NGUYEN PHAM ANH THU" userId="baf72463-252b-4d5f-a6ca-5a6327a9888d" providerId="ADAL" clId="{04E699AA-042D-47B7-B5BB-CBC65E41F14E}" dt="2023-01-11T05:52:12.123" v="1340" actId="1076"/>
          <ac:spMkLst>
            <pc:docMk/>
            <pc:sldMk cId="881031439" sldId="272"/>
            <ac:spMk id="23" creationId="{3B7D3A41-CF02-A0CD-FE67-FF6E5142132C}"/>
          </ac:spMkLst>
        </pc:spChg>
        <pc:spChg chg="mod">
          <ac:chgData name="NGUYEN PHAM ANH THU" userId="baf72463-252b-4d5f-a6ca-5a6327a9888d" providerId="ADAL" clId="{04E699AA-042D-47B7-B5BB-CBC65E41F14E}" dt="2023-01-11T05:52:12.123" v="1340" actId="1076"/>
          <ac:spMkLst>
            <pc:docMk/>
            <pc:sldMk cId="881031439" sldId="272"/>
            <ac:spMk id="24" creationId="{413244BB-20C3-DFDA-8314-4A625ACD48DD}"/>
          </ac:spMkLst>
        </pc:spChg>
        <pc:spChg chg="mod">
          <ac:chgData name="NGUYEN PHAM ANH THU" userId="baf72463-252b-4d5f-a6ca-5a6327a9888d" providerId="ADAL" clId="{04E699AA-042D-47B7-B5BB-CBC65E41F14E}" dt="2023-01-11T05:52:31.551" v="1350" actId="1076"/>
          <ac:spMkLst>
            <pc:docMk/>
            <pc:sldMk cId="881031439" sldId="272"/>
            <ac:spMk id="28" creationId="{4D4AABFC-8E1A-360C-1DA7-04CA29771F73}"/>
          </ac:spMkLst>
        </pc:spChg>
        <pc:spChg chg="mod">
          <ac:chgData name="NGUYEN PHAM ANH THU" userId="baf72463-252b-4d5f-a6ca-5a6327a9888d" providerId="ADAL" clId="{04E699AA-042D-47B7-B5BB-CBC65E41F14E}" dt="2023-01-11T05:52:12.123" v="1340" actId="1076"/>
          <ac:spMkLst>
            <pc:docMk/>
            <pc:sldMk cId="881031439" sldId="272"/>
            <ac:spMk id="30" creationId="{CD480063-FEB0-0820-27F7-B841DCA6A64E}"/>
          </ac:spMkLst>
        </pc:spChg>
        <pc:spChg chg="mod">
          <ac:chgData name="NGUYEN PHAM ANH THU" userId="baf72463-252b-4d5f-a6ca-5a6327a9888d" providerId="ADAL" clId="{04E699AA-042D-47B7-B5BB-CBC65E41F14E}" dt="2023-01-11T05:52:12.123" v="1340" actId="1076"/>
          <ac:spMkLst>
            <pc:docMk/>
            <pc:sldMk cId="881031439" sldId="272"/>
            <ac:spMk id="31" creationId="{BA8AF080-AA92-28DD-9E2D-63C5F1F6CF5F}"/>
          </ac:spMkLst>
        </pc:spChg>
        <pc:spChg chg="mod">
          <ac:chgData name="NGUYEN PHAM ANH THU" userId="baf72463-252b-4d5f-a6ca-5a6327a9888d" providerId="ADAL" clId="{04E699AA-042D-47B7-B5BB-CBC65E41F14E}" dt="2023-01-11T05:52:12.123" v="1340" actId="1076"/>
          <ac:spMkLst>
            <pc:docMk/>
            <pc:sldMk cId="881031439" sldId="272"/>
            <ac:spMk id="32" creationId="{84E4F887-84D9-2F8C-923D-71EF61D3384E}"/>
          </ac:spMkLst>
        </pc:spChg>
        <pc:spChg chg="mod">
          <ac:chgData name="NGUYEN PHAM ANH THU" userId="baf72463-252b-4d5f-a6ca-5a6327a9888d" providerId="ADAL" clId="{04E699AA-042D-47B7-B5BB-CBC65E41F14E}" dt="2023-01-11T05:52:12.123" v="1340" actId="1076"/>
          <ac:spMkLst>
            <pc:docMk/>
            <pc:sldMk cId="881031439" sldId="272"/>
            <ac:spMk id="33" creationId="{D2EC5144-E90F-584B-3D23-FB5579560265}"/>
          </ac:spMkLst>
        </pc:spChg>
        <pc:spChg chg="mod">
          <ac:chgData name="NGUYEN PHAM ANH THU" userId="baf72463-252b-4d5f-a6ca-5a6327a9888d" providerId="ADAL" clId="{04E699AA-042D-47B7-B5BB-CBC65E41F14E}" dt="2023-01-11T05:52:12.123" v="1340" actId="1076"/>
          <ac:spMkLst>
            <pc:docMk/>
            <pc:sldMk cId="881031439" sldId="272"/>
            <ac:spMk id="34" creationId="{0953878B-0125-F6A4-7024-3C102E7D0B7E}"/>
          </ac:spMkLst>
        </pc:spChg>
        <pc:spChg chg="mod">
          <ac:chgData name="NGUYEN PHAM ANH THU" userId="baf72463-252b-4d5f-a6ca-5a6327a9888d" providerId="ADAL" clId="{04E699AA-042D-47B7-B5BB-CBC65E41F14E}" dt="2023-01-11T05:52:12.123" v="1340" actId="1076"/>
          <ac:spMkLst>
            <pc:docMk/>
            <pc:sldMk cId="881031439" sldId="272"/>
            <ac:spMk id="35" creationId="{D579CD33-3E74-3627-F046-F5D691FD604E}"/>
          </ac:spMkLst>
        </pc:spChg>
        <pc:spChg chg="add mod">
          <ac:chgData name="NGUYEN PHAM ANH THU" userId="baf72463-252b-4d5f-a6ca-5a6327a9888d" providerId="ADAL" clId="{04E699AA-042D-47B7-B5BB-CBC65E41F14E}" dt="2023-01-11T05:52:05.994" v="1339" actId="1076"/>
          <ac:spMkLst>
            <pc:docMk/>
            <pc:sldMk cId="881031439" sldId="272"/>
            <ac:spMk id="36" creationId="{9376A64E-59F3-021B-3EF2-676CA09B86E2}"/>
          </ac:spMkLst>
        </pc:spChg>
        <pc:grpChg chg="del">
          <ac:chgData name="NGUYEN PHAM ANH THU" userId="baf72463-252b-4d5f-a6ca-5a6327a9888d" providerId="ADAL" clId="{04E699AA-042D-47B7-B5BB-CBC65E41F14E}" dt="2023-01-11T05:51:51.888" v="1334" actId="478"/>
          <ac:grpSpMkLst>
            <pc:docMk/>
            <pc:sldMk cId="881031439" sldId="272"/>
            <ac:grpSpMk id="3" creationId="{270E5CC9-F4B0-BCC1-3F6B-E493886A4C73}"/>
          </ac:grpSpMkLst>
        </pc:grpChg>
        <pc:grpChg chg="add mod">
          <ac:chgData name="NGUYEN PHAM ANH THU" userId="baf72463-252b-4d5f-a6ca-5a6327a9888d" providerId="ADAL" clId="{04E699AA-042D-47B7-B5BB-CBC65E41F14E}" dt="2023-01-11T05:52:12.123" v="1340" actId="1076"/>
          <ac:grpSpMkLst>
            <pc:docMk/>
            <pc:sldMk cId="881031439" sldId="272"/>
            <ac:grpSpMk id="10" creationId="{D297AD60-E3D2-FB94-B8AE-8E76BD04D635}"/>
          </ac:grpSpMkLst>
        </pc:grpChg>
        <pc:grpChg chg="mod">
          <ac:chgData name="NGUYEN PHAM ANH THU" userId="baf72463-252b-4d5f-a6ca-5a6327a9888d" providerId="ADAL" clId="{04E699AA-042D-47B7-B5BB-CBC65E41F14E}" dt="2023-01-11T05:52:12.123" v="1340" actId="1076"/>
          <ac:grpSpMkLst>
            <pc:docMk/>
            <pc:sldMk cId="881031439" sldId="272"/>
            <ac:grpSpMk id="12" creationId="{198E342A-5E7E-6358-EA02-C0A2EEC5637A}"/>
          </ac:grpSpMkLst>
        </pc:grpChg>
        <pc:grpChg chg="mod">
          <ac:chgData name="NGUYEN PHAM ANH THU" userId="baf72463-252b-4d5f-a6ca-5a6327a9888d" providerId="ADAL" clId="{04E699AA-042D-47B7-B5BB-CBC65E41F14E}" dt="2023-01-11T05:52:12.123" v="1340" actId="1076"/>
          <ac:grpSpMkLst>
            <pc:docMk/>
            <pc:sldMk cId="881031439" sldId="272"/>
            <ac:grpSpMk id="18" creationId="{3D9A9F1D-D9BF-5B2A-48BB-355D6F7286AB}"/>
          </ac:grpSpMkLst>
        </pc:grpChg>
        <pc:grpChg chg="add mod">
          <ac:chgData name="NGUYEN PHAM ANH THU" userId="baf72463-252b-4d5f-a6ca-5a6327a9888d" providerId="ADAL" clId="{04E699AA-042D-47B7-B5BB-CBC65E41F14E}" dt="2023-01-11T05:52:12.123" v="1340" actId="1076"/>
          <ac:grpSpMkLst>
            <pc:docMk/>
            <pc:sldMk cId="881031439" sldId="272"/>
            <ac:grpSpMk id="25" creationId="{3EF0BB98-2DF0-A1A7-ABB1-EB24778D1120}"/>
          </ac:grpSpMkLst>
        </pc:grpChg>
        <pc:grpChg chg="mod">
          <ac:chgData name="NGUYEN PHAM ANH THU" userId="baf72463-252b-4d5f-a6ca-5a6327a9888d" providerId="ADAL" clId="{04E699AA-042D-47B7-B5BB-CBC65E41F14E}" dt="2023-01-11T05:52:12.123" v="1340" actId="1076"/>
          <ac:grpSpMkLst>
            <pc:docMk/>
            <pc:sldMk cId="881031439" sldId="272"/>
            <ac:grpSpMk id="27" creationId="{C52BD0E5-2389-AF7B-2ACF-D3099DCA0768}"/>
          </ac:grpSpMkLst>
        </pc:grpChg>
        <pc:grpChg chg="mod">
          <ac:chgData name="NGUYEN PHAM ANH THU" userId="baf72463-252b-4d5f-a6ca-5a6327a9888d" providerId="ADAL" clId="{04E699AA-042D-47B7-B5BB-CBC65E41F14E}" dt="2023-01-11T05:52:12.123" v="1340" actId="1076"/>
          <ac:grpSpMkLst>
            <pc:docMk/>
            <pc:sldMk cId="881031439" sldId="272"/>
            <ac:grpSpMk id="29" creationId="{1ADB94CE-D702-22F2-D703-7F1087575E86}"/>
          </ac:grpSpMkLst>
        </pc:grpChg>
        <pc:picChg chg="add mod">
          <ac:chgData name="NGUYEN PHAM ANH THU" userId="baf72463-252b-4d5f-a6ca-5a6327a9888d" providerId="ADAL" clId="{04E699AA-042D-47B7-B5BB-CBC65E41F14E}" dt="2023-01-11T05:52:01.673" v="1337" actId="1076"/>
          <ac:picMkLst>
            <pc:docMk/>
            <pc:sldMk cId="881031439" sldId="272"/>
            <ac:picMk id="9" creationId="{F235B573-CDDC-3BC7-4931-7EE7CBAC0152}"/>
          </ac:picMkLst>
        </pc:picChg>
        <pc:picChg chg="mod">
          <ac:chgData name="NGUYEN PHAM ANH THU" userId="baf72463-252b-4d5f-a6ca-5a6327a9888d" providerId="ADAL" clId="{04E699AA-042D-47B7-B5BB-CBC65E41F14E}" dt="2023-01-11T05:52:12.123" v="1340" actId="1076"/>
          <ac:picMkLst>
            <pc:docMk/>
            <pc:sldMk cId="881031439" sldId="272"/>
            <ac:picMk id="11" creationId="{6CB3DF2F-CABF-10F0-F732-D8439B5723EE}"/>
          </ac:picMkLst>
        </pc:picChg>
        <pc:picChg chg="del">
          <ac:chgData name="NGUYEN PHAM ANH THU" userId="baf72463-252b-4d5f-a6ca-5a6327a9888d" providerId="ADAL" clId="{04E699AA-042D-47B7-B5BB-CBC65E41F14E}" dt="2023-01-11T05:51:51.888" v="1334" actId="478"/>
          <ac:picMkLst>
            <pc:docMk/>
            <pc:sldMk cId="881031439" sldId="272"/>
            <ac:picMk id="16" creationId="{29F54112-D1B1-3D92-D5CF-4571609730DD}"/>
          </ac:picMkLst>
        </pc:picChg>
        <pc:picChg chg="mod">
          <ac:chgData name="NGUYEN PHAM ANH THU" userId="baf72463-252b-4d5f-a6ca-5a6327a9888d" providerId="ADAL" clId="{04E699AA-042D-47B7-B5BB-CBC65E41F14E}" dt="2023-01-11T05:52:12.123" v="1340" actId="1076"/>
          <ac:picMkLst>
            <pc:docMk/>
            <pc:sldMk cId="881031439" sldId="272"/>
            <ac:picMk id="26" creationId="{621DFA05-27F5-5BE4-2298-9A06C33EF407}"/>
          </ac:picMkLst>
        </pc:picChg>
      </pc:sldChg>
      <pc:sldChg chg="addSp delSp modSp add mod delAnim modAnim">
        <pc:chgData name="NGUYEN PHAM ANH THU" userId="baf72463-252b-4d5f-a6ca-5a6327a9888d" providerId="ADAL" clId="{04E699AA-042D-47B7-B5BB-CBC65E41F14E}" dt="2023-01-11T05:59:42.147" v="1637"/>
        <pc:sldMkLst>
          <pc:docMk/>
          <pc:sldMk cId="2625111541" sldId="273"/>
        </pc:sldMkLst>
        <pc:spChg chg="add del mod">
          <ac:chgData name="NGUYEN PHAM ANH THU" userId="baf72463-252b-4d5f-a6ca-5a6327a9888d" providerId="ADAL" clId="{04E699AA-042D-47B7-B5BB-CBC65E41F14E}" dt="2023-01-11T05:53:19.586" v="1354" actId="478"/>
          <ac:spMkLst>
            <pc:docMk/>
            <pc:sldMk cId="2625111541" sldId="273"/>
            <ac:spMk id="3" creationId="{E8BECA19-FE89-B5A9-0835-BD4FF80DEFB1}"/>
          </ac:spMkLst>
        </pc:spChg>
        <pc:spChg chg="add mod">
          <ac:chgData name="NGUYEN PHAM ANH THU" userId="baf72463-252b-4d5f-a6ca-5a6327a9888d" providerId="ADAL" clId="{04E699AA-042D-47B7-B5BB-CBC65E41F14E}" dt="2023-01-11T05:54:32.763" v="1617" actId="14100"/>
          <ac:spMkLst>
            <pc:docMk/>
            <pc:sldMk cId="2625111541" sldId="273"/>
            <ac:spMk id="6" creationId="{D5CB2232-7D9A-0FC8-2ECD-7F48A8405776}"/>
          </ac:spMkLst>
        </pc:spChg>
        <pc:spChg chg="del">
          <ac:chgData name="NGUYEN PHAM ANH THU" userId="baf72463-252b-4d5f-a6ca-5a6327a9888d" providerId="ADAL" clId="{04E699AA-042D-47B7-B5BB-CBC65E41F14E}" dt="2023-01-11T05:53:01.704" v="1352" actId="478"/>
          <ac:spMkLst>
            <pc:docMk/>
            <pc:sldMk cId="2625111541" sldId="273"/>
            <ac:spMk id="36" creationId="{9376A64E-59F3-021B-3EF2-676CA09B86E2}"/>
          </ac:spMkLst>
        </pc:spChg>
        <pc:grpChg chg="del">
          <ac:chgData name="NGUYEN PHAM ANH THU" userId="baf72463-252b-4d5f-a6ca-5a6327a9888d" providerId="ADAL" clId="{04E699AA-042D-47B7-B5BB-CBC65E41F14E}" dt="2023-01-11T05:53:01.704" v="1352" actId="478"/>
          <ac:grpSpMkLst>
            <pc:docMk/>
            <pc:sldMk cId="2625111541" sldId="273"/>
            <ac:grpSpMk id="10" creationId="{D297AD60-E3D2-FB94-B8AE-8E76BD04D635}"/>
          </ac:grpSpMkLst>
        </pc:grpChg>
        <pc:grpChg chg="del">
          <ac:chgData name="NGUYEN PHAM ANH THU" userId="baf72463-252b-4d5f-a6ca-5a6327a9888d" providerId="ADAL" clId="{04E699AA-042D-47B7-B5BB-CBC65E41F14E}" dt="2023-01-11T05:53:01.704" v="1352" actId="478"/>
          <ac:grpSpMkLst>
            <pc:docMk/>
            <pc:sldMk cId="2625111541" sldId="273"/>
            <ac:grpSpMk id="25" creationId="{3EF0BB98-2DF0-A1A7-ABB1-EB24778D1120}"/>
          </ac:grpSpMkLst>
        </pc:grpChg>
        <pc:graphicFrameChg chg="add del mod">
          <ac:chgData name="NGUYEN PHAM ANH THU" userId="baf72463-252b-4d5f-a6ca-5a6327a9888d" providerId="ADAL" clId="{04E699AA-042D-47B7-B5BB-CBC65E41F14E}" dt="2023-01-11T05:56:34.130" v="1624" actId="11529"/>
          <ac:graphicFrameMkLst>
            <pc:docMk/>
            <pc:sldMk cId="2625111541" sldId="273"/>
            <ac:graphicFrameMk id="8" creationId="{D1740E1C-E95B-0912-B01A-D510F5D23944}"/>
          </ac:graphicFrameMkLst>
        </pc:graphicFrameChg>
        <pc:graphicFrameChg chg="add del mod">
          <ac:chgData name="NGUYEN PHAM ANH THU" userId="baf72463-252b-4d5f-a6ca-5a6327a9888d" providerId="ADAL" clId="{04E699AA-042D-47B7-B5BB-CBC65E41F14E}" dt="2023-01-11T05:56:33.930" v="1623" actId="11529"/>
          <ac:graphicFrameMkLst>
            <pc:docMk/>
            <pc:sldMk cId="2625111541" sldId="273"/>
            <ac:graphicFrameMk id="13" creationId="{73DDAF56-A87A-8C33-1D43-8FF0B32612E1}"/>
          </ac:graphicFrameMkLst>
        </pc:graphicFrameChg>
        <pc:graphicFrameChg chg="add mod">
          <ac:chgData name="NGUYEN PHAM ANH THU" userId="baf72463-252b-4d5f-a6ca-5a6327a9888d" providerId="ADAL" clId="{04E699AA-042D-47B7-B5BB-CBC65E41F14E}" dt="2023-01-11T05:59:42.147" v="1637"/>
          <ac:graphicFrameMkLst>
            <pc:docMk/>
            <pc:sldMk cId="2625111541" sldId="273"/>
            <ac:graphicFrameMk id="16" creationId="{468B56C8-6740-68B8-6E28-8E1CD1099574}"/>
          </ac:graphicFrameMkLst>
        </pc:graphicFrameChg>
        <pc:graphicFrameChg chg="add del mod">
          <ac:chgData name="NGUYEN PHAM ANH THU" userId="baf72463-252b-4d5f-a6ca-5a6327a9888d" providerId="ADAL" clId="{04E699AA-042D-47B7-B5BB-CBC65E41F14E}" dt="2023-01-11T05:59:01.849" v="1634" actId="478"/>
          <ac:graphicFrameMkLst>
            <pc:docMk/>
            <pc:sldMk cId="2625111541" sldId="273"/>
            <ac:graphicFrameMk id="37" creationId="{9C76A9FA-2ADC-9A39-F60F-D4D31B3F3A82}"/>
          </ac:graphicFrameMkLst>
        </pc:graphicFrameChg>
        <pc:picChg chg="add del mod">
          <ac:chgData name="NGUYEN PHAM ANH THU" userId="baf72463-252b-4d5f-a6ca-5a6327a9888d" providerId="ADAL" clId="{04E699AA-042D-47B7-B5BB-CBC65E41F14E}" dt="2023-01-11T05:53:19.586" v="1354" actId="478"/>
          <ac:picMkLst>
            <pc:docMk/>
            <pc:sldMk cId="2625111541" sldId="273"/>
            <ac:picMk id="5" creationId="{52E47A9C-2F8D-ADA8-34B8-7777C1D4769E}"/>
          </ac:picMkLst>
        </pc:picChg>
        <pc:picChg chg="add del mod">
          <ac:chgData name="NGUYEN PHAM ANH THU" userId="baf72463-252b-4d5f-a6ca-5a6327a9888d" providerId="ADAL" clId="{04E699AA-042D-47B7-B5BB-CBC65E41F14E}" dt="2023-01-11T05:54:30.483" v="1616" actId="478"/>
          <ac:picMkLst>
            <pc:docMk/>
            <pc:sldMk cId="2625111541" sldId="273"/>
            <ac:picMk id="7" creationId="{7260CBB8-6A73-0510-011F-5FD01162FB69}"/>
          </ac:picMkLst>
        </pc:picChg>
        <pc:picChg chg="del">
          <ac:chgData name="NGUYEN PHAM ANH THU" userId="baf72463-252b-4d5f-a6ca-5a6327a9888d" providerId="ADAL" clId="{04E699AA-042D-47B7-B5BB-CBC65E41F14E}" dt="2023-01-11T05:53:01.704" v="1352" actId="478"/>
          <ac:picMkLst>
            <pc:docMk/>
            <pc:sldMk cId="2625111541" sldId="273"/>
            <ac:picMk id="9" creationId="{F235B573-CDDC-3BC7-4931-7EE7CBAC0152}"/>
          </ac:picMkLst>
        </pc:picChg>
      </pc:sldChg>
      <pc:sldChg chg="addSp delSp modSp add mod ord delAnim modAnim">
        <pc:chgData name="NGUYEN PHAM ANH THU" userId="baf72463-252b-4d5f-a6ca-5a6327a9888d" providerId="ADAL" clId="{04E699AA-042D-47B7-B5BB-CBC65E41F14E}" dt="2023-01-11T06:05:49.337" v="1662" actId="1076"/>
        <pc:sldMkLst>
          <pc:docMk/>
          <pc:sldMk cId="278703055" sldId="274"/>
        </pc:sldMkLst>
        <pc:spChg chg="add del mod">
          <ac:chgData name="NGUYEN PHAM ANH THU" userId="baf72463-252b-4d5f-a6ca-5a6327a9888d" providerId="ADAL" clId="{04E699AA-042D-47B7-B5BB-CBC65E41F14E}" dt="2023-01-11T06:04:46.431" v="1654" actId="478"/>
          <ac:spMkLst>
            <pc:docMk/>
            <pc:sldMk cId="278703055" sldId="274"/>
            <ac:spMk id="2" creationId="{BDF3BC4D-FC5F-7381-CBDE-42BDAD3DB83A}"/>
          </ac:spMkLst>
        </pc:spChg>
        <pc:spChg chg="mod">
          <ac:chgData name="NGUYEN PHAM ANH THU" userId="baf72463-252b-4d5f-a6ca-5a6327a9888d" providerId="ADAL" clId="{04E699AA-042D-47B7-B5BB-CBC65E41F14E}" dt="2023-01-11T06:03:53.617" v="1642"/>
          <ac:spMkLst>
            <pc:docMk/>
            <pc:sldMk cId="278703055" sldId="274"/>
            <ac:spMk id="4" creationId="{0BCAFCF0-6D9E-75B4-3975-37B9ADBC8F4B}"/>
          </ac:spMkLst>
        </pc:spChg>
        <pc:spChg chg="del">
          <ac:chgData name="NGUYEN PHAM ANH THU" userId="baf72463-252b-4d5f-a6ca-5a6327a9888d" providerId="ADAL" clId="{04E699AA-042D-47B7-B5BB-CBC65E41F14E}" dt="2023-01-11T05:59:57.009" v="1641" actId="478"/>
          <ac:spMkLst>
            <pc:docMk/>
            <pc:sldMk cId="278703055" sldId="274"/>
            <ac:spMk id="6" creationId="{EEEFD8F5-66F1-26F8-476B-92CE9C3F971F}"/>
          </ac:spMkLst>
        </pc:spChg>
        <pc:spChg chg="del">
          <ac:chgData name="NGUYEN PHAM ANH THU" userId="baf72463-252b-4d5f-a6ca-5a6327a9888d" providerId="ADAL" clId="{04E699AA-042D-47B7-B5BB-CBC65E41F14E}" dt="2023-01-11T05:59:57.009" v="1641" actId="478"/>
          <ac:spMkLst>
            <pc:docMk/>
            <pc:sldMk cId="278703055" sldId="274"/>
            <ac:spMk id="7" creationId="{1AF5046F-737F-8EE2-84D0-249F2386E12C}"/>
          </ac:spMkLst>
        </pc:spChg>
        <pc:spChg chg="mod">
          <ac:chgData name="NGUYEN PHAM ANH THU" userId="baf72463-252b-4d5f-a6ca-5a6327a9888d" providerId="ADAL" clId="{04E699AA-042D-47B7-B5BB-CBC65E41F14E}" dt="2023-01-11T06:03:53.617" v="1642"/>
          <ac:spMkLst>
            <pc:docMk/>
            <pc:sldMk cId="278703055" sldId="274"/>
            <ac:spMk id="8" creationId="{5E852D35-4270-CC72-686B-38FD03E8EADB}"/>
          </ac:spMkLst>
        </pc:spChg>
        <pc:spChg chg="add del mod">
          <ac:chgData name="NGUYEN PHAM ANH THU" userId="baf72463-252b-4d5f-a6ca-5a6327a9888d" providerId="ADAL" clId="{04E699AA-042D-47B7-B5BB-CBC65E41F14E}" dt="2023-01-11T06:04:46.431" v="1654" actId="478"/>
          <ac:spMkLst>
            <pc:docMk/>
            <pc:sldMk cId="278703055" sldId="274"/>
            <ac:spMk id="9" creationId="{44DADDA4-8C63-3480-9C8D-32F087969E4E}"/>
          </ac:spMkLst>
        </pc:spChg>
        <pc:spChg chg="add del mod">
          <ac:chgData name="NGUYEN PHAM ANH THU" userId="baf72463-252b-4d5f-a6ca-5a6327a9888d" providerId="ADAL" clId="{04E699AA-042D-47B7-B5BB-CBC65E41F14E}" dt="2023-01-11T06:04:46.431" v="1654" actId="478"/>
          <ac:spMkLst>
            <pc:docMk/>
            <pc:sldMk cId="278703055" sldId="274"/>
            <ac:spMk id="11" creationId="{661F4FEE-0CB1-A6A8-AF1A-6700D04FA8E1}"/>
          </ac:spMkLst>
        </pc:spChg>
        <pc:spChg chg="add del mod">
          <ac:chgData name="NGUYEN PHAM ANH THU" userId="baf72463-252b-4d5f-a6ca-5a6327a9888d" providerId="ADAL" clId="{04E699AA-042D-47B7-B5BB-CBC65E41F14E}" dt="2023-01-11T06:04:46.431" v="1654" actId="478"/>
          <ac:spMkLst>
            <pc:docMk/>
            <pc:sldMk cId="278703055" sldId="274"/>
            <ac:spMk id="13" creationId="{62B98A62-E6B9-958C-80C0-A620E3757F36}"/>
          </ac:spMkLst>
        </pc:spChg>
        <pc:spChg chg="add del mod">
          <ac:chgData name="NGUYEN PHAM ANH THU" userId="baf72463-252b-4d5f-a6ca-5a6327a9888d" providerId="ADAL" clId="{04E699AA-042D-47B7-B5BB-CBC65E41F14E}" dt="2023-01-11T06:04:46.431" v="1654" actId="478"/>
          <ac:spMkLst>
            <pc:docMk/>
            <pc:sldMk cId="278703055" sldId="274"/>
            <ac:spMk id="15" creationId="{8EDD4221-B8AA-3F32-8F41-3AF277234120}"/>
          </ac:spMkLst>
        </pc:spChg>
        <pc:spChg chg="mod">
          <ac:chgData name="NGUYEN PHAM ANH THU" userId="baf72463-252b-4d5f-a6ca-5a6327a9888d" providerId="ADAL" clId="{04E699AA-042D-47B7-B5BB-CBC65E41F14E}" dt="2023-01-11T06:04:52.818" v="1655"/>
          <ac:spMkLst>
            <pc:docMk/>
            <pc:sldMk cId="278703055" sldId="274"/>
            <ac:spMk id="18" creationId="{582C3297-FAAB-33F6-9AB5-7A55E357E009}"/>
          </ac:spMkLst>
        </pc:spChg>
        <pc:spChg chg="mod">
          <ac:chgData name="NGUYEN PHAM ANH THU" userId="baf72463-252b-4d5f-a6ca-5a6327a9888d" providerId="ADAL" clId="{04E699AA-042D-47B7-B5BB-CBC65E41F14E}" dt="2023-01-11T06:04:52.818" v="1655"/>
          <ac:spMkLst>
            <pc:docMk/>
            <pc:sldMk cId="278703055" sldId="274"/>
            <ac:spMk id="19" creationId="{11493DDB-C637-EDA2-C92B-A9483FE2F5D0}"/>
          </ac:spMkLst>
        </pc:spChg>
        <pc:grpChg chg="add del mod">
          <ac:chgData name="NGUYEN PHAM ANH THU" userId="baf72463-252b-4d5f-a6ca-5a6327a9888d" providerId="ADAL" clId="{04E699AA-042D-47B7-B5BB-CBC65E41F14E}" dt="2023-01-11T06:04:46.431" v="1654" actId="478"/>
          <ac:grpSpMkLst>
            <pc:docMk/>
            <pc:sldMk cId="278703055" sldId="274"/>
            <ac:grpSpMk id="3" creationId="{DE7F2648-240F-9B52-024C-C8157C4762C8}"/>
          </ac:grpSpMkLst>
        </pc:grpChg>
        <pc:grpChg chg="add mod">
          <ac:chgData name="NGUYEN PHAM ANH THU" userId="baf72463-252b-4d5f-a6ca-5a6327a9888d" providerId="ADAL" clId="{04E699AA-042D-47B7-B5BB-CBC65E41F14E}" dt="2023-01-11T06:05:49.337" v="1662" actId="1076"/>
          <ac:grpSpMkLst>
            <pc:docMk/>
            <pc:sldMk cId="278703055" sldId="274"/>
            <ac:grpSpMk id="17" creationId="{16F19B5A-BF8D-0CE4-2363-A4F411198CBF}"/>
          </ac:grpSpMkLst>
        </pc:grpChg>
        <pc:picChg chg="mod">
          <ac:chgData name="NGUYEN PHAM ANH THU" userId="baf72463-252b-4d5f-a6ca-5a6327a9888d" providerId="ADAL" clId="{04E699AA-042D-47B7-B5BB-CBC65E41F14E}" dt="2023-01-11T06:04:57.159" v="1659" actId="1076"/>
          <ac:picMkLst>
            <pc:docMk/>
            <pc:sldMk cId="278703055" sldId="274"/>
            <ac:picMk id="5" creationId="{EA1382A8-C163-F954-BBD3-DDF25D54ADD6}"/>
          </ac:picMkLst>
        </pc:picChg>
        <pc:picChg chg="add del mod">
          <ac:chgData name="NGUYEN PHAM ANH THU" userId="baf72463-252b-4d5f-a6ca-5a6327a9888d" providerId="ADAL" clId="{04E699AA-042D-47B7-B5BB-CBC65E41F14E}" dt="2023-01-11T06:04:46.431" v="1654" actId="478"/>
          <ac:picMkLst>
            <pc:docMk/>
            <pc:sldMk cId="278703055" sldId="274"/>
            <ac:picMk id="10" creationId="{11C467AD-EA92-0814-62CA-D711B80F54D5}"/>
          </ac:picMkLst>
        </pc:picChg>
        <pc:picChg chg="add del mod">
          <ac:chgData name="NGUYEN PHAM ANH THU" userId="baf72463-252b-4d5f-a6ca-5a6327a9888d" providerId="ADAL" clId="{04E699AA-042D-47B7-B5BB-CBC65E41F14E}" dt="2023-01-11T06:04:46.431" v="1654" actId="478"/>
          <ac:picMkLst>
            <pc:docMk/>
            <pc:sldMk cId="278703055" sldId="274"/>
            <ac:picMk id="12" creationId="{2A392981-2653-BCCF-EDBF-D1F5C4E3089B}"/>
          </ac:picMkLst>
        </pc:picChg>
        <pc:picChg chg="add del mod">
          <ac:chgData name="NGUYEN PHAM ANH THU" userId="baf72463-252b-4d5f-a6ca-5a6327a9888d" providerId="ADAL" clId="{04E699AA-042D-47B7-B5BB-CBC65E41F14E}" dt="2023-01-11T06:04:46.431" v="1654" actId="478"/>
          <ac:picMkLst>
            <pc:docMk/>
            <pc:sldMk cId="278703055" sldId="274"/>
            <ac:picMk id="14" creationId="{94958A03-4D38-0563-EB10-B6F49CCFF271}"/>
          </ac:picMkLst>
        </pc:picChg>
        <pc:picChg chg="add del mod">
          <ac:chgData name="NGUYEN PHAM ANH THU" userId="baf72463-252b-4d5f-a6ca-5a6327a9888d" providerId="ADAL" clId="{04E699AA-042D-47B7-B5BB-CBC65E41F14E}" dt="2023-01-11T06:04:46.431" v="1654" actId="478"/>
          <ac:picMkLst>
            <pc:docMk/>
            <pc:sldMk cId="278703055" sldId="274"/>
            <ac:picMk id="16" creationId="{E07885D8-9187-F25F-4182-68EA4A974A16}"/>
          </ac:picMkLst>
        </pc:picChg>
      </pc:sldChg>
      <pc:sldChg chg="modSp add del mod">
        <pc:chgData name="NGUYEN PHAM ANH THU" userId="baf72463-252b-4d5f-a6ca-5a6327a9888d" providerId="ADAL" clId="{04E699AA-042D-47B7-B5BB-CBC65E41F14E}" dt="2023-01-11T05:59:36.923" v="1636" actId="47"/>
        <pc:sldMkLst>
          <pc:docMk/>
          <pc:sldMk cId="545238296" sldId="274"/>
        </pc:sldMkLst>
        <pc:graphicFrameChg chg="mod">
          <ac:chgData name="NGUYEN PHAM ANH THU" userId="baf72463-252b-4d5f-a6ca-5a6327a9888d" providerId="ADAL" clId="{04E699AA-042D-47B7-B5BB-CBC65E41F14E}" dt="2023-01-11T05:59:36.923" v="1636" actId="47"/>
          <ac:graphicFrameMkLst>
            <pc:docMk/>
            <pc:sldMk cId="545238296" sldId="274"/>
            <ac:graphicFrameMk id="16" creationId="{468B56C8-6740-68B8-6E28-8E1CD1099574}"/>
          </ac:graphicFrameMkLst>
        </pc:graphicFrameChg>
      </pc:sldChg>
      <pc:sldChg chg="addSp delSp modSp add mod ord delAnim modAnim">
        <pc:chgData name="NGUYEN PHAM ANH THU" userId="baf72463-252b-4d5f-a6ca-5a6327a9888d" providerId="ADAL" clId="{04E699AA-042D-47B7-B5BB-CBC65E41F14E}" dt="2023-01-11T06:04:43.988" v="1653"/>
        <pc:sldMkLst>
          <pc:docMk/>
          <pc:sldMk cId="1119444553" sldId="275"/>
        </pc:sldMkLst>
        <pc:spChg chg="del">
          <ac:chgData name="NGUYEN PHAM ANH THU" userId="baf72463-252b-4d5f-a6ca-5a6327a9888d" providerId="ADAL" clId="{04E699AA-042D-47B7-B5BB-CBC65E41F14E}" dt="2023-01-11T06:04:30.901" v="1649" actId="478"/>
          <ac:spMkLst>
            <pc:docMk/>
            <pc:sldMk cId="1119444553" sldId="275"/>
            <ac:spMk id="5" creationId="{43E1AA2B-EEEF-0227-5151-4989AA235746}"/>
          </ac:spMkLst>
        </pc:spChg>
        <pc:spChg chg="add mod">
          <ac:chgData name="NGUYEN PHAM ANH THU" userId="baf72463-252b-4d5f-a6ca-5a6327a9888d" providerId="ADAL" clId="{04E699AA-042D-47B7-B5BB-CBC65E41F14E}" dt="2023-01-11T06:04:42.557" v="1651" actId="1076"/>
          <ac:spMkLst>
            <pc:docMk/>
            <pc:sldMk cId="1119444553" sldId="275"/>
            <ac:spMk id="6" creationId="{B85EDF5E-C7AC-9149-3248-2946A37B0847}"/>
          </ac:spMkLst>
        </pc:spChg>
        <pc:spChg chg="mod">
          <ac:chgData name="NGUYEN PHAM ANH THU" userId="baf72463-252b-4d5f-a6ca-5a6327a9888d" providerId="ADAL" clId="{04E699AA-042D-47B7-B5BB-CBC65E41F14E}" dt="2023-01-11T06:04:31.625" v="1650"/>
          <ac:spMkLst>
            <pc:docMk/>
            <pc:sldMk cId="1119444553" sldId="275"/>
            <ac:spMk id="8" creationId="{68143185-5073-1A9E-8D7F-C2CED9762DA7}"/>
          </ac:spMkLst>
        </pc:spChg>
        <pc:spChg chg="mod">
          <ac:chgData name="NGUYEN PHAM ANH THU" userId="baf72463-252b-4d5f-a6ca-5a6327a9888d" providerId="ADAL" clId="{04E699AA-042D-47B7-B5BB-CBC65E41F14E}" dt="2023-01-11T06:04:31.625" v="1650"/>
          <ac:spMkLst>
            <pc:docMk/>
            <pc:sldMk cId="1119444553" sldId="275"/>
            <ac:spMk id="9" creationId="{92930BBF-6267-0BBD-AAD3-773C6DE3F356}"/>
          </ac:spMkLst>
        </pc:spChg>
        <pc:spChg chg="add mod">
          <ac:chgData name="NGUYEN PHAM ANH THU" userId="baf72463-252b-4d5f-a6ca-5a6327a9888d" providerId="ADAL" clId="{04E699AA-042D-47B7-B5BB-CBC65E41F14E}" dt="2023-01-11T06:04:42.557" v="1651" actId="1076"/>
          <ac:spMkLst>
            <pc:docMk/>
            <pc:sldMk cId="1119444553" sldId="275"/>
            <ac:spMk id="10" creationId="{3942A1A6-73FE-C78F-C2F3-9C6B865A07BE}"/>
          </ac:spMkLst>
        </pc:spChg>
        <pc:spChg chg="add mod">
          <ac:chgData name="NGUYEN PHAM ANH THU" userId="baf72463-252b-4d5f-a6ca-5a6327a9888d" providerId="ADAL" clId="{04E699AA-042D-47B7-B5BB-CBC65E41F14E}" dt="2023-01-11T06:04:42.557" v="1651" actId="1076"/>
          <ac:spMkLst>
            <pc:docMk/>
            <pc:sldMk cId="1119444553" sldId="275"/>
            <ac:spMk id="12" creationId="{D14D3641-ACD2-1E2F-6500-61EB686B4FDE}"/>
          </ac:spMkLst>
        </pc:spChg>
        <pc:spChg chg="add mod">
          <ac:chgData name="NGUYEN PHAM ANH THU" userId="baf72463-252b-4d5f-a6ca-5a6327a9888d" providerId="ADAL" clId="{04E699AA-042D-47B7-B5BB-CBC65E41F14E}" dt="2023-01-11T06:04:42.557" v="1651" actId="1076"/>
          <ac:spMkLst>
            <pc:docMk/>
            <pc:sldMk cId="1119444553" sldId="275"/>
            <ac:spMk id="14" creationId="{D95C4DD6-759F-9E08-B530-9327DE5231B4}"/>
          </ac:spMkLst>
        </pc:spChg>
        <pc:spChg chg="add mod">
          <ac:chgData name="NGUYEN PHAM ANH THU" userId="baf72463-252b-4d5f-a6ca-5a6327a9888d" providerId="ADAL" clId="{04E699AA-042D-47B7-B5BB-CBC65E41F14E}" dt="2023-01-11T06:04:42.557" v="1651" actId="1076"/>
          <ac:spMkLst>
            <pc:docMk/>
            <pc:sldMk cId="1119444553" sldId="275"/>
            <ac:spMk id="16" creationId="{7A157369-D979-4CD9-EC91-8A6BF0E8BB4C}"/>
          </ac:spMkLst>
        </pc:spChg>
        <pc:grpChg chg="add mod">
          <ac:chgData name="NGUYEN PHAM ANH THU" userId="baf72463-252b-4d5f-a6ca-5a6327a9888d" providerId="ADAL" clId="{04E699AA-042D-47B7-B5BB-CBC65E41F14E}" dt="2023-01-11T06:04:42.557" v="1651" actId="1076"/>
          <ac:grpSpMkLst>
            <pc:docMk/>
            <pc:sldMk cId="1119444553" sldId="275"/>
            <ac:grpSpMk id="7" creationId="{E3899C1A-2E75-D775-ABD8-4C777C361C58}"/>
          </ac:grpSpMkLst>
        </pc:grpChg>
        <pc:picChg chg="add mod">
          <ac:chgData name="NGUYEN PHAM ANH THU" userId="baf72463-252b-4d5f-a6ca-5a6327a9888d" providerId="ADAL" clId="{04E699AA-042D-47B7-B5BB-CBC65E41F14E}" dt="2023-01-11T06:04:42.557" v="1651" actId="1076"/>
          <ac:picMkLst>
            <pc:docMk/>
            <pc:sldMk cId="1119444553" sldId="275"/>
            <ac:picMk id="11" creationId="{E1503B11-1446-B53F-3969-B9C338ECFCE7}"/>
          </ac:picMkLst>
        </pc:picChg>
        <pc:picChg chg="add mod">
          <ac:chgData name="NGUYEN PHAM ANH THU" userId="baf72463-252b-4d5f-a6ca-5a6327a9888d" providerId="ADAL" clId="{04E699AA-042D-47B7-B5BB-CBC65E41F14E}" dt="2023-01-11T06:04:42.557" v="1651" actId="1076"/>
          <ac:picMkLst>
            <pc:docMk/>
            <pc:sldMk cId="1119444553" sldId="275"/>
            <ac:picMk id="13" creationId="{4F38DC13-7346-57E0-18A7-335B5BD0A7FD}"/>
          </ac:picMkLst>
        </pc:picChg>
        <pc:picChg chg="add mod">
          <ac:chgData name="NGUYEN PHAM ANH THU" userId="baf72463-252b-4d5f-a6ca-5a6327a9888d" providerId="ADAL" clId="{04E699AA-042D-47B7-B5BB-CBC65E41F14E}" dt="2023-01-11T06:04:42.557" v="1651" actId="1076"/>
          <ac:picMkLst>
            <pc:docMk/>
            <pc:sldMk cId="1119444553" sldId="275"/>
            <ac:picMk id="15" creationId="{185999AD-A6F0-5F12-F07E-7EB3C18FF418}"/>
          </ac:picMkLst>
        </pc:picChg>
        <pc:picChg chg="add mod">
          <ac:chgData name="NGUYEN PHAM ANH THU" userId="baf72463-252b-4d5f-a6ca-5a6327a9888d" providerId="ADAL" clId="{04E699AA-042D-47B7-B5BB-CBC65E41F14E}" dt="2023-01-11T06:04:42.557" v="1651" actId="1076"/>
          <ac:picMkLst>
            <pc:docMk/>
            <pc:sldMk cId="1119444553" sldId="275"/>
            <ac:picMk id="17" creationId="{E46BD238-3116-ACCC-EA58-1B7CD557F1F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3CE8-A107-8381-C86E-0213F73F1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8330C-260F-6FDC-5DCF-AE7E2BF63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9F25B-A242-AB25-D032-F5341F382037}"/>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DD644D2C-B0C8-C3D9-209C-3E1D21B0C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9982C-CB4A-D788-9BB0-123AB2E3468A}"/>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3509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6817-1593-3CF9-423D-1CE16AE69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C42FC-D13E-A6B0-3F23-4435429E2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22909-0049-E326-32EB-156016A6EFF1}"/>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0BC6370C-C901-3AAB-73FE-442933957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7B167-B54A-C191-834C-D42B9C2DE262}"/>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145084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66A41-2694-72CE-1CD4-687092F369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56205-FA7E-30B0-ACE4-57072E3F4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3F84C-8FC5-87D4-C7DF-E2FF68840DF0}"/>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C27EF5D7-D655-982D-B7C8-0B9D9410D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1266E-AA8F-DA27-C521-4815FC246399}"/>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176159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7D61-448E-1298-96F6-6E21B3F1A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570DE-17FF-5B3F-201E-4963934017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20836-E928-5DB8-1B7C-ECF91F0E9166}"/>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81652EE3-E5CF-DFC7-BBA3-7A0CF373F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60CA1-C008-C96D-6533-F20B7C7A42B6}"/>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870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E938-D9A8-35D4-A3F7-6F038147A1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A1622C-1A9E-4E16-7CF9-134F7F54A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B94CD-4CC2-6FFB-A428-F92F1FDD33E0}"/>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867E26A7-D50C-B10B-5E55-88E704771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CAC64-ADD7-FA0F-9126-C23254EAC6B6}"/>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93038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D929-474E-DA68-C16C-514729748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93432-7F2F-4B32-44DC-D04A992C6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C82D53-8621-1BCC-F2C1-6ABC81587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EFE90-CD2A-608D-6AA9-CCD85730E616}"/>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6" name="Footer Placeholder 5">
            <a:extLst>
              <a:ext uri="{FF2B5EF4-FFF2-40B4-BE49-F238E27FC236}">
                <a16:creationId xmlns:a16="http://schemas.microsoft.com/office/drawing/2014/main" id="{C61D5E0E-4DFF-0B89-6AA3-E7DDFBDF0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BE2EA-1473-54E5-B704-1406D9883BDE}"/>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92935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23D7-3CE2-FD4A-FD25-F97C3C0B1C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F0D54F-2A3A-8692-044C-297733E5D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2495C5-95B1-FF3C-0A4B-48A6E2CE74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986F7-0F8C-EC29-5067-D46EF773B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F54FB9-364A-F588-3B9F-453A941EF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5CE80-D6EF-D304-4921-06D31A5CE2A5}"/>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8" name="Footer Placeholder 7">
            <a:extLst>
              <a:ext uri="{FF2B5EF4-FFF2-40B4-BE49-F238E27FC236}">
                <a16:creationId xmlns:a16="http://schemas.microsoft.com/office/drawing/2014/main" id="{1F126841-0966-EDB8-1610-6EDE5F831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4FD557-51E5-5942-5CE3-AEBA112FFF21}"/>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134179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4953-26F5-7089-5F34-1C8513784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AFE05-FC39-D7F0-01A0-FC0346588D41}"/>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4" name="Footer Placeholder 3">
            <a:extLst>
              <a:ext uri="{FF2B5EF4-FFF2-40B4-BE49-F238E27FC236}">
                <a16:creationId xmlns:a16="http://schemas.microsoft.com/office/drawing/2014/main" id="{F2E95F25-A4AE-BD40-E81A-4F0F6A9614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53D247-3A18-9204-AF0A-3B29488333B9}"/>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192342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F7CDD-EE9B-92A9-BDF4-5D9A835EFD85}"/>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3" name="Footer Placeholder 2">
            <a:extLst>
              <a:ext uri="{FF2B5EF4-FFF2-40B4-BE49-F238E27FC236}">
                <a16:creationId xmlns:a16="http://schemas.microsoft.com/office/drawing/2014/main" id="{4EC30BF8-9C86-0438-B0B0-FF4CADB94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3FF62-432B-E6CA-DE93-075E0A63620F}"/>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330801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5067-75A3-047E-D911-AA5318BA9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AC9A0-3712-14FB-C1B2-CCBD8DDCE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FAF8B-2496-3371-A917-689904F4A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53B0E-BC1C-0B53-D78C-6463B8098886}"/>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6" name="Footer Placeholder 5">
            <a:extLst>
              <a:ext uri="{FF2B5EF4-FFF2-40B4-BE49-F238E27FC236}">
                <a16:creationId xmlns:a16="http://schemas.microsoft.com/office/drawing/2014/main" id="{559007D7-5B97-E902-BB93-9B818A730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C45FA-C66B-FEDF-1FE8-C4A1D99FBCB3}"/>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21531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36F5-C6D6-3C8E-A9E0-F459033D2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4FCF6-5027-A920-B39D-B08F1CC49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24A0A-5993-B5CA-CEE7-D73C535D4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2C52-A3A1-36A8-2110-B11C31677CAF}"/>
              </a:ext>
            </a:extLst>
          </p:cNvPr>
          <p:cNvSpPr>
            <a:spLocks noGrp="1"/>
          </p:cNvSpPr>
          <p:nvPr>
            <p:ph type="dt" sz="half" idx="10"/>
          </p:nvPr>
        </p:nvSpPr>
        <p:spPr/>
        <p:txBody>
          <a:bodyPr/>
          <a:lstStyle/>
          <a:p>
            <a:fld id="{A1703628-2D8C-4D21-BD44-46140D1ED42B}" type="datetimeFigureOut">
              <a:rPr lang="en-US" smtClean="0"/>
              <a:t>1/11/2023</a:t>
            </a:fld>
            <a:endParaRPr lang="en-US"/>
          </a:p>
        </p:txBody>
      </p:sp>
      <p:sp>
        <p:nvSpPr>
          <p:cNvPr id="6" name="Footer Placeholder 5">
            <a:extLst>
              <a:ext uri="{FF2B5EF4-FFF2-40B4-BE49-F238E27FC236}">
                <a16:creationId xmlns:a16="http://schemas.microsoft.com/office/drawing/2014/main" id="{D38B7373-8064-CE3F-79F9-66C691812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DF3B0-EDF8-AE09-C9E8-4BAC5B5F0CF2}"/>
              </a:ext>
            </a:extLst>
          </p:cNvPr>
          <p:cNvSpPr>
            <a:spLocks noGrp="1"/>
          </p:cNvSpPr>
          <p:nvPr>
            <p:ph type="sldNum" sz="quarter" idx="12"/>
          </p:nvPr>
        </p:nvSpPr>
        <p:spPr/>
        <p:txBody>
          <a:bodyPr/>
          <a:lstStyle/>
          <a:p>
            <a:fld id="{42866F9C-11CC-4334-A906-9AFC60F082EB}" type="slidenum">
              <a:rPr lang="en-US" smtClean="0"/>
              <a:t>‹#›</a:t>
            </a:fld>
            <a:endParaRPr lang="en-US"/>
          </a:p>
        </p:txBody>
      </p:sp>
    </p:spTree>
    <p:extLst>
      <p:ext uri="{BB962C8B-B14F-4D97-AF65-F5344CB8AC3E}">
        <p14:creationId xmlns:p14="http://schemas.microsoft.com/office/powerpoint/2010/main" val="389950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CF896-4918-CCE3-A90C-33785C95A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36C8B-18D6-55FC-EF94-F3DAF75C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71553-6347-CEA8-965E-CDF7CF0B3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03628-2D8C-4D21-BD44-46140D1ED42B}" type="datetimeFigureOut">
              <a:rPr lang="en-US" smtClean="0"/>
              <a:t>1/11/2023</a:t>
            </a:fld>
            <a:endParaRPr lang="en-US"/>
          </a:p>
        </p:txBody>
      </p:sp>
      <p:sp>
        <p:nvSpPr>
          <p:cNvPr id="5" name="Footer Placeholder 4">
            <a:extLst>
              <a:ext uri="{FF2B5EF4-FFF2-40B4-BE49-F238E27FC236}">
                <a16:creationId xmlns:a16="http://schemas.microsoft.com/office/drawing/2014/main" id="{78AA4DD6-E148-47BA-7B86-674C3F3DA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7038F5-1B12-DE0E-7AC7-32DE6E03E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66F9C-11CC-4334-A906-9AFC60F082EB}" type="slidenum">
              <a:rPr lang="en-US" smtClean="0"/>
              <a:t>‹#›</a:t>
            </a:fld>
            <a:endParaRPr lang="en-US"/>
          </a:p>
        </p:txBody>
      </p:sp>
    </p:spTree>
    <p:extLst>
      <p:ext uri="{BB962C8B-B14F-4D97-AF65-F5344CB8AC3E}">
        <p14:creationId xmlns:p14="http://schemas.microsoft.com/office/powerpoint/2010/main" val="277665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14.w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0.emf"/><Relationship Id="rId4" Type="http://schemas.microsoft.com/office/2007/relationships/hdphoto" Target="../media/hdphoto1.wdp"/><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382A8-C163-F954-BBD3-DDF25D54ADD6}"/>
              </a:ext>
            </a:extLst>
          </p:cNvPr>
          <p:cNvPicPr>
            <a:picLocks noChangeAspect="1"/>
          </p:cNvPicPr>
          <p:nvPr/>
        </p:nvPicPr>
        <p:blipFill rotWithShape="1">
          <a:blip r:embed="rId2">
            <a:lum contrast="20000"/>
          </a:blip>
          <a:srcRect r="995"/>
          <a:stretch/>
        </p:blipFill>
        <p:spPr>
          <a:xfrm>
            <a:off x="0" y="-454055"/>
            <a:ext cx="12191999" cy="7377369"/>
          </a:xfrm>
          <a:prstGeom prst="rect">
            <a:avLst/>
          </a:prstGeom>
        </p:spPr>
      </p:pic>
      <p:sp>
        <p:nvSpPr>
          <p:cNvPr id="6" name="Rectangle: Rounded Corners 5">
            <a:extLst>
              <a:ext uri="{FF2B5EF4-FFF2-40B4-BE49-F238E27FC236}">
                <a16:creationId xmlns:a16="http://schemas.microsoft.com/office/drawing/2014/main" id="{EEEFD8F5-66F1-26F8-476B-92CE9C3F971F}"/>
              </a:ext>
            </a:extLst>
          </p:cNvPr>
          <p:cNvSpPr/>
          <p:nvPr/>
        </p:nvSpPr>
        <p:spPr>
          <a:xfrm>
            <a:off x="2317102" y="-224712"/>
            <a:ext cx="7557796" cy="4385388"/>
          </a:xfrm>
          <a:custGeom>
            <a:avLst/>
            <a:gdLst>
              <a:gd name="connsiteX0" fmla="*/ 0 w 7557796"/>
              <a:gd name="connsiteY0" fmla="*/ 730913 h 4385388"/>
              <a:gd name="connsiteX1" fmla="*/ 730913 w 7557796"/>
              <a:gd name="connsiteY1" fmla="*/ 0 h 4385388"/>
              <a:gd name="connsiteX2" fmla="*/ 6826883 w 7557796"/>
              <a:gd name="connsiteY2" fmla="*/ 0 h 4385388"/>
              <a:gd name="connsiteX3" fmla="*/ 7557796 w 7557796"/>
              <a:gd name="connsiteY3" fmla="*/ 730913 h 4385388"/>
              <a:gd name="connsiteX4" fmla="*/ 7557796 w 7557796"/>
              <a:gd name="connsiteY4" fmla="*/ 3654475 h 4385388"/>
              <a:gd name="connsiteX5" fmla="*/ 6826883 w 7557796"/>
              <a:gd name="connsiteY5" fmla="*/ 4385388 h 4385388"/>
              <a:gd name="connsiteX6" fmla="*/ 730913 w 7557796"/>
              <a:gd name="connsiteY6" fmla="*/ 4385388 h 4385388"/>
              <a:gd name="connsiteX7" fmla="*/ 0 w 7557796"/>
              <a:gd name="connsiteY7" fmla="*/ 3654475 h 4385388"/>
              <a:gd name="connsiteX8" fmla="*/ 0 w 7557796"/>
              <a:gd name="connsiteY8" fmla="*/ 730913 h 438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7796" h="4385388" fill="none" extrusionOk="0">
                <a:moveTo>
                  <a:pt x="0" y="730913"/>
                </a:moveTo>
                <a:cubicBezTo>
                  <a:pt x="802" y="348944"/>
                  <a:pt x="362252" y="58759"/>
                  <a:pt x="730913" y="0"/>
                </a:cubicBezTo>
                <a:cubicBezTo>
                  <a:pt x="2471759" y="72427"/>
                  <a:pt x="4141013" y="61419"/>
                  <a:pt x="6826883" y="0"/>
                </a:cubicBezTo>
                <a:cubicBezTo>
                  <a:pt x="7228358" y="-15127"/>
                  <a:pt x="7538474" y="321397"/>
                  <a:pt x="7557796" y="730913"/>
                </a:cubicBezTo>
                <a:cubicBezTo>
                  <a:pt x="7658672" y="1396029"/>
                  <a:pt x="7450483" y="2559169"/>
                  <a:pt x="7557796" y="3654475"/>
                </a:cubicBezTo>
                <a:cubicBezTo>
                  <a:pt x="7572081" y="3985647"/>
                  <a:pt x="7221671" y="4375429"/>
                  <a:pt x="6826883" y="4385388"/>
                </a:cubicBezTo>
                <a:cubicBezTo>
                  <a:pt x="4658307" y="4415215"/>
                  <a:pt x="3066612" y="4306082"/>
                  <a:pt x="730913" y="4385388"/>
                </a:cubicBezTo>
                <a:cubicBezTo>
                  <a:pt x="367675" y="4380817"/>
                  <a:pt x="-9977" y="4060120"/>
                  <a:pt x="0" y="3654475"/>
                </a:cubicBezTo>
                <a:cubicBezTo>
                  <a:pt x="50037" y="3319781"/>
                  <a:pt x="770" y="2144720"/>
                  <a:pt x="0" y="730913"/>
                </a:cubicBezTo>
                <a:close/>
              </a:path>
              <a:path w="7557796" h="4385388" stroke="0" extrusionOk="0">
                <a:moveTo>
                  <a:pt x="0" y="730913"/>
                </a:moveTo>
                <a:cubicBezTo>
                  <a:pt x="40557" y="338296"/>
                  <a:pt x="330694" y="7194"/>
                  <a:pt x="730913" y="0"/>
                </a:cubicBezTo>
                <a:cubicBezTo>
                  <a:pt x="2934779" y="123000"/>
                  <a:pt x="5565618" y="-96860"/>
                  <a:pt x="6826883" y="0"/>
                </a:cubicBezTo>
                <a:cubicBezTo>
                  <a:pt x="7211790" y="-14302"/>
                  <a:pt x="7569453" y="303741"/>
                  <a:pt x="7557796" y="730913"/>
                </a:cubicBezTo>
                <a:cubicBezTo>
                  <a:pt x="7560969" y="1732799"/>
                  <a:pt x="7652063" y="2501628"/>
                  <a:pt x="7557796" y="3654475"/>
                </a:cubicBezTo>
                <a:cubicBezTo>
                  <a:pt x="7518700" y="4072311"/>
                  <a:pt x="7222823" y="4384123"/>
                  <a:pt x="6826883" y="4385388"/>
                </a:cubicBezTo>
                <a:cubicBezTo>
                  <a:pt x="5664923" y="4224681"/>
                  <a:pt x="2737271" y="4425055"/>
                  <a:pt x="730913" y="4385388"/>
                </a:cubicBezTo>
                <a:cubicBezTo>
                  <a:pt x="306377" y="4381174"/>
                  <a:pt x="-9164" y="4053995"/>
                  <a:pt x="0" y="3654475"/>
                </a:cubicBezTo>
                <a:cubicBezTo>
                  <a:pt x="32216" y="2572779"/>
                  <a:pt x="57206" y="1478663"/>
                  <a:pt x="0" y="730913"/>
                </a:cubicBezTo>
                <a:close/>
              </a:path>
            </a:pathLst>
          </a:custGeom>
          <a:solidFill>
            <a:schemeClr val="bg1">
              <a:alpha val="78000"/>
            </a:scheme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F5046F-737F-8EE2-84D0-249F2386E12C}"/>
              </a:ext>
            </a:extLst>
          </p:cNvPr>
          <p:cNvSpPr txBox="1"/>
          <p:nvPr/>
        </p:nvSpPr>
        <p:spPr>
          <a:xfrm>
            <a:off x="2527944" y="-47955"/>
            <a:ext cx="7136109" cy="4031873"/>
          </a:xfrm>
          <a:prstGeom prst="rect">
            <a:avLst/>
          </a:prstGeom>
          <a:noFill/>
        </p:spPr>
        <p:txBody>
          <a:bodyPr wrap="square" rtlCol="0">
            <a:spAutoFit/>
          </a:bodyPr>
          <a:lstStyle/>
          <a:p>
            <a:pPr algn="ctr"/>
            <a:r>
              <a:rPr lang="en-US" sz="3600" dirty="0" err="1">
                <a:solidFill>
                  <a:srgbClr val="002060"/>
                </a:solidFill>
                <a:latin typeface="UTM Duepuntozero" panose="02040603050506020204" pitchFamily="18" charset="0"/>
              </a:rPr>
              <a:t>Thứ</a:t>
            </a:r>
            <a:r>
              <a:rPr lang="en-US" sz="3600" dirty="0">
                <a:solidFill>
                  <a:srgbClr val="002060"/>
                </a:solidFill>
                <a:latin typeface="UTM Duepuntozero" panose="02040603050506020204" pitchFamily="18" charset="0"/>
              </a:rPr>
              <a:t> … </a:t>
            </a:r>
            <a:r>
              <a:rPr lang="en-US" sz="3600" dirty="0" err="1">
                <a:solidFill>
                  <a:srgbClr val="002060"/>
                </a:solidFill>
                <a:latin typeface="UTM Duepuntozero" panose="02040603050506020204" pitchFamily="18" charset="0"/>
              </a:rPr>
              <a:t>ngày</a:t>
            </a:r>
            <a:r>
              <a:rPr lang="en-US" sz="3600" dirty="0">
                <a:solidFill>
                  <a:srgbClr val="002060"/>
                </a:solidFill>
                <a:latin typeface="UTM Duepuntozero" panose="02040603050506020204" pitchFamily="18" charset="0"/>
              </a:rPr>
              <a:t> … </a:t>
            </a:r>
            <a:r>
              <a:rPr lang="en-US" sz="3600" dirty="0" err="1">
                <a:solidFill>
                  <a:srgbClr val="002060"/>
                </a:solidFill>
                <a:latin typeface="UTM Duepuntozero" panose="02040603050506020204" pitchFamily="18" charset="0"/>
              </a:rPr>
              <a:t>tháng</a:t>
            </a:r>
            <a:r>
              <a:rPr lang="en-US" sz="3600" dirty="0">
                <a:solidFill>
                  <a:srgbClr val="002060"/>
                </a:solidFill>
                <a:latin typeface="UTM Duepuntozero" panose="02040603050506020204" pitchFamily="18" charset="0"/>
              </a:rPr>
              <a:t> … </a:t>
            </a:r>
            <a:r>
              <a:rPr lang="en-US" sz="3600" dirty="0" err="1">
                <a:solidFill>
                  <a:srgbClr val="002060"/>
                </a:solidFill>
                <a:latin typeface="UTM Duepuntozero" panose="02040603050506020204" pitchFamily="18" charset="0"/>
              </a:rPr>
              <a:t>năm</a:t>
            </a:r>
            <a:r>
              <a:rPr lang="en-US" sz="3600" dirty="0">
                <a:solidFill>
                  <a:srgbClr val="002060"/>
                </a:solidFill>
                <a:latin typeface="UTM Duepuntozero" panose="02040603050506020204" pitchFamily="18" charset="0"/>
              </a:rPr>
              <a:t> …</a:t>
            </a:r>
          </a:p>
          <a:p>
            <a:pPr algn="ctr"/>
            <a:r>
              <a:rPr lang="en-US" sz="4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9Slide05 SVNClementine" panose="020F0502020204030203" pitchFamily="34" charset="0"/>
              </a:rPr>
              <a:t>Tiếng</a:t>
            </a:r>
            <a:r>
              <a:rPr lang="en-US" sz="4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9Slide05 SVNClementine" panose="020F0502020204030203" pitchFamily="34" charset="0"/>
              </a:rPr>
              <a:t>Việt</a:t>
            </a:r>
            <a:r>
              <a:rPr lang="en-US" sz="4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p>
          <a:p>
            <a:pPr algn="ctr"/>
            <a:r>
              <a:rPr lang="en-US" sz="2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Chủ</a:t>
            </a: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28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đề</a:t>
            </a: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 ĐẤT NƯỚC MẾN YÊU</a:t>
            </a:r>
          </a:p>
          <a:p>
            <a:pPr algn="ctr"/>
            <a:r>
              <a:rPr lang="en-US" sz="3600" b="1" dirty="0" err="1">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Bài</a:t>
            </a:r>
            <a:r>
              <a:rPr lang="en-US" sz="3600" b="1" dirty="0">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 2 – </a:t>
            </a:r>
            <a:r>
              <a:rPr lang="en-US" sz="3600" b="1" dirty="0" err="1">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Tiết</a:t>
            </a:r>
            <a:r>
              <a:rPr lang="en-US" sz="3600" b="1" dirty="0">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 2</a:t>
            </a:r>
          </a:p>
          <a:p>
            <a:pPr algn="ctr"/>
            <a:r>
              <a:rPr lang="en-US" sz="4000" b="1" dirty="0" err="1">
                <a:ln w="9525">
                  <a:solidFill>
                    <a:sysClr val="windowText" lastClr="000000"/>
                  </a:solidFill>
                  <a:prstDash val="solid"/>
                </a:ln>
                <a:solidFill>
                  <a:srgbClr val="00B0F0"/>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N</a:t>
            </a:r>
            <a:r>
              <a:rPr lang="en-US" sz="4000" b="1" dirty="0" err="1">
                <a:ln w="9525">
                  <a:solidFill>
                    <a:sysClr val="windowText" lastClr="00000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ó</a:t>
            </a:r>
            <a:r>
              <a:rPr lang="en-US" sz="4000" b="1" dirty="0" err="1">
                <a:ln w="952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i</a:t>
            </a:r>
            <a:r>
              <a:rPr lang="en-US" sz="4000" b="1" dirty="0">
                <a:ln w="952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 </a:t>
            </a:r>
            <a:r>
              <a:rPr lang="en-US" sz="4000" b="1" dirty="0" err="1">
                <a:ln w="9525">
                  <a:solidFill>
                    <a:sysClr val="windowText" lastClr="000000"/>
                  </a:solidFill>
                  <a:prstDash val="solid"/>
                </a:ln>
                <a:solidFill>
                  <a:srgbClr val="FF7C80"/>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v</a:t>
            </a:r>
            <a:r>
              <a:rPr lang="en-US" sz="4000" b="1" dirty="0" err="1">
                <a:ln w="9525">
                  <a:solidFill>
                    <a:sysClr val="windowText" lastClr="000000"/>
                  </a:solidFill>
                  <a:prstDash val="solid"/>
                </a:ln>
                <a:solidFill>
                  <a:srgbClr val="99FF66"/>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à</a:t>
            </a:r>
            <a:r>
              <a:rPr lang="en-US" sz="40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 </a:t>
            </a:r>
            <a:r>
              <a:rPr lang="en-US" sz="4000" b="1" dirty="0" err="1">
                <a:ln w="9525">
                  <a:solidFill>
                    <a:sysClr val="windowText" lastClr="000000"/>
                  </a:solidFill>
                  <a:prstDash val="solid"/>
                </a:ln>
                <a:solidFill>
                  <a:srgbClr val="00B0F0"/>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n</a:t>
            </a:r>
            <a:r>
              <a:rPr lang="en-US" sz="4000" b="1" dirty="0" err="1">
                <a:ln w="952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g</a:t>
            </a:r>
            <a:r>
              <a:rPr lang="en-US" sz="4000" b="1" dirty="0" err="1">
                <a:ln w="9525">
                  <a:solidFill>
                    <a:sysClr val="windowText" lastClr="00000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h</a:t>
            </a:r>
            <a:r>
              <a:rPr lang="en-US" sz="4000" b="1" dirty="0" err="1">
                <a:ln w="9525">
                  <a:solidFill>
                    <a:sysClr val="windowText" lastClr="000000"/>
                  </a:solidFill>
                  <a:prstDash val="solid"/>
                </a:ln>
                <a:solidFill>
                  <a:srgbClr val="FF7C80"/>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e</a:t>
            </a:r>
            <a:r>
              <a:rPr lang="en-US" sz="40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ea typeface="LNTH-LuoLuoNotangYuanTi 1" pitchFamily="2" charset="-128"/>
                <a:cs typeface="LNTH-LuoLuoNotangYuanTi 1" pitchFamily="2" charset="-128"/>
              </a:rPr>
              <a:t> </a:t>
            </a:r>
          </a:p>
          <a:p>
            <a:pPr algn="ct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Nói</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chuyện</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qua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điện</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thoại</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để</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hỏi</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thăm</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sức</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khỏe</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và</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chia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sẻ</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một</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điều</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thú</a:t>
            </a:r>
            <a:r>
              <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 </a:t>
            </a:r>
            <a:r>
              <a:rPr lang="en-US" sz="3600" b="1" dirty="0" err="1">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rPr>
              <a:t>vị</a:t>
            </a:r>
            <a:endParaRPr lang="en-US" sz="3600" b="1" dirty="0">
              <a:ln w="9525">
                <a:solidFill>
                  <a:sysClr val="windowText" lastClr="000000"/>
                </a:solidFill>
                <a:prstDash val="solid"/>
              </a:ln>
              <a:solidFill>
                <a:srgbClr val="CCFFFF"/>
              </a:solidFill>
              <a:effectLst>
                <a:outerShdw blurRad="12700" dist="38100" dir="2700000" algn="tl" rotWithShape="0">
                  <a:schemeClr val="accent5">
                    <a:lumMod val="60000"/>
                    <a:lumOff val="40000"/>
                  </a:schemeClr>
                </a:outerShdw>
              </a:effectLst>
              <a:latin typeface="UVN Banh Mi" pitchFamily="2"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40208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pic>
        <p:nvPicPr>
          <p:cNvPr id="11" name="Picture 10">
            <a:extLst>
              <a:ext uri="{FF2B5EF4-FFF2-40B4-BE49-F238E27FC236}">
                <a16:creationId xmlns:a16="http://schemas.microsoft.com/office/drawing/2014/main" id="{186BF64F-12DF-EE31-DA5F-A3D96559B396}"/>
              </a:ext>
            </a:extLst>
          </p:cNvPr>
          <p:cNvPicPr>
            <a:picLocks noChangeAspect="1"/>
          </p:cNvPicPr>
          <p:nvPr/>
        </p:nvPicPr>
        <p:blipFill>
          <a:blip r:embed="rId4"/>
          <a:stretch>
            <a:fillRect/>
          </a:stretch>
        </p:blipFill>
        <p:spPr>
          <a:xfrm>
            <a:off x="4935634" y="2069722"/>
            <a:ext cx="2158171" cy="4322439"/>
          </a:xfrm>
          <a:prstGeom prst="rect">
            <a:avLst/>
          </a:prstGeom>
        </p:spPr>
      </p:pic>
      <p:grpSp>
        <p:nvGrpSpPr>
          <p:cNvPr id="45" name="Group 44">
            <a:extLst>
              <a:ext uri="{FF2B5EF4-FFF2-40B4-BE49-F238E27FC236}">
                <a16:creationId xmlns:a16="http://schemas.microsoft.com/office/drawing/2014/main" id="{E592872A-5DF2-6584-9DEE-501C9F37CC7C}"/>
              </a:ext>
            </a:extLst>
          </p:cNvPr>
          <p:cNvGrpSpPr/>
          <p:nvPr/>
        </p:nvGrpSpPr>
        <p:grpSpPr>
          <a:xfrm>
            <a:off x="7053165" y="1736492"/>
            <a:ext cx="4619546" cy="1487564"/>
            <a:chOff x="7053165" y="1736492"/>
            <a:chExt cx="4619546" cy="1487564"/>
          </a:xfrm>
        </p:grpSpPr>
        <p:sp>
          <p:nvSpPr>
            <p:cNvPr id="27" name="Freeform: Shape 26">
              <a:extLst>
                <a:ext uri="{FF2B5EF4-FFF2-40B4-BE49-F238E27FC236}">
                  <a16:creationId xmlns:a16="http://schemas.microsoft.com/office/drawing/2014/main" id="{4605DE54-186A-BA16-9FD2-B2E4DFC8F9CB}"/>
                </a:ext>
              </a:extLst>
            </p:cNvPr>
            <p:cNvSpPr/>
            <p:nvPr/>
          </p:nvSpPr>
          <p:spPr>
            <a:xfrm>
              <a:off x="7053165" y="2465559"/>
              <a:ext cx="1280160" cy="318281"/>
            </a:xfrm>
            <a:custGeom>
              <a:avLst/>
              <a:gdLst>
                <a:gd name="connsiteX0" fmla="*/ 0 w 1280160"/>
                <a:gd name="connsiteY0" fmla="*/ 318281 h 318281"/>
                <a:gd name="connsiteX1" fmla="*/ 162560 w 1280160"/>
                <a:gd name="connsiteY1" fmla="*/ 64281 h 318281"/>
                <a:gd name="connsiteX2" fmla="*/ 640080 w 1280160"/>
                <a:gd name="connsiteY2" fmla="*/ 3321 h 318281"/>
                <a:gd name="connsiteX3" fmla="*/ 1280160 w 1280160"/>
                <a:gd name="connsiteY3" fmla="*/ 13481 h 318281"/>
              </a:gdLst>
              <a:ahLst/>
              <a:cxnLst>
                <a:cxn ang="0">
                  <a:pos x="connsiteX0" y="connsiteY0"/>
                </a:cxn>
                <a:cxn ang="0">
                  <a:pos x="connsiteX1" y="connsiteY1"/>
                </a:cxn>
                <a:cxn ang="0">
                  <a:pos x="connsiteX2" y="connsiteY2"/>
                </a:cxn>
                <a:cxn ang="0">
                  <a:pos x="connsiteX3" y="connsiteY3"/>
                </a:cxn>
              </a:cxnLst>
              <a:rect l="l" t="t" r="r" b="b"/>
              <a:pathLst>
                <a:path w="1280160" h="318281">
                  <a:moveTo>
                    <a:pt x="0" y="318281"/>
                  </a:moveTo>
                  <a:cubicBezTo>
                    <a:pt x="27940" y="217527"/>
                    <a:pt x="55880" y="116774"/>
                    <a:pt x="162560" y="64281"/>
                  </a:cubicBezTo>
                  <a:cubicBezTo>
                    <a:pt x="269240" y="11788"/>
                    <a:pt x="453813" y="11788"/>
                    <a:pt x="640080" y="3321"/>
                  </a:cubicBezTo>
                  <a:cubicBezTo>
                    <a:pt x="826347" y="-5146"/>
                    <a:pt x="1053253" y="4167"/>
                    <a:pt x="1280160" y="13481"/>
                  </a:cubicBezTo>
                </a:path>
              </a:pathLst>
            </a:custGeom>
            <a:noFill/>
            <a:ln w="57150" cap="rnd">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993659C-4C28-84F0-A9E0-339EA531956C}"/>
                </a:ext>
              </a:extLst>
            </p:cNvPr>
            <p:cNvSpPr/>
            <p:nvPr/>
          </p:nvSpPr>
          <p:spPr>
            <a:xfrm>
              <a:off x="8343294" y="2025983"/>
              <a:ext cx="521497" cy="995362"/>
            </a:xfrm>
            <a:custGeom>
              <a:avLst/>
              <a:gdLst>
                <a:gd name="connsiteX0" fmla="*/ 521755 w 521755"/>
                <a:gd name="connsiteY0" fmla="*/ 958866 h 1014348"/>
                <a:gd name="connsiteX1" fmla="*/ 64555 w 521755"/>
                <a:gd name="connsiteY1" fmla="*/ 928386 h 1014348"/>
                <a:gd name="connsiteX2" fmla="*/ 44235 w 521755"/>
                <a:gd name="connsiteY2" fmla="*/ 146066 h 1014348"/>
                <a:gd name="connsiteX3" fmla="*/ 450635 w 521755"/>
                <a:gd name="connsiteY3" fmla="*/ 3826 h 1014348"/>
                <a:gd name="connsiteX4" fmla="*/ 440475 w 521755"/>
                <a:gd name="connsiteY4" fmla="*/ 54626 h 1014348"/>
                <a:gd name="connsiteX0" fmla="*/ 519146 w 519146"/>
                <a:gd name="connsiteY0" fmla="*/ 1020650 h 1052961"/>
                <a:gd name="connsiteX1" fmla="*/ 64417 w 519146"/>
                <a:gd name="connsiteY1" fmla="*/ 928386 h 1052961"/>
                <a:gd name="connsiteX2" fmla="*/ 44097 w 519146"/>
                <a:gd name="connsiteY2" fmla="*/ 146066 h 1052961"/>
                <a:gd name="connsiteX3" fmla="*/ 450497 w 519146"/>
                <a:gd name="connsiteY3" fmla="*/ 3826 h 1052961"/>
                <a:gd name="connsiteX4" fmla="*/ 440337 w 519146"/>
                <a:gd name="connsiteY4" fmla="*/ 54626 h 1052961"/>
                <a:gd name="connsiteX0" fmla="*/ 519146 w 519146"/>
                <a:gd name="connsiteY0" fmla="*/ 1020650 h 1035756"/>
                <a:gd name="connsiteX1" fmla="*/ 64417 w 519146"/>
                <a:gd name="connsiteY1" fmla="*/ 928386 h 1035756"/>
                <a:gd name="connsiteX2" fmla="*/ 44097 w 519146"/>
                <a:gd name="connsiteY2" fmla="*/ 146066 h 1035756"/>
                <a:gd name="connsiteX3" fmla="*/ 450497 w 519146"/>
                <a:gd name="connsiteY3" fmla="*/ 3826 h 1035756"/>
                <a:gd name="connsiteX4" fmla="*/ 440337 w 519146"/>
                <a:gd name="connsiteY4" fmla="*/ 54626 h 1035756"/>
                <a:gd name="connsiteX0" fmla="*/ 519146 w 519146"/>
                <a:gd name="connsiteY0" fmla="*/ 1016824 h 1031930"/>
                <a:gd name="connsiteX1" fmla="*/ 64417 w 519146"/>
                <a:gd name="connsiteY1" fmla="*/ 924560 h 1031930"/>
                <a:gd name="connsiteX2" fmla="*/ 44097 w 519146"/>
                <a:gd name="connsiteY2" fmla="*/ 142240 h 1031930"/>
                <a:gd name="connsiteX3" fmla="*/ 450497 w 519146"/>
                <a:gd name="connsiteY3" fmla="*/ 0 h 1031930"/>
                <a:gd name="connsiteX0" fmla="*/ 521158 w 521158"/>
                <a:gd name="connsiteY0" fmla="*/ 1006939 h 1022045"/>
                <a:gd name="connsiteX1" fmla="*/ 66429 w 521158"/>
                <a:gd name="connsiteY1" fmla="*/ 914675 h 1022045"/>
                <a:gd name="connsiteX2" fmla="*/ 46109 w 521158"/>
                <a:gd name="connsiteY2" fmla="*/ 132355 h 1022045"/>
                <a:gd name="connsiteX3" fmla="*/ 482166 w 521158"/>
                <a:gd name="connsiteY3" fmla="*/ 0 h 1022045"/>
                <a:gd name="connsiteX0" fmla="*/ 522003 w 522003"/>
                <a:gd name="connsiteY0" fmla="*/ 989640 h 1004746"/>
                <a:gd name="connsiteX1" fmla="*/ 67274 w 522003"/>
                <a:gd name="connsiteY1" fmla="*/ 897376 h 1004746"/>
                <a:gd name="connsiteX2" fmla="*/ 46954 w 522003"/>
                <a:gd name="connsiteY2" fmla="*/ 115056 h 1004746"/>
                <a:gd name="connsiteX3" fmla="*/ 495367 w 522003"/>
                <a:gd name="connsiteY3" fmla="*/ 0 h 1004746"/>
                <a:gd name="connsiteX0" fmla="*/ 521497 w 521497"/>
                <a:gd name="connsiteY0" fmla="*/ 977283 h 992389"/>
                <a:gd name="connsiteX1" fmla="*/ 66768 w 521497"/>
                <a:gd name="connsiteY1" fmla="*/ 885019 h 992389"/>
                <a:gd name="connsiteX2" fmla="*/ 46448 w 521497"/>
                <a:gd name="connsiteY2" fmla="*/ 102699 h 992389"/>
                <a:gd name="connsiteX3" fmla="*/ 487447 w 521497"/>
                <a:gd name="connsiteY3" fmla="*/ 0 h 992389"/>
                <a:gd name="connsiteX0" fmla="*/ 521497 w 521497"/>
                <a:gd name="connsiteY0" fmla="*/ 980256 h 995362"/>
                <a:gd name="connsiteX1" fmla="*/ 66768 w 521497"/>
                <a:gd name="connsiteY1" fmla="*/ 887992 h 995362"/>
                <a:gd name="connsiteX2" fmla="*/ 46448 w 521497"/>
                <a:gd name="connsiteY2" fmla="*/ 105672 h 995362"/>
                <a:gd name="connsiteX3" fmla="*/ 487447 w 521497"/>
                <a:gd name="connsiteY3" fmla="*/ 2973 h 995362"/>
              </a:gdLst>
              <a:ahLst/>
              <a:cxnLst>
                <a:cxn ang="0">
                  <a:pos x="connsiteX0" y="connsiteY0"/>
                </a:cxn>
                <a:cxn ang="0">
                  <a:pos x="connsiteX1" y="connsiteY1"/>
                </a:cxn>
                <a:cxn ang="0">
                  <a:pos x="connsiteX2" y="connsiteY2"/>
                </a:cxn>
                <a:cxn ang="0">
                  <a:pos x="connsiteX3" y="connsiteY3"/>
                </a:cxn>
              </a:cxnLst>
              <a:rect l="l" t="t" r="r" b="b"/>
              <a:pathLst>
                <a:path w="521497" h="995362">
                  <a:moveTo>
                    <a:pt x="521497" y="980256"/>
                  </a:moveTo>
                  <a:cubicBezTo>
                    <a:pt x="320333" y="993207"/>
                    <a:pt x="145943" y="1033756"/>
                    <a:pt x="66768" y="887992"/>
                  </a:cubicBezTo>
                  <a:cubicBezTo>
                    <a:pt x="-12407" y="742228"/>
                    <a:pt x="-23665" y="253175"/>
                    <a:pt x="46448" y="105672"/>
                  </a:cubicBezTo>
                  <a:cubicBezTo>
                    <a:pt x="116561" y="-41831"/>
                    <a:pt x="411522" y="10799"/>
                    <a:pt x="487447" y="2973"/>
                  </a:cubicBezTo>
                </a:path>
              </a:pathLst>
            </a:custGeom>
            <a:noFill/>
            <a:ln w="28575" cap="rnd">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188E43F-BBFF-5193-9D67-EAB8556F0AD0}"/>
                </a:ext>
              </a:extLst>
            </p:cNvPr>
            <p:cNvSpPr/>
            <p:nvPr/>
          </p:nvSpPr>
          <p:spPr>
            <a:xfrm>
              <a:off x="8837612" y="1736492"/>
              <a:ext cx="1761067" cy="541867"/>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Chào</a:t>
              </a:r>
              <a:endParaRPr lang="en-US" sz="2400" dirty="0">
                <a:solidFill>
                  <a:schemeClr val="tx1"/>
                </a:solidFill>
              </a:endParaRPr>
            </a:p>
          </p:txBody>
        </p:sp>
        <p:sp>
          <p:nvSpPr>
            <p:cNvPr id="30" name="Rectangle: Rounded Corners 29">
              <a:extLst>
                <a:ext uri="{FF2B5EF4-FFF2-40B4-BE49-F238E27FC236}">
                  <a16:creationId xmlns:a16="http://schemas.microsoft.com/office/drawing/2014/main" id="{C0694D99-7EE6-086D-296A-BE4B47FA61BF}"/>
                </a:ext>
              </a:extLst>
            </p:cNvPr>
            <p:cNvSpPr/>
            <p:nvPr/>
          </p:nvSpPr>
          <p:spPr>
            <a:xfrm>
              <a:off x="8874760" y="2682189"/>
              <a:ext cx="2797951" cy="541867"/>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Hỏi</a:t>
              </a:r>
              <a:r>
                <a:rPr lang="en-US" sz="2400" dirty="0">
                  <a:solidFill>
                    <a:schemeClr val="tx1"/>
                  </a:solidFill>
                </a:rPr>
                <a:t> </a:t>
              </a:r>
              <a:r>
                <a:rPr lang="en-US" sz="2400" dirty="0" err="1">
                  <a:solidFill>
                    <a:schemeClr val="tx1"/>
                  </a:solidFill>
                </a:rPr>
                <a:t>thăm</a:t>
              </a:r>
              <a:r>
                <a:rPr lang="en-US" sz="2400" dirty="0">
                  <a:solidFill>
                    <a:schemeClr val="tx1"/>
                  </a:solidFill>
                </a:rPr>
                <a:t> </a:t>
              </a:r>
              <a:r>
                <a:rPr lang="en-US" sz="2400" dirty="0" err="1">
                  <a:solidFill>
                    <a:schemeClr val="tx1"/>
                  </a:solidFill>
                </a:rPr>
                <a:t>sức</a:t>
              </a:r>
              <a:r>
                <a:rPr lang="en-US" sz="2400" dirty="0">
                  <a:solidFill>
                    <a:schemeClr val="tx1"/>
                  </a:solidFill>
                </a:rPr>
                <a:t> </a:t>
              </a:r>
              <a:r>
                <a:rPr lang="en-US" sz="2400" dirty="0" err="1">
                  <a:solidFill>
                    <a:schemeClr val="tx1"/>
                  </a:solidFill>
                </a:rPr>
                <a:t>khỏe</a:t>
              </a:r>
              <a:endParaRPr lang="en-US" sz="2400" dirty="0">
                <a:solidFill>
                  <a:schemeClr val="tx1"/>
                </a:solidFill>
              </a:endParaRPr>
            </a:p>
          </p:txBody>
        </p:sp>
        <p:sp>
          <p:nvSpPr>
            <p:cNvPr id="35" name="TextBox 34">
              <a:extLst>
                <a:ext uri="{FF2B5EF4-FFF2-40B4-BE49-F238E27FC236}">
                  <a16:creationId xmlns:a16="http://schemas.microsoft.com/office/drawing/2014/main" id="{94606F9A-A8FB-861D-B72B-6827AFBDF6FC}"/>
                </a:ext>
              </a:extLst>
            </p:cNvPr>
            <p:cNvSpPr txBox="1"/>
            <p:nvPr/>
          </p:nvSpPr>
          <p:spPr>
            <a:xfrm>
              <a:off x="7113886" y="2004473"/>
              <a:ext cx="1170593" cy="461665"/>
            </a:xfrm>
            <a:prstGeom prst="rect">
              <a:avLst/>
            </a:prstGeom>
            <a:noFill/>
          </p:spPr>
          <p:txBody>
            <a:bodyPr wrap="square" rtlCol="0">
              <a:spAutoFit/>
            </a:bodyPr>
            <a:lstStyle/>
            <a:p>
              <a:r>
                <a:rPr lang="en-US" sz="2400" dirty="0" err="1"/>
                <a:t>Mở</a:t>
              </a:r>
              <a:r>
                <a:rPr lang="en-US" sz="2400" dirty="0"/>
                <a:t> </a:t>
              </a:r>
              <a:r>
                <a:rPr lang="en-US" sz="2400" dirty="0" err="1"/>
                <a:t>đầu</a:t>
              </a:r>
              <a:endParaRPr lang="en-US" sz="2400" dirty="0"/>
            </a:p>
          </p:txBody>
        </p:sp>
      </p:grpSp>
      <p:grpSp>
        <p:nvGrpSpPr>
          <p:cNvPr id="47" name="Group 46">
            <a:extLst>
              <a:ext uri="{FF2B5EF4-FFF2-40B4-BE49-F238E27FC236}">
                <a16:creationId xmlns:a16="http://schemas.microsoft.com/office/drawing/2014/main" id="{2EDBABFF-ECFC-6AAC-9BC6-C4EA32AAD364}"/>
              </a:ext>
            </a:extLst>
          </p:cNvPr>
          <p:cNvGrpSpPr/>
          <p:nvPr/>
        </p:nvGrpSpPr>
        <p:grpSpPr>
          <a:xfrm>
            <a:off x="1359931" y="2535827"/>
            <a:ext cx="3575703" cy="1540330"/>
            <a:chOff x="1359931" y="2535827"/>
            <a:chExt cx="3575703" cy="1540330"/>
          </a:xfrm>
        </p:grpSpPr>
        <p:sp>
          <p:nvSpPr>
            <p:cNvPr id="31" name="Freeform: Shape 30">
              <a:extLst>
                <a:ext uri="{FF2B5EF4-FFF2-40B4-BE49-F238E27FC236}">
                  <a16:creationId xmlns:a16="http://schemas.microsoft.com/office/drawing/2014/main" id="{38D1165B-1F41-55C8-D3C0-BC57F9C7D34C}"/>
                </a:ext>
              </a:extLst>
            </p:cNvPr>
            <p:cNvSpPr/>
            <p:nvPr/>
          </p:nvSpPr>
          <p:spPr>
            <a:xfrm flipH="1">
              <a:off x="3640910" y="3349008"/>
              <a:ext cx="1280160" cy="318281"/>
            </a:xfrm>
            <a:custGeom>
              <a:avLst/>
              <a:gdLst>
                <a:gd name="connsiteX0" fmla="*/ 0 w 1280160"/>
                <a:gd name="connsiteY0" fmla="*/ 318281 h 318281"/>
                <a:gd name="connsiteX1" fmla="*/ 162560 w 1280160"/>
                <a:gd name="connsiteY1" fmla="*/ 64281 h 318281"/>
                <a:gd name="connsiteX2" fmla="*/ 640080 w 1280160"/>
                <a:gd name="connsiteY2" fmla="*/ 3321 h 318281"/>
                <a:gd name="connsiteX3" fmla="*/ 1280160 w 1280160"/>
                <a:gd name="connsiteY3" fmla="*/ 13481 h 318281"/>
              </a:gdLst>
              <a:ahLst/>
              <a:cxnLst>
                <a:cxn ang="0">
                  <a:pos x="connsiteX0" y="connsiteY0"/>
                </a:cxn>
                <a:cxn ang="0">
                  <a:pos x="connsiteX1" y="connsiteY1"/>
                </a:cxn>
                <a:cxn ang="0">
                  <a:pos x="connsiteX2" y="connsiteY2"/>
                </a:cxn>
                <a:cxn ang="0">
                  <a:pos x="connsiteX3" y="connsiteY3"/>
                </a:cxn>
              </a:cxnLst>
              <a:rect l="l" t="t" r="r" b="b"/>
              <a:pathLst>
                <a:path w="1280160" h="318281">
                  <a:moveTo>
                    <a:pt x="0" y="318281"/>
                  </a:moveTo>
                  <a:cubicBezTo>
                    <a:pt x="27940" y="217527"/>
                    <a:pt x="55880" y="116774"/>
                    <a:pt x="162560" y="64281"/>
                  </a:cubicBezTo>
                  <a:cubicBezTo>
                    <a:pt x="269240" y="11788"/>
                    <a:pt x="453813" y="11788"/>
                    <a:pt x="640080" y="3321"/>
                  </a:cubicBezTo>
                  <a:cubicBezTo>
                    <a:pt x="826347" y="-5146"/>
                    <a:pt x="1053253" y="4167"/>
                    <a:pt x="1280160" y="13481"/>
                  </a:cubicBezTo>
                </a:path>
              </a:pathLst>
            </a:custGeom>
            <a:noFill/>
            <a:ln w="5715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F70634C-EDFE-EBD5-8202-D0DB244FE04C}"/>
                </a:ext>
              </a:extLst>
            </p:cNvPr>
            <p:cNvSpPr/>
            <p:nvPr/>
          </p:nvSpPr>
          <p:spPr>
            <a:xfrm flipH="1">
              <a:off x="3103598" y="2851327"/>
              <a:ext cx="521497" cy="995362"/>
            </a:xfrm>
            <a:custGeom>
              <a:avLst/>
              <a:gdLst>
                <a:gd name="connsiteX0" fmla="*/ 521755 w 521755"/>
                <a:gd name="connsiteY0" fmla="*/ 958866 h 1014348"/>
                <a:gd name="connsiteX1" fmla="*/ 64555 w 521755"/>
                <a:gd name="connsiteY1" fmla="*/ 928386 h 1014348"/>
                <a:gd name="connsiteX2" fmla="*/ 44235 w 521755"/>
                <a:gd name="connsiteY2" fmla="*/ 146066 h 1014348"/>
                <a:gd name="connsiteX3" fmla="*/ 450635 w 521755"/>
                <a:gd name="connsiteY3" fmla="*/ 3826 h 1014348"/>
                <a:gd name="connsiteX4" fmla="*/ 440475 w 521755"/>
                <a:gd name="connsiteY4" fmla="*/ 54626 h 1014348"/>
                <a:gd name="connsiteX0" fmla="*/ 519146 w 519146"/>
                <a:gd name="connsiteY0" fmla="*/ 1020650 h 1052961"/>
                <a:gd name="connsiteX1" fmla="*/ 64417 w 519146"/>
                <a:gd name="connsiteY1" fmla="*/ 928386 h 1052961"/>
                <a:gd name="connsiteX2" fmla="*/ 44097 w 519146"/>
                <a:gd name="connsiteY2" fmla="*/ 146066 h 1052961"/>
                <a:gd name="connsiteX3" fmla="*/ 450497 w 519146"/>
                <a:gd name="connsiteY3" fmla="*/ 3826 h 1052961"/>
                <a:gd name="connsiteX4" fmla="*/ 440337 w 519146"/>
                <a:gd name="connsiteY4" fmla="*/ 54626 h 1052961"/>
                <a:gd name="connsiteX0" fmla="*/ 519146 w 519146"/>
                <a:gd name="connsiteY0" fmla="*/ 1020650 h 1035756"/>
                <a:gd name="connsiteX1" fmla="*/ 64417 w 519146"/>
                <a:gd name="connsiteY1" fmla="*/ 928386 h 1035756"/>
                <a:gd name="connsiteX2" fmla="*/ 44097 w 519146"/>
                <a:gd name="connsiteY2" fmla="*/ 146066 h 1035756"/>
                <a:gd name="connsiteX3" fmla="*/ 450497 w 519146"/>
                <a:gd name="connsiteY3" fmla="*/ 3826 h 1035756"/>
                <a:gd name="connsiteX4" fmla="*/ 440337 w 519146"/>
                <a:gd name="connsiteY4" fmla="*/ 54626 h 1035756"/>
                <a:gd name="connsiteX0" fmla="*/ 519146 w 519146"/>
                <a:gd name="connsiteY0" fmla="*/ 1016824 h 1031930"/>
                <a:gd name="connsiteX1" fmla="*/ 64417 w 519146"/>
                <a:gd name="connsiteY1" fmla="*/ 924560 h 1031930"/>
                <a:gd name="connsiteX2" fmla="*/ 44097 w 519146"/>
                <a:gd name="connsiteY2" fmla="*/ 142240 h 1031930"/>
                <a:gd name="connsiteX3" fmla="*/ 450497 w 519146"/>
                <a:gd name="connsiteY3" fmla="*/ 0 h 1031930"/>
                <a:gd name="connsiteX0" fmla="*/ 521158 w 521158"/>
                <a:gd name="connsiteY0" fmla="*/ 1006939 h 1022045"/>
                <a:gd name="connsiteX1" fmla="*/ 66429 w 521158"/>
                <a:gd name="connsiteY1" fmla="*/ 914675 h 1022045"/>
                <a:gd name="connsiteX2" fmla="*/ 46109 w 521158"/>
                <a:gd name="connsiteY2" fmla="*/ 132355 h 1022045"/>
                <a:gd name="connsiteX3" fmla="*/ 482166 w 521158"/>
                <a:gd name="connsiteY3" fmla="*/ 0 h 1022045"/>
                <a:gd name="connsiteX0" fmla="*/ 522003 w 522003"/>
                <a:gd name="connsiteY0" fmla="*/ 989640 h 1004746"/>
                <a:gd name="connsiteX1" fmla="*/ 67274 w 522003"/>
                <a:gd name="connsiteY1" fmla="*/ 897376 h 1004746"/>
                <a:gd name="connsiteX2" fmla="*/ 46954 w 522003"/>
                <a:gd name="connsiteY2" fmla="*/ 115056 h 1004746"/>
                <a:gd name="connsiteX3" fmla="*/ 495367 w 522003"/>
                <a:gd name="connsiteY3" fmla="*/ 0 h 1004746"/>
                <a:gd name="connsiteX0" fmla="*/ 521497 w 521497"/>
                <a:gd name="connsiteY0" fmla="*/ 977283 h 992389"/>
                <a:gd name="connsiteX1" fmla="*/ 66768 w 521497"/>
                <a:gd name="connsiteY1" fmla="*/ 885019 h 992389"/>
                <a:gd name="connsiteX2" fmla="*/ 46448 w 521497"/>
                <a:gd name="connsiteY2" fmla="*/ 102699 h 992389"/>
                <a:gd name="connsiteX3" fmla="*/ 487447 w 521497"/>
                <a:gd name="connsiteY3" fmla="*/ 0 h 992389"/>
                <a:gd name="connsiteX0" fmla="*/ 521497 w 521497"/>
                <a:gd name="connsiteY0" fmla="*/ 980256 h 995362"/>
                <a:gd name="connsiteX1" fmla="*/ 66768 w 521497"/>
                <a:gd name="connsiteY1" fmla="*/ 887992 h 995362"/>
                <a:gd name="connsiteX2" fmla="*/ 46448 w 521497"/>
                <a:gd name="connsiteY2" fmla="*/ 105672 h 995362"/>
                <a:gd name="connsiteX3" fmla="*/ 487447 w 521497"/>
                <a:gd name="connsiteY3" fmla="*/ 2973 h 995362"/>
              </a:gdLst>
              <a:ahLst/>
              <a:cxnLst>
                <a:cxn ang="0">
                  <a:pos x="connsiteX0" y="connsiteY0"/>
                </a:cxn>
                <a:cxn ang="0">
                  <a:pos x="connsiteX1" y="connsiteY1"/>
                </a:cxn>
                <a:cxn ang="0">
                  <a:pos x="connsiteX2" y="connsiteY2"/>
                </a:cxn>
                <a:cxn ang="0">
                  <a:pos x="connsiteX3" y="connsiteY3"/>
                </a:cxn>
              </a:cxnLst>
              <a:rect l="l" t="t" r="r" b="b"/>
              <a:pathLst>
                <a:path w="521497" h="995362">
                  <a:moveTo>
                    <a:pt x="521497" y="980256"/>
                  </a:moveTo>
                  <a:cubicBezTo>
                    <a:pt x="320333" y="993207"/>
                    <a:pt x="145943" y="1033756"/>
                    <a:pt x="66768" y="887992"/>
                  </a:cubicBezTo>
                  <a:cubicBezTo>
                    <a:pt x="-12407" y="742228"/>
                    <a:pt x="-23665" y="253175"/>
                    <a:pt x="46448" y="105672"/>
                  </a:cubicBezTo>
                  <a:cubicBezTo>
                    <a:pt x="116561" y="-41831"/>
                    <a:pt x="411522" y="10799"/>
                    <a:pt x="487447" y="2973"/>
                  </a:cubicBezTo>
                </a:path>
              </a:pathLst>
            </a:custGeom>
            <a:noFill/>
            <a:ln w="28575"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5BBF54C-A6CB-2BDE-2692-F494163C0FF7}"/>
                </a:ext>
              </a:extLst>
            </p:cNvPr>
            <p:cNvSpPr/>
            <p:nvPr/>
          </p:nvSpPr>
          <p:spPr>
            <a:xfrm flipH="1">
              <a:off x="1359933" y="2535827"/>
              <a:ext cx="1761067" cy="54186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Chào</a:t>
              </a:r>
              <a:endParaRPr lang="en-US" sz="2400" dirty="0">
                <a:solidFill>
                  <a:schemeClr val="tx1"/>
                </a:solidFill>
              </a:endParaRPr>
            </a:p>
          </p:txBody>
        </p:sp>
        <p:sp>
          <p:nvSpPr>
            <p:cNvPr id="34" name="Rectangle: Rounded Corners 33">
              <a:extLst>
                <a:ext uri="{FF2B5EF4-FFF2-40B4-BE49-F238E27FC236}">
                  <a16:creationId xmlns:a16="http://schemas.microsoft.com/office/drawing/2014/main" id="{9918A361-586C-07F5-B7AB-08A2F585F06E}"/>
                </a:ext>
              </a:extLst>
            </p:cNvPr>
            <p:cNvSpPr/>
            <p:nvPr/>
          </p:nvSpPr>
          <p:spPr>
            <a:xfrm flipH="1">
              <a:off x="1359931" y="3534290"/>
              <a:ext cx="1727851" cy="54186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Hứa</a:t>
              </a:r>
              <a:r>
                <a:rPr lang="en-US" sz="2400" dirty="0">
                  <a:solidFill>
                    <a:schemeClr val="tx1"/>
                  </a:solidFill>
                </a:rPr>
                <a:t> </a:t>
              </a:r>
              <a:r>
                <a:rPr lang="en-US" sz="2400" dirty="0" err="1">
                  <a:solidFill>
                    <a:schemeClr val="tx1"/>
                  </a:solidFill>
                </a:rPr>
                <a:t>hẹn</a:t>
              </a:r>
              <a:endParaRPr lang="en-US" sz="2400" dirty="0">
                <a:solidFill>
                  <a:schemeClr val="tx1"/>
                </a:solidFill>
              </a:endParaRPr>
            </a:p>
          </p:txBody>
        </p:sp>
        <p:sp>
          <p:nvSpPr>
            <p:cNvPr id="36" name="TextBox 35">
              <a:extLst>
                <a:ext uri="{FF2B5EF4-FFF2-40B4-BE49-F238E27FC236}">
                  <a16:creationId xmlns:a16="http://schemas.microsoft.com/office/drawing/2014/main" id="{E84DE092-4EF4-DCE9-CFA0-DD6B531DF15D}"/>
                </a:ext>
              </a:extLst>
            </p:cNvPr>
            <p:cNvSpPr txBox="1"/>
            <p:nvPr/>
          </p:nvSpPr>
          <p:spPr>
            <a:xfrm>
              <a:off x="3639659" y="2902977"/>
              <a:ext cx="1295975" cy="461665"/>
            </a:xfrm>
            <a:prstGeom prst="rect">
              <a:avLst/>
            </a:prstGeom>
            <a:noFill/>
          </p:spPr>
          <p:txBody>
            <a:bodyPr wrap="square" rtlCol="0">
              <a:spAutoFit/>
            </a:bodyPr>
            <a:lstStyle/>
            <a:p>
              <a:r>
                <a:rPr lang="en-US" sz="2400" dirty="0" err="1"/>
                <a:t>Kết</a:t>
              </a:r>
              <a:r>
                <a:rPr lang="en-US" sz="2400" dirty="0"/>
                <a:t> </a:t>
              </a:r>
              <a:r>
                <a:rPr lang="en-US" sz="2400" dirty="0" err="1"/>
                <a:t>thúc</a:t>
              </a:r>
              <a:endParaRPr lang="en-US" sz="2400" dirty="0"/>
            </a:p>
          </p:txBody>
        </p:sp>
      </p:grpSp>
      <p:grpSp>
        <p:nvGrpSpPr>
          <p:cNvPr id="46" name="Group 45">
            <a:extLst>
              <a:ext uri="{FF2B5EF4-FFF2-40B4-BE49-F238E27FC236}">
                <a16:creationId xmlns:a16="http://schemas.microsoft.com/office/drawing/2014/main" id="{E52763EA-C7C4-2E0E-C260-9437A89FCB54}"/>
              </a:ext>
            </a:extLst>
          </p:cNvPr>
          <p:cNvGrpSpPr/>
          <p:nvPr/>
        </p:nvGrpSpPr>
        <p:grpSpPr>
          <a:xfrm>
            <a:off x="7053165" y="3336833"/>
            <a:ext cx="3488972" cy="3204390"/>
            <a:chOff x="7053165" y="3336833"/>
            <a:chExt cx="3488972" cy="3204390"/>
          </a:xfrm>
        </p:grpSpPr>
        <p:sp>
          <p:nvSpPr>
            <p:cNvPr id="37" name="Freeform: Shape 36">
              <a:extLst>
                <a:ext uri="{FF2B5EF4-FFF2-40B4-BE49-F238E27FC236}">
                  <a16:creationId xmlns:a16="http://schemas.microsoft.com/office/drawing/2014/main" id="{70140ABE-BA0E-125F-3634-1EB50B3F66D9}"/>
                </a:ext>
              </a:extLst>
            </p:cNvPr>
            <p:cNvSpPr/>
            <p:nvPr/>
          </p:nvSpPr>
          <p:spPr>
            <a:xfrm flipV="1">
              <a:off x="7053165" y="4709850"/>
              <a:ext cx="1280160" cy="318281"/>
            </a:xfrm>
            <a:custGeom>
              <a:avLst/>
              <a:gdLst>
                <a:gd name="connsiteX0" fmla="*/ 0 w 1280160"/>
                <a:gd name="connsiteY0" fmla="*/ 318281 h 318281"/>
                <a:gd name="connsiteX1" fmla="*/ 162560 w 1280160"/>
                <a:gd name="connsiteY1" fmla="*/ 64281 h 318281"/>
                <a:gd name="connsiteX2" fmla="*/ 640080 w 1280160"/>
                <a:gd name="connsiteY2" fmla="*/ 3321 h 318281"/>
                <a:gd name="connsiteX3" fmla="*/ 1280160 w 1280160"/>
                <a:gd name="connsiteY3" fmla="*/ 13481 h 318281"/>
              </a:gdLst>
              <a:ahLst/>
              <a:cxnLst>
                <a:cxn ang="0">
                  <a:pos x="connsiteX0" y="connsiteY0"/>
                </a:cxn>
                <a:cxn ang="0">
                  <a:pos x="connsiteX1" y="connsiteY1"/>
                </a:cxn>
                <a:cxn ang="0">
                  <a:pos x="connsiteX2" y="connsiteY2"/>
                </a:cxn>
                <a:cxn ang="0">
                  <a:pos x="connsiteX3" y="connsiteY3"/>
                </a:cxn>
              </a:cxnLst>
              <a:rect l="l" t="t" r="r" b="b"/>
              <a:pathLst>
                <a:path w="1280160" h="318281">
                  <a:moveTo>
                    <a:pt x="0" y="318281"/>
                  </a:moveTo>
                  <a:cubicBezTo>
                    <a:pt x="27940" y="217527"/>
                    <a:pt x="55880" y="116774"/>
                    <a:pt x="162560" y="64281"/>
                  </a:cubicBezTo>
                  <a:cubicBezTo>
                    <a:pt x="269240" y="11788"/>
                    <a:pt x="453813" y="11788"/>
                    <a:pt x="640080" y="3321"/>
                  </a:cubicBezTo>
                  <a:cubicBezTo>
                    <a:pt x="826347" y="-5146"/>
                    <a:pt x="1053253" y="4167"/>
                    <a:pt x="1280160" y="13481"/>
                  </a:cubicBezTo>
                </a:path>
              </a:pathLst>
            </a:custGeom>
            <a:noFill/>
            <a:ln w="57150"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376DF4A-A222-1BFE-649E-DD1DB80DADD9}"/>
                </a:ext>
              </a:extLst>
            </p:cNvPr>
            <p:cNvSpPr txBox="1"/>
            <p:nvPr/>
          </p:nvSpPr>
          <p:spPr>
            <a:xfrm>
              <a:off x="7135131" y="4505457"/>
              <a:ext cx="1357649" cy="461665"/>
            </a:xfrm>
            <a:prstGeom prst="rect">
              <a:avLst/>
            </a:prstGeom>
            <a:noFill/>
          </p:spPr>
          <p:txBody>
            <a:bodyPr wrap="square" rtlCol="0">
              <a:spAutoFit/>
            </a:bodyPr>
            <a:lstStyle/>
            <a:p>
              <a:r>
                <a:rPr lang="en-US" sz="2400" dirty="0" err="1"/>
                <a:t>Nội</a:t>
              </a:r>
              <a:r>
                <a:rPr lang="en-US" sz="2400" dirty="0"/>
                <a:t> dung</a:t>
              </a:r>
            </a:p>
          </p:txBody>
        </p:sp>
        <p:sp>
          <p:nvSpPr>
            <p:cNvPr id="39" name="Freeform: Shape 38">
              <a:extLst>
                <a:ext uri="{FF2B5EF4-FFF2-40B4-BE49-F238E27FC236}">
                  <a16:creationId xmlns:a16="http://schemas.microsoft.com/office/drawing/2014/main" id="{7FB2F763-D3A7-3489-D02B-943B48A311E3}"/>
                </a:ext>
              </a:extLst>
            </p:cNvPr>
            <p:cNvSpPr/>
            <p:nvPr/>
          </p:nvSpPr>
          <p:spPr>
            <a:xfrm>
              <a:off x="8363618" y="3803689"/>
              <a:ext cx="521497" cy="2408501"/>
            </a:xfrm>
            <a:custGeom>
              <a:avLst/>
              <a:gdLst>
                <a:gd name="connsiteX0" fmla="*/ 521755 w 521755"/>
                <a:gd name="connsiteY0" fmla="*/ 958866 h 1014348"/>
                <a:gd name="connsiteX1" fmla="*/ 64555 w 521755"/>
                <a:gd name="connsiteY1" fmla="*/ 928386 h 1014348"/>
                <a:gd name="connsiteX2" fmla="*/ 44235 w 521755"/>
                <a:gd name="connsiteY2" fmla="*/ 146066 h 1014348"/>
                <a:gd name="connsiteX3" fmla="*/ 450635 w 521755"/>
                <a:gd name="connsiteY3" fmla="*/ 3826 h 1014348"/>
                <a:gd name="connsiteX4" fmla="*/ 440475 w 521755"/>
                <a:gd name="connsiteY4" fmla="*/ 54626 h 1014348"/>
                <a:gd name="connsiteX0" fmla="*/ 519146 w 519146"/>
                <a:gd name="connsiteY0" fmla="*/ 1020650 h 1052961"/>
                <a:gd name="connsiteX1" fmla="*/ 64417 w 519146"/>
                <a:gd name="connsiteY1" fmla="*/ 928386 h 1052961"/>
                <a:gd name="connsiteX2" fmla="*/ 44097 w 519146"/>
                <a:gd name="connsiteY2" fmla="*/ 146066 h 1052961"/>
                <a:gd name="connsiteX3" fmla="*/ 450497 w 519146"/>
                <a:gd name="connsiteY3" fmla="*/ 3826 h 1052961"/>
                <a:gd name="connsiteX4" fmla="*/ 440337 w 519146"/>
                <a:gd name="connsiteY4" fmla="*/ 54626 h 1052961"/>
                <a:gd name="connsiteX0" fmla="*/ 519146 w 519146"/>
                <a:gd name="connsiteY0" fmla="*/ 1020650 h 1035756"/>
                <a:gd name="connsiteX1" fmla="*/ 64417 w 519146"/>
                <a:gd name="connsiteY1" fmla="*/ 928386 h 1035756"/>
                <a:gd name="connsiteX2" fmla="*/ 44097 w 519146"/>
                <a:gd name="connsiteY2" fmla="*/ 146066 h 1035756"/>
                <a:gd name="connsiteX3" fmla="*/ 450497 w 519146"/>
                <a:gd name="connsiteY3" fmla="*/ 3826 h 1035756"/>
                <a:gd name="connsiteX4" fmla="*/ 440337 w 519146"/>
                <a:gd name="connsiteY4" fmla="*/ 54626 h 1035756"/>
                <a:gd name="connsiteX0" fmla="*/ 519146 w 519146"/>
                <a:gd name="connsiteY0" fmla="*/ 1016824 h 1031930"/>
                <a:gd name="connsiteX1" fmla="*/ 64417 w 519146"/>
                <a:gd name="connsiteY1" fmla="*/ 924560 h 1031930"/>
                <a:gd name="connsiteX2" fmla="*/ 44097 w 519146"/>
                <a:gd name="connsiteY2" fmla="*/ 142240 h 1031930"/>
                <a:gd name="connsiteX3" fmla="*/ 450497 w 519146"/>
                <a:gd name="connsiteY3" fmla="*/ 0 h 1031930"/>
                <a:gd name="connsiteX0" fmla="*/ 521158 w 521158"/>
                <a:gd name="connsiteY0" fmla="*/ 1006939 h 1022045"/>
                <a:gd name="connsiteX1" fmla="*/ 66429 w 521158"/>
                <a:gd name="connsiteY1" fmla="*/ 914675 h 1022045"/>
                <a:gd name="connsiteX2" fmla="*/ 46109 w 521158"/>
                <a:gd name="connsiteY2" fmla="*/ 132355 h 1022045"/>
                <a:gd name="connsiteX3" fmla="*/ 482166 w 521158"/>
                <a:gd name="connsiteY3" fmla="*/ 0 h 1022045"/>
                <a:gd name="connsiteX0" fmla="*/ 522003 w 522003"/>
                <a:gd name="connsiteY0" fmla="*/ 989640 h 1004746"/>
                <a:gd name="connsiteX1" fmla="*/ 67274 w 522003"/>
                <a:gd name="connsiteY1" fmla="*/ 897376 h 1004746"/>
                <a:gd name="connsiteX2" fmla="*/ 46954 w 522003"/>
                <a:gd name="connsiteY2" fmla="*/ 115056 h 1004746"/>
                <a:gd name="connsiteX3" fmla="*/ 495367 w 522003"/>
                <a:gd name="connsiteY3" fmla="*/ 0 h 1004746"/>
                <a:gd name="connsiteX0" fmla="*/ 521497 w 521497"/>
                <a:gd name="connsiteY0" fmla="*/ 977283 h 992389"/>
                <a:gd name="connsiteX1" fmla="*/ 66768 w 521497"/>
                <a:gd name="connsiteY1" fmla="*/ 885019 h 992389"/>
                <a:gd name="connsiteX2" fmla="*/ 46448 w 521497"/>
                <a:gd name="connsiteY2" fmla="*/ 102699 h 992389"/>
                <a:gd name="connsiteX3" fmla="*/ 487447 w 521497"/>
                <a:gd name="connsiteY3" fmla="*/ 0 h 992389"/>
                <a:gd name="connsiteX0" fmla="*/ 521497 w 521497"/>
                <a:gd name="connsiteY0" fmla="*/ 980256 h 995362"/>
                <a:gd name="connsiteX1" fmla="*/ 66768 w 521497"/>
                <a:gd name="connsiteY1" fmla="*/ 887992 h 995362"/>
                <a:gd name="connsiteX2" fmla="*/ 46448 w 521497"/>
                <a:gd name="connsiteY2" fmla="*/ 105672 h 995362"/>
                <a:gd name="connsiteX3" fmla="*/ 487447 w 521497"/>
                <a:gd name="connsiteY3" fmla="*/ 2973 h 995362"/>
              </a:gdLst>
              <a:ahLst/>
              <a:cxnLst>
                <a:cxn ang="0">
                  <a:pos x="connsiteX0" y="connsiteY0"/>
                </a:cxn>
                <a:cxn ang="0">
                  <a:pos x="connsiteX1" y="connsiteY1"/>
                </a:cxn>
                <a:cxn ang="0">
                  <a:pos x="connsiteX2" y="connsiteY2"/>
                </a:cxn>
                <a:cxn ang="0">
                  <a:pos x="connsiteX3" y="connsiteY3"/>
                </a:cxn>
              </a:cxnLst>
              <a:rect l="l" t="t" r="r" b="b"/>
              <a:pathLst>
                <a:path w="521497" h="995362">
                  <a:moveTo>
                    <a:pt x="521497" y="980256"/>
                  </a:moveTo>
                  <a:cubicBezTo>
                    <a:pt x="320333" y="993207"/>
                    <a:pt x="145943" y="1033756"/>
                    <a:pt x="66768" y="887992"/>
                  </a:cubicBezTo>
                  <a:cubicBezTo>
                    <a:pt x="-12407" y="742228"/>
                    <a:pt x="-23665" y="253175"/>
                    <a:pt x="46448" y="105672"/>
                  </a:cubicBezTo>
                  <a:cubicBezTo>
                    <a:pt x="116561" y="-41831"/>
                    <a:pt x="411522" y="10799"/>
                    <a:pt x="487447" y="2973"/>
                  </a:cubicBezTo>
                </a:path>
              </a:pathLst>
            </a:custGeom>
            <a:noFill/>
            <a:ln w="28575"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1BAB6830-50F6-7D25-08E8-DFD9589704E8}"/>
                </a:ext>
              </a:extLst>
            </p:cNvPr>
            <p:cNvCxnSpPr/>
            <p:nvPr/>
          </p:nvCxnSpPr>
          <p:spPr>
            <a:xfrm>
              <a:off x="8364320" y="5020509"/>
              <a:ext cx="494318" cy="0"/>
            </a:xfrm>
            <a:prstGeom prst="line">
              <a:avLst/>
            </a:prstGeom>
            <a:ln w="28575" cap="rnd">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2" descr="TOUR THAM QUAN RẪY CÀ PHÊ ĐẮK NÔNG">
              <a:extLst>
                <a:ext uri="{FF2B5EF4-FFF2-40B4-BE49-F238E27FC236}">
                  <a16:creationId xmlns:a16="http://schemas.microsoft.com/office/drawing/2014/main" id="{EAE91E5F-9FF2-D50C-D14A-F86B27982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663" y="3336833"/>
              <a:ext cx="1387072" cy="1040304"/>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DAE4BF36-3D13-8DE1-B18B-5950987BC284}"/>
                </a:ext>
              </a:extLst>
            </p:cNvPr>
            <p:cNvPicPr>
              <a:picLocks noChangeAspect="1"/>
            </p:cNvPicPr>
            <p:nvPr/>
          </p:nvPicPr>
          <p:blipFill>
            <a:blip r:embed="rId6"/>
            <a:stretch>
              <a:fillRect/>
            </a:stretch>
          </p:blipFill>
          <p:spPr>
            <a:xfrm>
              <a:off x="8885115" y="5609148"/>
              <a:ext cx="1657022" cy="932075"/>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Picture 43">
              <a:extLst>
                <a:ext uri="{FF2B5EF4-FFF2-40B4-BE49-F238E27FC236}">
                  <a16:creationId xmlns:a16="http://schemas.microsoft.com/office/drawing/2014/main" id="{A0EA7924-00BA-FA39-1873-944F95CB71CF}"/>
                </a:ext>
              </a:extLst>
            </p:cNvPr>
            <p:cNvPicPr>
              <a:picLocks noChangeAspect="1"/>
            </p:cNvPicPr>
            <p:nvPr/>
          </p:nvPicPr>
          <p:blipFill>
            <a:blip r:embed="rId7"/>
            <a:stretch>
              <a:fillRect/>
            </a:stretch>
          </p:blipFill>
          <p:spPr>
            <a:xfrm>
              <a:off x="8858638" y="4489914"/>
              <a:ext cx="1387072" cy="1040304"/>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42739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right)">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13" name="Rectangle: Rounded Corners 12">
            <a:extLst>
              <a:ext uri="{FF2B5EF4-FFF2-40B4-BE49-F238E27FC236}">
                <a16:creationId xmlns:a16="http://schemas.microsoft.com/office/drawing/2014/main" id="{B7E0BAF6-D9A7-B0A7-5700-A1ADA32CC016}"/>
              </a:ext>
            </a:extLst>
          </p:cNvPr>
          <p:cNvSpPr/>
          <p:nvPr/>
        </p:nvSpPr>
        <p:spPr>
          <a:xfrm>
            <a:off x="606634" y="2348715"/>
            <a:ext cx="10978732" cy="3735996"/>
          </a:xfrm>
          <a:prstGeom prst="roundRect">
            <a:avLst>
              <a:gd name="adj" fmla="val 18126"/>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3200" b="1" dirty="0">
                <a:solidFill>
                  <a:srgbClr val="002060"/>
                </a:solidFill>
              </a:rPr>
              <a:t>GỢI Ý:</a:t>
            </a:r>
          </a:p>
          <a:p>
            <a:pPr algn="just">
              <a:spcBef>
                <a:spcPts val="1200"/>
              </a:spcBef>
            </a:pPr>
            <a:r>
              <a:rPr lang="en-US" sz="3200" dirty="0">
                <a:solidFill>
                  <a:srgbClr val="002060"/>
                </a:solidFill>
              </a:rPr>
              <a:t>1. </a:t>
            </a:r>
            <a:r>
              <a:rPr lang="en-US" sz="3200" dirty="0" err="1">
                <a:solidFill>
                  <a:srgbClr val="002060"/>
                </a:solidFill>
              </a:rPr>
              <a:t>Chào</a:t>
            </a:r>
            <a:r>
              <a:rPr lang="en-US" sz="3200" dirty="0">
                <a:solidFill>
                  <a:srgbClr val="002060"/>
                </a:solidFill>
              </a:rPr>
              <a:t>, </a:t>
            </a:r>
            <a:r>
              <a:rPr lang="en-US" sz="3200" dirty="0" err="1">
                <a:solidFill>
                  <a:srgbClr val="002060"/>
                </a:solidFill>
              </a:rPr>
              <a:t>hỏi</a:t>
            </a:r>
            <a:r>
              <a:rPr lang="en-US" sz="3200" dirty="0">
                <a:solidFill>
                  <a:srgbClr val="002060"/>
                </a:solidFill>
              </a:rPr>
              <a:t> </a:t>
            </a:r>
            <a:r>
              <a:rPr lang="en-US" sz="3200" dirty="0" err="1">
                <a:solidFill>
                  <a:srgbClr val="002060"/>
                </a:solidFill>
              </a:rPr>
              <a:t>thăm</a:t>
            </a:r>
            <a:r>
              <a:rPr lang="en-US" sz="3200" dirty="0">
                <a:solidFill>
                  <a:srgbClr val="002060"/>
                </a:solidFill>
              </a:rPr>
              <a:t> </a:t>
            </a:r>
            <a:r>
              <a:rPr lang="en-US" sz="3200" dirty="0" err="1">
                <a:solidFill>
                  <a:srgbClr val="002060"/>
                </a:solidFill>
              </a:rPr>
              <a:t>sức</a:t>
            </a:r>
            <a:r>
              <a:rPr lang="en-US" sz="3200" dirty="0">
                <a:solidFill>
                  <a:srgbClr val="002060"/>
                </a:solidFill>
              </a:rPr>
              <a:t> </a:t>
            </a:r>
            <a:r>
              <a:rPr lang="en-US" sz="3200" dirty="0" err="1">
                <a:solidFill>
                  <a:srgbClr val="002060"/>
                </a:solidFill>
              </a:rPr>
              <a:t>khỏe</a:t>
            </a:r>
            <a:r>
              <a:rPr lang="en-US" sz="3200" dirty="0">
                <a:solidFill>
                  <a:srgbClr val="002060"/>
                </a:solidFill>
              </a:rPr>
              <a:t>.</a:t>
            </a:r>
          </a:p>
          <a:p>
            <a:pPr algn="just">
              <a:spcBef>
                <a:spcPts val="1200"/>
              </a:spcBef>
            </a:pPr>
            <a:r>
              <a:rPr lang="en-US" sz="3200" dirty="0">
                <a:solidFill>
                  <a:srgbClr val="002060"/>
                </a:solidFill>
              </a:rPr>
              <a:t>2. Chia </a:t>
            </a:r>
            <a:r>
              <a:rPr lang="en-US" sz="3200" dirty="0" err="1">
                <a:solidFill>
                  <a:srgbClr val="002060"/>
                </a:solidFill>
              </a:rPr>
              <a:t>sẻ</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điều</a:t>
            </a:r>
            <a:r>
              <a:rPr lang="en-US" sz="3200" dirty="0">
                <a:solidFill>
                  <a:srgbClr val="002060"/>
                </a:solidFill>
              </a:rPr>
              <a:t> </a:t>
            </a:r>
            <a:r>
              <a:rPr lang="en-US" sz="3200" dirty="0" err="1">
                <a:solidFill>
                  <a:srgbClr val="002060"/>
                </a:solidFill>
              </a:rPr>
              <a:t>thú</a:t>
            </a:r>
            <a:r>
              <a:rPr lang="en-US" sz="3200" dirty="0">
                <a:solidFill>
                  <a:srgbClr val="002060"/>
                </a:solidFill>
              </a:rPr>
              <a:t> </a:t>
            </a:r>
            <a:r>
              <a:rPr lang="en-US" sz="3200" dirty="0" err="1">
                <a:solidFill>
                  <a:srgbClr val="002060"/>
                </a:solidFill>
              </a:rPr>
              <a:t>vị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biết</a:t>
            </a:r>
            <a:r>
              <a:rPr lang="en-US" sz="3200" dirty="0">
                <a:solidFill>
                  <a:srgbClr val="002060"/>
                </a:solidFill>
              </a:rPr>
              <a:t> qua </a:t>
            </a:r>
            <a:r>
              <a:rPr lang="en-US" sz="3200" dirty="0" err="1">
                <a:solidFill>
                  <a:srgbClr val="002060"/>
                </a:solidFill>
              </a:rPr>
              <a:t>bài</a:t>
            </a:r>
            <a:r>
              <a:rPr lang="en-US" sz="3200" dirty="0">
                <a:solidFill>
                  <a:srgbClr val="002060"/>
                </a:solidFill>
              </a:rPr>
              <a:t> </a:t>
            </a:r>
            <a:r>
              <a:rPr lang="en-US" sz="3200" dirty="0" err="1">
                <a:solidFill>
                  <a:srgbClr val="002060"/>
                </a:solidFill>
              </a:rPr>
              <a:t>đọc</a:t>
            </a:r>
            <a:r>
              <a:rPr lang="en-US" sz="3200" dirty="0">
                <a:solidFill>
                  <a:srgbClr val="002060"/>
                </a:solidFill>
              </a:rPr>
              <a:t>.</a:t>
            </a:r>
          </a:p>
          <a:p>
            <a:pPr algn="just">
              <a:spcBef>
                <a:spcPts val="1200"/>
              </a:spcBef>
            </a:pPr>
            <a:r>
              <a:rPr lang="en-US" sz="3200" dirty="0">
                <a:solidFill>
                  <a:srgbClr val="002060"/>
                </a:solidFill>
              </a:rPr>
              <a:t>3. </a:t>
            </a:r>
            <a:r>
              <a:rPr lang="en-US" sz="3200" dirty="0" err="1">
                <a:solidFill>
                  <a:srgbClr val="002060"/>
                </a:solidFill>
              </a:rPr>
              <a:t>Chào</a:t>
            </a:r>
            <a:r>
              <a:rPr lang="en-US" sz="3200" dirty="0">
                <a:solidFill>
                  <a:srgbClr val="002060"/>
                </a:solidFill>
              </a:rPr>
              <a:t> </a:t>
            </a:r>
            <a:r>
              <a:rPr lang="en-US" sz="3200" dirty="0" err="1">
                <a:solidFill>
                  <a:srgbClr val="002060"/>
                </a:solidFill>
              </a:rPr>
              <a:t>tạm</a:t>
            </a:r>
            <a:r>
              <a:rPr lang="en-US" sz="3200" dirty="0">
                <a:solidFill>
                  <a:srgbClr val="002060"/>
                </a:solidFill>
              </a:rPr>
              <a:t> </a:t>
            </a:r>
            <a:r>
              <a:rPr lang="en-US" sz="3200" dirty="0" err="1">
                <a:solidFill>
                  <a:srgbClr val="002060"/>
                </a:solidFill>
              </a:rPr>
              <a:t>biệt</a:t>
            </a:r>
            <a:r>
              <a:rPr lang="en-US" sz="3200" dirty="0">
                <a:solidFill>
                  <a:srgbClr val="002060"/>
                </a:solidFill>
              </a:rPr>
              <a:t>, </a:t>
            </a:r>
            <a:r>
              <a:rPr lang="en-US" sz="3200" dirty="0" err="1">
                <a:solidFill>
                  <a:srgbClr val="002060"/>
                </a:solidFill>
              </a:rPr>
              <a:t>lời</a:t>
            </a:r>
            <a:r>
              <a:rPr lang="en-US" sz="3200" dirty="0">
                <a:solidFill>
                  <a:srgbClr val="002060"/>
                </a:solidFill>
              </a:rPr>
              <a:t> </a:t>
            </a:r>
            <a:r>
              <a:rPr lang="en-US" sz="3200" dirty="0" err="1">
                <a:solidFill>
                  <a:srgbClr val="002060"/>
                </a:solidFill>
              </a:rPr>
              <a:t>chúc</a:t>
            </a:r>
            <a:r>
              <a:rPr lang="en-US" sz="3200" dirty="0">
                <a:solidFill>
                  <a:srgbClr val="002060"/>
                </a:solidFill>
              </a:rPr>
              <a:t>.</a:t>
            </a:r>
          </a:p>
          <a:p>
            <a:pPr algn="just">
              <a:spcBef>
                <a:spcPts val="1200"/>
              </a:spcBef>
            </a:pPr>
            <a:r>
              <a:rPr lang="en-US" sz="3200" b="1" i="1" dirty="0">
                <a:solidFill>
                  <a:srgbClr val="002060"/>
                </a:solidFill>
              </a:rPr>
              <a:t>** </a:t>
            </a:r>
            <a:r>
              <a:rPr lang="en-US" sz="3200" b="1" i="1" dirty="0" err="1">
                <a:solidFill>
                  <a:srgbClr val="002060"/>
                </a:solidFill>
              </a:rPr>
              <a:t>Lưu</a:t>
            </a:r>
            <a:r>
              <a:rPr lang="en-US" sz="3200" b="1" i="1" dirty="0">
                <a:solidFill>
                  <a:srgbClr val="002060"/>
                </a:solidFill>
              </a:rPr>
              <a:t> ý: </a:t>
            </a:r>
            <a:r>
              <a:rPr lang="en-US" sz="3200" b="1" i="1" dirty="0" err="1">
                <a:solidFill>
                  <a:srgbClr val="002060"/>
                </a:solidFill>
              </a:rPr>
              <a:t>Dùng</a:t>
            </a:r>
            <a:r>
              <a:rPr lang="en-US" sz="3200" b="1" i="1" dirty="0">
                <a:solidFill>
                  <a:srgbClr val="002060"/>
                </a:solidFill>
              </a:rPr>
              <a:t> </a:t>
            </a:r>
            <a:r>
              <a:rPr lang="en-US" sz="3200" b="1" i="1" dirty="0" err="1">
                <a:solidFill>
                  <a:srgbClr val="002060"/>
                </a:solidFill>
              </a:rPr>
              <a:t>từ</a:t>
            </a:r>
            <a:r>
              <a:rPr lang="en-US" sz="3200" b="1" i="1" dirty="0">
                <a:solidFill>
                  <a:srgbClr val="002060"/>
                </a:solidFill>
              </a:rPr>
              <a:t> </a:t>
            </a:r>
            <a:r>
              <a:rPr lang="en-US" sz="3200" b="1" i="1" dirty="0" err="1">
                <a:solidFill>
                  <a:srgbClr val="002060"/>
                </a:solidFill>
              </a:rPr>
              <a:t>ngữ</a:t>
            </a:r>
            <a:r>
              <a:rPr lang="en-US" sz="3200" b="1" i="1" dirty="0">
                <a:solidFill>
                  <a:srgbClr val="002060"/>
                </a:solidFill>
              </a:rPr>
              <a:t> </a:t>
            </a:r>
            <a:r>
              <a:rPr lang="en-US" sz="3200" b="1" i="1" dirty="0" err="1">
                <a:solidFill>
                  <a:srgbClr val="002060"/>
                </a:solidFill>
              </a:rPr>
              <a:t>xưng</a:t>
            </a:r>
            <a:r>
              <a:rPr lang="en-US" sz="3200" b="1" i="1" dirty="0">
                <a:solidFill>
                  <a:srgbClr val="002060"/>
                </a:solidFill>
              </a:rPr>
              <a:t> </a:t>
            </a:r>
            <a:r>
              <a:rPr lang="en-US" sz="3200" b="1" i="1" dirty="0" err="1">
                <a:solidFill>
                  <a:srgbClr val="002060"/>
                </a:solidFill>
              </a:rPr>
              <a:t>hô</a:t>
            </a:r>
            <a:r>
              <a:rPr lang="en-US" sz="3200" b="1" i="1" dirty="0">
                <a:solidFill>
                  <a:srgbClr val="002060"/>
                </a:solidFill>
              </a:rPr>
              <a:t> </a:t>
            </a:r>
            <a:r>
              <a:rPr lang="en-US" sz="3200" b="1" i="1" dirty="0" err="1">
                <a:solidFill>
                  <a:srgbClr val="002060"/>
                </a:solidFill>
              </a:rPr>
              <a:t>đúng</a:t>
            </a:r>
            <a:r>
              <a:rPr lang="en-US" sz="3200" b="1" i="1" dirty="0">
                <a:solidFill>
                  <a:srgbClr val="002060"/>
                </a:solidFill>
              </a:rPr>
              <a:t> </a:t>
            </a:r>
            <a:r>
              <a:rPr lang="en-US" sz="3200" b="1" i="1" dirty="0" err="1">
                <a:solidFill>
                  <a:srgbClr val="002060"/>
                </a:solidFill>
              </a:rPr>
              <a:t>vai</a:t>
            </a:r>
            <a:r>
              <a:rPr lang="en-US" sz="3200" b="1" i="1" dirty="0">
                <a:solidFill>
                  <a:srgbClr val="002060"/>
                </a:solidFill>
              </a:rPr>
              <a:t>, </a:t>
            </a:r>
            <a:r>
              <a:rPr lang="en-US" sz="3200" b="1" i="1" dirty="0" err="1">
                <a:solidFill>
                  <a:srgbClr val="002060"/>
                </a:solidFill>
              </a:rPr>
              <a:t>lịch</a:t>
            </a:r>
            <a:r>
              <a:rPr lang="en-US" sz="3200" b="1" i="1" dirty="0">
                <a:solidFill>
                  <a:srgbClr val="002060"/>
                </a:solidFill>
              </a:rPr>
              <a:t> </a:t>
            </a:r>
            <a:r>
              <a:rPr lang="en-US" sz="3200" b="1" i="1" dirty="0" err="1">
                <a:solidFill>
                  <a:srgbClr val="002060"/>
                </a:solidFill>
              </a:rPr>
              <a:t>sự</a:t>
            </a:r>
            <a:r>
              <a:rPr lang="en-US" sz="3200" b="1" i="1" dirty="0">
                <a:solidFill>
                  <a:srgbClr val="002060"/>
                </a:solidFill>
              </a:rPr>
              <a:t> </a:t>
            </a:r>
            <a:r>
              <a:rPr lang="en-US" sz="3200" b="1" i="1" dirty="0" err="1">
                <a:solidFill>
                  <a:srgbClr val="002060"/>
                </a:solidFill>
              </a:rPr>
              <a:t>khi</a:t>
            </a:r>
            <a:r>
              <a:rPr lang="en-US" sz="3200" b="1" i="1" dirty="0">
                <a:solidFill>
                  <a:srgbClr val="002060"/>
                </a:solidFill>
              </a:rPr>
              <a:t> </a:t>
            </a:r>
            <a:r>
              <a:rPr lang="en-US" sz="3200" b="1" i="1" dirty="0" err="1">
                <a:solidFill>
                  <a:srgbClr val="002060"/>
                </a:solidFill>
              </a:rPr>
              <a:t>gọi</a:t>
            </a:r>
            <a:r>
              <a:rPr lang="en-US" sz="3200" b="1" i="1" dirty="0">
                <a:solidFill>
                  <a:srgbClr val="002060"/>
                </a:solidFill>
              </a:rPr>
              <a:t> </a:t>
            </a:r>
            <a:r>
              <a:rPr lang="en-US" sz="3200" b="1" i="1" dirty="0" err="1">
                <a:solidFill>
                  <a:srgbClr val="002060"/>
                </a:solidFill>
              </a:rPr>
              <a:t>điện</a:t>
            </a:r>
            <a:r>
              <a:rPr lang="en-US" sz="3200" b="1" i="1" dirty="0">
                <a:solidFill>
                  <a:srgbClr val="002060"/>
                </a:solidFill>
              </a:rPr>
              <a:t>.</a:t>
            </a:r>
          </a:p>
        </p:txBody>
      </p:sp>
      <p:pic>
        <p:nvPicPr>
          <p:cNvPr id="16" name="Picture 15">
            <a:extLst>
              <a:ext uri="{FF2B5EF4-FFF2-40B4-BE49-F238E27FC236}">
                <a16:creationId xmlns:a16="http://schemas.microsoft.com/office/drawing/2014/main" id="{29F54112-D1B1-3D92-D5CF-4571609730DD}"/>
              </a:ext>
            </a:extLst>
          </p:cNvPr>
          <p:cNvPicPr>
            <a:picLocks noChangeAspect="1"/>
          </p:cNvPicPr>
          <p:nvPr/>
        </p:nvPicPr>
        <p:blipFill>
          <a:blip r:embed="rId4"/>
          <a:stretch>
            <a:fillRect/>
          </a:stretch>
        </p:blipFill>
        <p:spPr>
          <a:xfrm rot="685457">
            <a:off x="10127457" y="1624587"/>
            <a:ext cx="1448255" cy="1448255"/>
          </a:xfrm>
          <a:prstGeom prst="rect">
            <a:avLst/>
          </a:prstGeom>
        </p:spPr>
      </p:pic>
    </p:spTree>
    <p:extLst>
      <p:ext uri="{BB962C8B-B14F-4D97-AF65-F5344CB8AC3E}">
        <p14:creationId xmlns:p14="http://schemas.microsoft.com/office/powerpoint/2010/main" val="15780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3" name="Rectangle: Rounded Corners 2">
            <a:extLst>
              <a:ext uri="{FF2B5EF4-FFF2-40B4-BE49-F238E27FC236}">
                <a16:creationId xmlns:a16="http://schemas.microsoft.com/office/drawing/2014/main" id="{966DB2BE-E631-6A9F-2674-BEC4091C446E}"/>
              </a:ext>
            </a:extLst>
          </p:cNvPr>
          <p:cNvSpPr/>
          <p:nvPr/>
        </p:nvSpPr>
        <p:spPr>
          <a:xfrm>
            <a:off x="409079" y="1928534"/>
            <a:ext cx="11373841" cy="4564341"/>
          </a:xfrm>
          <a:prstGeom prst="roundRect">
            <a:avLst>
              <a:gd name="adj" fmla="val 11473"/>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rgbClr val="000000"/>
                </a:solidFill>
                <a:cs typeface="Calibri" panose="020F0502020204030204" pitchFamily="34" charset="0"/>
              </a:rPr>
              <a:t>MẪU:</a:t>
            </a:r>
          </a:p>
          <a:p>
            <a:pPr lvl="0" eaLnBrk="0" fontAlgn="base" hangingPunct="0">
              <a:spcBef>
                <a:spcPct val="0"/>
              </a:spcBef>
              <a:spcAft>
                <a:spcPct val="0"/>
              </a:spcAft>
            </a:pPr>
            <a:r>
              <a:rPr kumimoji="0" lang="en-US" altLang="en-US" sz="3200" b="1" i="0" u="none" strike="noStrike" cap="none" normalizeH="0" baseline="0" dirty="0">
                <a:ln>
                  <a:noFill/>
                </a:ln>
                <a:solidFill>
                  <a:srgbClr val="0070C0"/>
                </a:solidFill>
                <a:effectLst/>
              </a:rPr>
              <a:t>Nam: </a:t>
            </a:r>
            <a:r>
              <a:rPr kumimoji="0" lang="en-US" altLang="en-US" sz="3200" b="0" i="0" u="none" strike="noStrike" cap="none" normalizeH="0" baseline="0" dirty="0" err="1">
                <a:ln>
                  <a:noFill/>
                </a:ln>
                <a:solidFill>
                  <a:srgbClr val="000000"/>
                </a:solidFill>
                <a:effectLst/>
              </a:rPr>
              <a:t>Cháu</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chào</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ạ!</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3200" b="1" i="0" u="none" strike="noStrike" cap="none" normalizeH="0" baseline="0" dirty="0" err="1">
                <a:ln>
                  <a:noFill/>
                </a:ln>
                <a:solidFill>
                  <a:srgbClr val="C00000"/>
                </a:solidFill>
                <a:effectLst/>
              </a:rPr>
              <a:t>Ông</a:t>
            </a:r>
            <a:r>
              <a:rPr kumimoji="0" lang="en-US" altLang="en-US" sz="3200" b="1" i="0" u="none" strike="noStrike" cap="none" normalizeH="0" baseline="0" dirty="0">
                <a:ln>
                  <a:noFill/>
                </a:ln>
                <a:solidFill>
                  <a:srgbClr val="C00000"/>
                </a:solidFill>
                <a:effectLst/>
              </a:rPr>
              <a:t>: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chào</a:t>
            </a:r>
            <a:r>
              <a:rPr kumimoji="0" lang="en-US" altLang="en-US" sz="3200" b="0" i="0" u="none" strike="noStrike" cap="none" normalizeH="0" baseline="0" dirty="0">
                <a:ln>
                  <a:noFill/>
                </a:ln>
                <a:solidFill>
                  <a:srgbClr val="000000"/>
                </a:solidFill>
                <a:effectLst/>
              </a:rPr>
              <a:t> Nam </a:t>
            </a:r>
            <a:r>
              <a:rPr kumimoji="0" lang="en-US" altLang="en-US" sz="3200" b="0" i="0" u="none" strike="noStrike" cap="none" normalizeH="0" baseline="0" dirty="0" err="1">
                <a:ln>
                  <a:noFill/>
                </a:ln>
                <a:solidFill>
                  <a:srgbClr val="000000"/>
                </a:solidFill>
                <a:effectLst/>
              </a:rPr>
              <a:t>nhé</a:t>
            </a:r>
            <a:r>
              <a:rPr kumimoji="0" lang="en-US" altLang="en-US" sz="3200" b="0" i="0" u="none" strike="noStrike" cap="none" normalizeH="0" baseline="0" dirty="0">
                <a:ln>
                  <a:noFill/>
                </a:ln>
                <a:solidFill>
                  <a:srgbClr val="000000"/>
                </a:solidFill>
                <a:effectLst/>
              </a:rPr>
              <a:t>!</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sz="3200" b="1" dirty="0">
                <a:solidFill>
                  <a:srgbClr val="0070C0"/>
                </a:solidFill>
              </a:rPr>
              <a:t>Nam: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và</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bà</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vẫn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khỏe</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chứ</a:t>
            </a:r>
            <a:r>
              <a:rPr kumimoji="0" lang="en-US" altLang="en-US" sz="3200" b="0" i="0" u="none" strike="noStrike" cap="none" normalizeH="0" baseline="0" dirty="0">
                <a:ln>
                  <a:noFill/>
                </a:ln>
                <a:solidFill>
                  <a:srgbClr val="000000"/>
                </a:solidFill>
                <a:effectLst/>
              </a:rPr>
              <a:t> ạ?</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sz="3200" b="1" dirty="0" err="1">
                <a:solidFill>
                  <a:srgbClr val="C00000"/>
                </a:solidFill>
              </a:rPr>
              <a:t>Ông</a:t>
            </a:r>
            <a:r>
              <a:rPr lang="en-US" altLang="en-US" sz="3200" b="1" dirty="0">
                <a:solidFill>
                  <a:srgbClr val="C00000"/>
                </a:solidFill>
              </a:rPr>
              <a:t>: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và</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bà</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vẫn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khỏe</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cháu</a:t>
            </a:r>
            <a:r>
              <a:rPr kumimoji="0" lang="en-US" altLang="en-US" sz="3200" b="0" i="0" u="none" strike="noStrike" cap="none" normalizeH="0" baseline="0" dirty="0">
                <a:ln>
                  <a:noFill/>
                </a:ln>
                <a:solidFill>
                  <a:srgbClr val="000000"/>
                </a:solidFill>
                <a:effectLst/>
              </a:rPr>
              <a:t> ạ,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bà</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vẫn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tập</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thể</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dục</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thường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xuyên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nữa</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đấy</a:t>
            </a:r>
            <a:r>
              <a:rPr kumimoji="0" lang="en-US" altLang="en-US" sz="3200" b="0" i="0" u="none" strike="noStrike" cap="none" normalizeH="0" baseline="0" dirty="0">
                <a:ln>
                  <a:noFill/>
                </a:ln>
                <a:solidFill>
                  <a:srgbClr val="000000"/>
                </a:solidFill>
                <a:effectLst/>
              </a:rPr>
              <a:t>.</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sz="3200" b="1" dirty="0">
                <a:solidFill>
                  <a:srgbClr val="0070C0"/>
                </a:solidFill>
              </a:rPr>
              <a:t>Nam: </a:t>
            </a:r>
            <a:r>
              <a:rPr kumimoji="0" lang="en-US" altLang="en-US" sz="3200" b="0" i="0" u="none" strike="noStrike" cap="none" normalizeH="0" baseline="0" dirty="0" err="1">
                <a:ln>
                  <a:noFill/>
                </a:ln>
                <a:solidFill>
                  <a:srgbClr val="000000"/>
                </a:solidFill>
                <a:effectLst/>
              </a:rPr>
              <a:t>Dạ</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vâng</a:t>
            </a:r>
            <a:r>
              <a:rPr kumimoji="0" lang="en-US" altLang="en-US" sz="3200" b="0" i="0" u="none" strike="noStrike" cap="none" normalizeH="0" baseline="0" dirty="0">
                <a:ln>
                  <a:noFill/>
                </a:ln>
                <a:solidFill>
                  <a:srgbClr val="000000"/>
                </a:solidFill>
                <a:effectLst/>
              </a:rPr>
              <a:t> ạ.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ơi</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hôm</a:t>
            </a:r>
            <a:r>
              <a:rPr kumimoji="0" lang="en-US" altLang="en-US" sz="3200" b="0" i="0" u="none" strike="noStrike" cap="none" normalizeH="0" baseline="0" dirty="0">
                <a:ln>
                  <a:noFill/>
                </a:ln>
                <a:solidFill>
                  <a:srgbClr val="000000"/>
                </a:solidFill>
                <a:effectLst/>
              </a:rPr>
              <a:t> nay </a:t>
            </a:r>
            <a:r>
              <a:rPr kumimoji="0" lang="en-US" altLang="en-US" sz="3200" b="0" i="0" u="none" strike="noStrike" cap="none" normalizeH="0" baseline="0" dirty="0" err="1">
                <a:ln>
                  <a:noFill/>
                </a:ln>
                <a:solidFill>
                  <a:srgbClr val="000000"/>
                </a:solidFill>
                <a:effectLst/>
              </a:rPr>
              <a:t>cháu</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có</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một</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điều</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thú</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vị</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muốn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kể</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cho</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ông</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bà</a:t>
            </a:r>
            <a:r>
              <a:rPr kumimoji="0" lang="en-US" altLang="en-US" sz="3200" b="0" i="0" u="none" strike="noStrike" cap="none" normalizeH="0" baseline="0" dirty="0">
                <a:ln>
                  <a:noFill/>
                </a:ln>
                <a:solidFill>
                  <a:srgbClr val="000000"/>
                </a:solidFill>
                <a:effectLst/>
              </a:rPr>
              <a:t>.</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sz="3200" b="1" dirty="0" err="1">
                <a:solidFill>
                  <a:srgbClr val="C00000"/>
                </a:solidFill>
              </a:rPr>
              <a:t>Ông</a:t>
            </a:r>
            <a:r>
              <a:rPr lang="en-US" altLang="en-US" sz="3200" b="1" dirty="0">
                <a:solidFill>
                  <a:srgbClr val="C00000"/>
                </a:solidFill>
              </a:rPr>
              <a:t>: </a:t>
            </a:r>
            <a:r>
              <a:rPr kumimoji="0" lang="en-US" altLang="en-US" sz="3200" b="0" i="0" u="none" strike="noStrike" cap="none" normalizeH="0" baseline="0" dirty="0" err="1">
                <a:ln>
                  <a:noFill/>
                </a:ln>
                <a:solidFill>
                  <a:srgbClr val="000000"/>
                </a:solidFill>
                <a:effectLst/>
              </a:rPr>
              <a:t>Chuyện</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gì</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thế</a:t>
            </a:r>
            <a:r>
              <a:rPr kumimoji="0" lang="en-US" altLang="en-US" sz="3200" b="0" i="0" u="none" strike="noStrike" cap="none" normalizeH="0" baseline="0" dirty="0">
                <a:ln>
                  <a:noFill/>
                </a:ln>
                <a:solidFill>
                  <a:srgbClr val="000000"/>
                </a:solidFill>
                <a:effectLst/>
              </a:rPr>
              <a:t> </a:t>
            </a:r>
            <a:r>
              <a:rPr kumimoji="0" lang="en-US" altLang="en-US" sz="3200" b="0" i="0" u="none" strike="noStrike" cap="none" normalizeH="0" baseline="0" dirty="0" err="1">
                <a:ln>
                  <a:noFill/>
                </a:ln>
                <a:solidFill>
                  <a:srgbClr val="000000"/>
                </a:solidFill>
                <a:effectLst/>
              </a:rPr>
              <a:t>cháu</a:t>
            </a:r>
            <a:r>
              <a:rPr kumimoji="0" lang="en-US" altLang="en-US" sz="3200" b="0" i="0" u="none" strike="noStrike" cap="none" normalizeH="0" baseline="0" dirty="0">
                <a:ln>
                  <a:noFill/>
                </a:ln>
                <a:solidFill>
                  <a:srgbClr val="000000"/>
                </a:solidFill>
                <a:effectLst/>
              </a:rPr>
              <a:t>?</a:t>
            </a:r>
            <a:endParaRPr kumimoji="0" lang="en-US"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458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3" name="Rectangle: Rounded Corners 2">
            <a:extLst>
              <a:ext uri="{FF2B5EF4-FFF2-40B4-BE49-F238E27FC236}">
                <a16:creationId xmlns:a16="http://schemas.microsoft.com/office/drawing/2014/main" id="{966DB2BE-E631-6A9F-2674-BEC4091C446E}"/>
              </a:ext>
            </a:extLst>
          </p:cNvPr>
          <p:cNvSpPr/>
          <p:nvPr/>
        </p:nvSpPr>
        <p:spPr>
          <a:xfrm>
            <a:off x="409079" y="1928534"/>
            <a:ext cx="11373841" cy="4564341"/>
          </a:xfrm>
          <a:prstGeom prst="roundRect">
            <a:avLst>
              <a:gd name="adj" fmla="val 11473"/>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rgbClr val="000000"/>
                </a:solidFill>
                <a:latin typeface="Calibri" panose="020F0502020204030204" pitchFamily="34" charset="0"/>
                <a:cs typeface="Calibri" panose="020F0502020204030204" pitchFamily="34" charset="0"/>
              </a:rPr>
              <a:t>MẪU:</a:t>
            </a:r>
          </a:p>
          <a:p>
            <a:pPr lvl="0" algn="just" eaLnBrk="0" fontAlgn="base" hangingPunct="0">
              <a:spcBef>
                <a:spcPct val="0"/>
              </a:spcBef>
              <a:spcAft>
                <a:spcPct val="0"/>
              </a:spcAft>
            </a:pPr>
            <a:r>
              <a:rPr lang="vi-VN" altLang="en-US" sz="3200" b="1" dirty="0">
                <a:solidFill>
                  <a:srgbClr val="0070C0"/>
                </a:solidFill>
                <a:latin typeface="Calibri" panose="020F0502020204030204" pitchFamily="34" charset="0"/>
                <a:cs typeface="Calibri" panose="020F0502020204030204" pitchFamily="34" charset="0"/>
              </a:rPr>
              <a:t>Nam: </a:t>
            </a:r>
            <a:r>
              <a:rPr lang="vi-VN" altLang="en-US" sz="3000" dirty="0">
                <a:solidFill>
                  <a:schemeClr val="tx1"/>
                </a:solidFill>
                <a:latin typeface="Calibri" panose="020F0502020204030204" pitchFamily="34" charset="0"/>
                <a:cs typeface="Calibri" panose="020F0502020204030204" pitchFamily="34" charset="0"/>
              </a:rPr>
              <a:t>Hôm nay trên lớp cháu học về bài Một điểm đến thú vị. Cháu thấy Tây Nguyên là một điểm đến thú vị trong hành trình khám phá vẻ đẹp của đất nước Việt Nam.</a:t>
            </a:r>
          </a:p>
          <a:p>
            <a:pPr lvl="0" algn="just" eaLnBrk="0" fontAlgn="base" hangingPunct="0">
              <a:spcBef>
                <a:spcPct val="0"/>
              </a:spcBef>
              <a:spcAft>
                <a:spcPct val="0"/>
              </a:spcAft>
            </a:pPr>
            <a:r>
              <a:rPr lang="vi-VN" altLang="en-US" sz="3200" b="1" dirty="0">
                <a:solidFill>
                  <a:srgbClr val="C00000"/>
                </a:solidFill>
                <a:latin typeface="Calibri" panose="020F0502020204030204" pitchFamily="34" charset="0"/>
                <a:cs typeface="Calibri" panose="020F0502020204030204" pitchFamily="34" charset="0"/>
              </a:rPr>
              <a:t>Ông: </a:t>
            </a:r>
            <a:r>
              <a:rPr lang="vi-VN" altLang="en-US" sz="3000" dirty="0">
                <a:solidFill>
                  <a:schemeClr val="tx1"/>
                </a:solidFill>
                <a:latin typeface="Calibri" panose="020F0502020204030204" pitchFamily="34" charset="0"/>
                <a:cs typeface="Calibri" panose="020F0502020204030204" pitchFamily="34" charset="0"/>
              </a:rPr>
              <a:t>Nghe thú vị quá! Cháu đã biết thêm gì về Tây Nguyên?</a:t>
            </a:r>
          </a:p>
          <a:p>
            <a:pPr lvl="0" algn="just" eaLnBrk="0" fontAlgn="base" hangingPunct="0">
              <a:spcBef>
                <a:spcPct val="0"/>
              </a:spcBef>
              <a:spcAft>
                <a:spcPct val="0"/>
              </a:spcAft>
            </a:pPr>
            <a:r>
              <a:rPr lang="vi-VN" altLang="en-US" sz="3200" b="1" dirty="0">
                <a:solidFill>
                  <a:srgbClr val="0070C0"/>
                </a:solidFill>
                <a:latin typeface="Calibri" panose="020F0502020204030204" pitchFamily="34" charset="0"/>
                <a:cs typeface="Calibri" panose="020F0502020204030204" pitchFamily="34" charset="0"/>
              </a:rPr>
              <a:t>Nam: </a:t>
            </a:r>
            <a:r>
              <a:rPr lang="vi-VN" altLang="en-US" sz="3000" dirty="0">
                <a:solidFill>
                  <a:schemeClr val="tx1"/>
                </a:solidFill>
                <a:latin typeface="Calibri" panose="020F0502020204030204" pitchFamily="34" charset="0"/>
                <a:cs typeface="Calibri" panose="020F0502020204030204" pitchFamily="34" charset="0"/>
              </a:rPr>
              <a:t>Cháu thích thiên nhiên, núi rừng ở Tây Nguyên vì nó rất hùng vĩ, thiên nhiên mang sắc thái muôn màu muôn vẻ. Đặc biệt cháu thích nhất là hoa cà phê ở Tây Nguyên, nó thật thơm và ngọt ngào, từ đây sẽ cho ra những hạt cà phê thơm lừng</a:t>
            </a:r>
            <a:r>
              <a:rPr lang="en-US" altLang="en-US" sz="3000" dirty="0">
                <a:solidFill>
                  <a:schemeClr val="tx1"/>
                </a:solidFill>
                <a:latin typeface="Calibri" panose="020F0502020204030204" pitchFamily="34" charset="0"/>
                <a:cs typeface="Calibri" panose="020F0502020204030204" pitchFamily="34" charset="0"/>
              </a:rPr>
              <a:t>.</a:t>
            </a:r>
            <a:endParaRPr lang="vi-VN" altLang="en-US"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3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3" name="Rectangle: Rounded Corners 2">
            <a:extLst>
              <a:ext uri="{FF2B5EF4-FFF2-40B4-BE49-F238E27FC236}">
                <a16:creationId xmlns:a16="http://schemas.microsoft.com/office/drawing/2014/main" id="{966DB2BE-E631-6A9F-2674-BEC4091C446E}"/>
              </a:ext>
            </a:extLst>
          </p:cNvPr>
          <p:cNvSpPr/>
          <p:nvPr/>
        </p:nvSpPr>
        <p:spPr>
          <a:xfrm>
            <a:off x="409079" y="2073817"/>
            <a:ext cx="11373841" cy="3919110"/>
          </a:xfrm>
          <a:prstGeom prst="roundRect">
            <a:avLst>
              <a:gd name="adj" fmla="val 11473"/>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3200" b="1" i="1" dirty="0">
                <a:solidFill>
                  <a:srgbClr val="000000"/>
                </a:solidFill>
                <a:latin typeface="Calibri" panose="020F0502020204030204" pitchFamily="34" charset="0"/>
                <a:cs typeface="Calibri" panose="020F0502020204030204" pitchFamily="34" charset="0"/>
              </a:rPr>
              <a:t>MẪU:</a:t>
            </a:r>
          </a:p>
          <a:p>
            <a:pPr lvl="0" algn="just" eaLnBrk="0" fontAlgn="base" hangingPunct="0">
              <a:spcBef>
                <a:spcPct val="0"/>
              </a:spcBef>
              <a:spcAft>
                <a:spcPct val="0"/>
              </a:spcAft>
            </a:pPr>
            <a:r>
              <a:rPr lang="vi-VN" altLang="en-US" sz="3200" b="1" dirty="0">
                <a:solidFill>
                  <a:srgbClr val="C00000"/>
                </a:solidFill>
                <a:latin typeface="Calibri" panose="020F0502020204030204" pitchFamily="34" charset="0"/>
                <a:cs typeface="Calibri" panose="020F0502020204030204" pitchFamily="34" charset="0"/>
              </a:rPr>
              <a:t>Ông: </a:t>
            </a:r>
            <a:r>
              <a:rPr lang="vi-VN" altLang="en-US" sz="3200" dirty="0">
                <a:solidFill>
                  <a:schemeClr val="tx1"/>
                </a:solidFill>
                <a:latin typeface="Calibri" panose="020F0502020204030204" pitchFamily="34" charset="0"/>
                <a:cs typeface="Calibri" panose="020F0502020204030204" pitchFamily="34" charset="0"/>
              </a:rPr>
              <a:t>chắc chắn rồi cháu yêu. Hè có dịp ông cháu ta làm một chuyến đi vào Tây Nguyên nhé.</a:t>
            </a:r>
          </a:p>
          <a:p>
            <a:pPr lvl="0" algn="just" eaLnBrk="0" fontAlgn="base" hangingPunct="0">
              <a:spcBef>
                <a:spcPct val="0"/>
              </a:spcBef>
              <a:spcAft>
                <a:spcPct val="0"/>
              </a:spcAft>
            </a:pPr>
            <a:r>
              <a:rPr lang="vi-VN" altLang="en-US" sz="3200" b="1" dirty="0">
                <a:solidFill>
                  <a:srgbClr val="0070C0"/>
                </a:solidFill>
                <a:latin typeface="Calibri" panose="020F0502020204030204" pitchFamily="34" charset="0"/>
                <a:cs typeface="Calibri" panose="020F0502020204030204" pitchFamily="34" charset="0"/>
              </a:rPr>
              <a:t>Nam: </a:t>
            </a:r>
            <a:r>
              <a:rPr lang="vi-VN" altLang="en-US" sz="3200" dirty="0">
                <a:solidFill>
                  <a:schemeClr val="tx1"/>
                </a:solidFill>
                <a:latin typeface="Calibri" panose="020F0502020204030204" pitchFamily="34" charset="0"/>
                <a:cs typeface="Calibri" panose="020F0502020204030204" pitchFamily="34" charset="0"/>
              </a:rPr>
              <a:t>woaaa, được vậy thì tốt quá, cháu vui lắm ông ạ.</a:t>
            </a:r>
          </a:p>
          <a:p>
            <a:pPr lvl="0" algn="just" eaLnBrk="0" fontAlgn="base" hangingPunct="0">
              <a:spcBef>
                <a:spcPct val="0"/>
              </a:spcBef>
              <a:spcAft>
                <a:spcPct val="0"/>
              </a:spcAft>
            </a:pPr>
            <a:r>
              <a:rPr lang="vi-VN" altLang="en-US" sz="3200" b="1" dirty="0">
                <a:solidFill>
                  <a:srgbClr val="C00000"/>
                </a:solidFill>
                <a:latin typeface="Calibri" panose="020F0502020204030204" pitchFamily="34" charset="0"/>
                <a:cs typeface="Calibri" panose="020F0502020204030204" pitchFamily="34" charset="0"/>
              </a:rPr>
              <a:t>Ông: </a:t>
            </a:r>
            <a:r>
              <a:rPr lang="vi-VN" altLang="en-US" sz="3200" dirty="0">
                <a:solidFill>
                  <a:schemeClr val="tx1"/>
                </a:solidFill>
                <a:latin typeface="Calibri" panose="020F0502020204030204" pitchFamily="34" charset="0"/>
                <a:cs typeface="Calibri" panose="020F0502020204030204" pitchFamily="34" charset="0"/>
              </a:rPr>
              <a:t>Được rồi, cố gắng chăm học cháu nhé!</a:t>
            </a:r>
          </a:p>
          <a:p>
            <a:pPr lvl="0" algn="just" eaLnBrk="0" fontAlgn="base" hangingPunct="0">
              <a:spcBef>
                <a:spcPct val="0"/>
              </a:spcBef>
              <a:spcAft>
                <a:spcPct val="0"/>
              </a:spcAft>
            </a:pPr>
            <a:r>
              <a:rPr lang="vi-VN" altLang="en-US" sz="3200" b="1" dirty="0">
                <a:solidFill>
                  <a:srgbClr val="0070C0"/>
                </a:solidFill>
                <a:latin typeface="Calibri" panose="020F0502020204030204" pitchFamily="34" charset="0"/>
                <a:cs typeface="Calibri" panose="020F0502020204030204" pitchFamily="34" charset="0"/>
              </a:rPr>
              <a:t>Nam: </a:t>
            </a:r>
            <a:r>
              <a:rPr lang="vi-VN" altLang="en-US" sz="3200" dirty="0">
                <a:solidFill>
                  <a:schemeClr val="tx1"/>
                </a:solidFill>
                <a:latin typeface="Calibri" panose="020F0502020204030204" pitchFamily="34" charset="0"/>
                <a:cs typeface="Calibri" panose="020F0502020204030204" pitchFamily="34" charset="0"/>
              </a:rPr>
              <a:t>Cháu nhớ rồi ạ. Cháu chào ông. Ông giữ gìn sức khỏe để hè ông cháu mình đi chơi Tây Nguyên nhé ạ!</a:t>
            </a:r>
          </a:p>
        </p:txBody>
      </p:sp>
    </p:spTree>
    <p:extLst>
      <p:ext uri="{BB962C8B-B14F-4D97-AF65-F5344CB8AC3E}">
        <p14:creationId xmlns:p14="http://schemas.microsoft.com/office/powerpoint/2010/main" val="7390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13" name="Rectangle: Rounded Corners 12">
            <a:extLst>
              <a:ext uri="{FF2B5EF4-FFF2-40B4-BE49-F238E27FC236}">
                <a16:creationId xmlns:a16="http://schemas.microsoft.com/office/drawing/2014/main" id="{B7E0BAF6-D9A7-B0A7-5700-A1ADA32CC016}"/>
              </a:ext>
            </a:extLst>
          </p:cNvPr>
          <p:cNvSpPr/>
          <p:nvPr/>
        </p:nvSpPr>
        <p:spPr>
          <a:xfrm>
            <a:off x="400470" y="2094844"/>
            <a:ext cx="6381188" cy="4233964"/>
          </a:xfrm>
          <a:prstGeom prst="roundRect">
            <a:avLst>
              <a:gd name="adj" fmla="val 18126"/>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3200" b="1" dirty="0">
                <a:solidFill>
                  <a:srgbClr val="002060"/>
                </a:solidFill>
              </a:rPr>
              <a:t>GỢI Ý:</a:t>
            </a:r>
          </a:p>
          <a:p>
            <a:pPr algn="just">
              <a:spcBef>
                <a:spcPts val="1200"/>
              </a:spcBef>
            </a:pPr>
            <a:r>
              <a:rPr lang="en-US" sz="3200" dirty="0">
                <a:solidFill>
                  <a:srgbClr val="002060"/>
                </a:solidFill>
              </a:rPr>
              <a:t>1. </a:t>
            </a:r>
            <a:r>
              <a:rPr lang="en-US" sz="3200" dirty="0" err="1">
                <a:solidFill>
                  <a:srgbClr val="002060"/>
                </a:solidFill>
              </a:rPr>
              <a:t>Chào</a:t>
            </a:r>
            <a:r>
              <a:rPr lang="en-US" sz="3200" dirty="0">
                <a:solidFill>
                  <a:srgbClr val="002060"/>
                </a:solidFill>
              </a:rPr>
              <a:t>, </a:t>
            </a:r>
            <a:r>
              <a:rPr lang="en-US" sz="3200" dirty="0" err="1">
                <a:solidFill>
                  <a:srgbClr val="002060"/>
                </a:solidFill>
              </a:rPr>
              <a:t>hỏi</a:t>
            </a:r>
            <a:r>
              <a:rPr lang="en-US" sz="3200" dirty="0">
                <a:solidFill>
                  <a:srgbClr val="002060"/>
                </a:solidFill>
              </a:rPr>
              <a:t> </a:t>
            </a:r>
            <a:r>
              <a:rPr lang="en-US" sz="3200" dirty="0" err="1">
                <a:solidFill>
                  <a:srgbClr val="002060"/>
                </a:solidFill>
              </a:rPr>
              <a:t>thăm</a:t>
            </a:r>
            <a:r>
              <a:rPr lang="en-US" sz="3200" dirty="0">
                <a:solidFill>
                  <a:srgbClr val="002060"/>
                </a:solidFill>
              </a:rPr>
              <a:t> </a:t>
            </a:r>
            <a:r>
              <a:rPr lang="en-US" sz="3200" dirty="0" err="1">
                <a:solidFill>
                  <a:srgbClr val="002060"/>
                </a:solidFill>
              </a:rPr>
              <a:t>sức</a:t>
            </a:r>
            <a:r>
              <a:rPr lang="en-US" sz="3200" dirty="0">
                <a:solidFill>
                  <a:srgbClr val="002060"/>
                </a:solidFill>
              </a:rPr>
              <a:t> </a:t>
            </a:r>
            <a:r>
              <a:rPr lang="en-US" sz="3200" dirty="0" err="1">
                <a:solidFill>
                  <a:srgbClr val="002060"/>
                </a:solidFill>
              </a:rPr>
              <a:t>khỏe</a:t>
            </a:r>
            <a:r>
              <a:rPr lang="en-US" sz="3200" dirty="0">
                <a:solidFill>
                  <a:srgbClr val="002060"/>
                </a:solidFill>
              </a:rPr>
              <a:t>.</a:t>
            </a:r>
          </a:p>
          <a:p>
            <a:pPr algn="just">
              <a:spcBef>
                <a:spcPts val="1200"/>
              </a:spcBef>
            </a:pPr>
            <a:r>
              <a:rPr lang="en-US" sz="3200" dirty="0">
                <a:solidFill>
                  <a:srgbClr val="002060"/>
                </a:solidFill>
              </a:rPr>
              <a:t>2. Chia </a:t>
            </a:r>
            <a:r>
              <a:rPr lang="en-US" sz="3200" dirty="0" err="1">
                <a:solidFill>
                  <a:srgbClr val="002060"/>
                </a:solidFill>
              </a:rPr>
              <a:t>sẻ</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điều</a:t>
            </a:r>
            <a:r>
              <a:rPr lang="en-US" sz="3200" dirty="0">
                <a:solidFill>
                  <a:srgbClr val="002060"/>
                </a:solidFill>
              </a:rPr>
              <a:t> </a:t>
            </a:r>
            <a:r>
              <a:rPr lang="en-US" sz="3200" dirty="0" err="1">
                <a:solidFill>
                  <a:srgbClr val="002060"/>
                </a:solidFill>
              </a:rPr>
              <a:t>thú</a:t>
            </a:r>
            <a:r>
              <a:rPr lang="en-US" sz="3200" dirty="0">
                <a:solidFill>
                  <a:srgbClr val="002060"/>
                </a:solidFill>
              </a:rPr>
              <a:t> </a:t>
            </a:r>
            <a:r>
              <a:rPr lang="en-US" sz="3200" dirty="0" err="1">
                <a:solidFill>
                  <a:srgbClr val="002060"/>
                </a:solidFill>
              </a:rPr>
              <a:t>vị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biết</a:t>
            </a:r>
            <a:r>
              <a:rPr lang="en-US" sz="3200" dirty="0">
                <a:solidFill>
                  <a:srgbClr val="002060"/>
                </a:solidFill>
              </a:rPr>
              <a:t> qua </a:t>
            </a:r>
            <a:r>
              <a:rPr lang="en-US" sz="3200" dirty="0" err="1">
                <a:solidFill>
                  <a:srgbClr val="002060"/>
                </a:solidFill>
              </a:rPr>
              <a:t>bài</a:t>
            </a:r>
            <a:r>
              <a:rPr lang="en-US" sz="3200" dirty="0">
                <a:solidFill>
                  <a:srgbClr val="002060"/>
                </a:solidFill>
              </a:rPr>
              <a:t> </a:t>
            </a:r>
            <a:r>
              <a:rPr lang="en-US" sz="3200" dirty="0" err="1">
                <a:solidFill>
                  <a:srgbClr val="002060"/>
                </a:solidFill>
              </a:rPr>
              <a:t>đọc</a:t>
            </a:r>
            <a:r>
              <a:rPr lang="en-US" sz="3200" dirty="0">
                <a:solidFill>
                  <a:srgbClr val="002060"/>
                </a:solidFill>
              </a:rPr>
              <a:t>.</a:t>
            </a:r>
          </a:p>
          <a:p>
            <a:pPr algn="just">
              <a:spcBef>
                <a:spcPts val="1200"/>
              </a:spcBef>
            </a:pPr>
            <a:r>
              <a:rPr lang="en-US" sz="3200" dirty="0">
                <a:solidFill>
                  <a:srgbClr val="002060"/>
                </a:solidFill>
              </a:rPr>
              <a:t>3. </a:t>
            </a:r>
            <a:r>
              <a:rPr lang="en-US" sz="3200" dirty="0" err="1">
                <a:solidFill>
                  <a:srgbClr val="002060"/>
                </a:solidFill>
              </a:rPr>
              <a:t>Chào</a:t>
            </a:r>
            <a:r>
              <a:rPr lang="en-US" sz="3200" dirty="0">
                <a:solidFill>
                  <a:srgbClr val="002060"/>
                </a:solidFill>
              </a:rPr>
              <a:t> </a:t>
            </a:r>
            <a:r>
              <a:rPr lang="en-US" sz="3200" dirty="0" err="1">
                <a:solidFill>
                  <a:srgbClr val="002060"/>
                </a:solidFill>
              </a:rPr>
              <a:t>tạm</a:t>
            </a:r>
            <a:r>
              <a:rPr lang="en-US" sz="3200" dirty="0">
                <a:solidFill>
                  <a:srgbClr val="002060"/>
                </a:solidFill>
              </a:rPr>
              <a:t> </a:t>
            </a:r>
            <a:r>
              <a:rPr lang="en-US" sz="3200" dirty="0" err="1">
                <a:solidFill>
                  <a:srgbClr val="002060"/>
                </a:solidFill>
              </a:rPr>
              <a:t>biệt</a:t>
            </a:r>
            <a:r>
              <a:rPr lang="en-US" sz="3200" dirty="0">
                <a:solidFill>
                  <a:srgbClr val="002060"/>
                </a:solidFill>
              </a:rPr>
              <a:t>, </a:t>
            </a:r>
            <a:r>
              <a:rPr lang="en-US" sz="3200" dirty="0" err="1">
                <a:solidFill>
                  <a:srgbClr val="002060"/>
                </a:solidFill>
              </a:rPr>
              <a:t>lời</a:t>
            </a:r>
            <a:r>
              <a:rPr lang="en-US" sz="3200" dirty="0">
                <a:solidFill>
                  <a:srgbClr val="002060"/>
                </a:solidFill>
              </a:rPr>
              <a:t> </a:t>
            </a:r>
            <a:r>
              <a:rPr lang="en-US" sz="3200" dirty="0" err="1">
                <a:solidFill>
                  <a:srgbClr val="002060"/>
                </a:solidFill>
              </a:rPr>
              <a:t>chúc</a:t>
            </a:r>
            <a:r>
              <a:rPr lang="en-US" sz="3200" dirty="0">
                <a:solidFill>
                  <a:srgbClr val="002060"/>
                </a:solidFill>
              </a:rPr>
              <a:t>.</a:t>
            </a:r>
          </a:p>
          <a:p>
            <a:pPr algn="just">
              <a:spcBef>
                <a:spcPts val="1200"/>
              </a:spcBef>
            </a:pPr>
            <a:r>
              <a:rPr lang="en-US" sz="3200" b="1" i="1" dirty="0">
                <a:solidFill>
                  <a:srgbClr val="002060"/>
                </a:solidFill>
              </a:rPr>
              <a:t>** </a:t>
            </a:r>
            <a:r>
              <a:rPr lang="en-US" sz="3200" b="1" i="1" dirty="0" err="1">
                <a:solidFill>
                  <a:srgbClr val="002060"/>
                </a:solidFill>
              </a:rPr>
              <a:t>Lưu</a:t>
            </a:r>
            <a:r>
              <a:rPr lang="en-US" sz="3200" b="1" i="1" dirty="0">
                <a:solidFill>
                  <a:srgbClr val="002060"/>
                </a:solidFill>
              </a:rPr>
              <a:t> ý: </a:t>
            </a:r>
            <a:r>
              <a:rPr lang="en-US" sz="3200" b="1" i="1" dirty="0" err="1">
                <a:solidFill>
                  <a:srgbClr val="002060"/>
                </a:solidFill>
              </a:rPr>
              <a:t>Dùng</a:t>
            </a:r>
            <a:r>
              <a:rPr lang="en-US" sz="3200" b="1" i="1" dirty="0">
                <a:solidFill>
                  <a:srgbClr val="002060"/>
                </a:solidFill>
              </a:rPr>
              <a:t> </a:t>
            </a:r>
            <a:r>
              <a:rPr lang="en-US" sz="3200" b="1" i="1" dirty="0" err="1">
                <a:solidFill>
                  <a:srgbClr val="002060"/>
                </a:solidFill>
              </a:rPr>
              <a:t>từ</a:t>
            </a:r>
            <a:r>
              <a:rPr lang="en-US" sz="3200" b="1" i="1" dirty="0">
                <a:solidFill>
                  <a:srgbClr val="002060"/>
                </a:solidFill>
              </a:rPr>
              <a:t> </a:t>
            </a:r>
            <a:r>
              <a:rPr lang="en-US" sz="3200" b="1" i="1" dirty="0" err="1">
                <a:solidFill>
                  <a:srgbClr val="002060"/>
                </a:solidFill>
              </a:rPr>
              <a:t>ngữ</a:t>
            </a:r>
            <a:r>
              <a:rPr lang="en-US" sz="3200" b="1" i="1" dirty="0">
                <a:solidFill>
                  <a:srgbClr val="002060"/>
                </a:solidFill>
              </a:rPr>
              <a:t> </a:t>
            </a:r>
            <a:r>
              <a:rPr lang="en-US" sz="3200" b="1" i="1" dirty="0" err="1">
                <a:solidFill>
                  <a:srgbClr val="002060"/>
                </a:solidFill>
              </a:rPr>
              <a:t>xưng</a:t>
            </a:r>
            <a:r>
              <a:rPr lang="en-US" sz="3200" b="1" i="1" dirty="0">
                <a:solidFill>
                  <a:srgbClr val="002060"/>
                </a:solidFill>
              </a:rPr>
              <a:t> </a:t>
            </a:r>
            <a:r>
              <a:rPr lang="en-US" sz="3200" b="1" i="1" dirty="0" err="1">
                <a:solidFill>
                  <a:srgbClr val="002060"/>
                </a:solidFill>
              </a:rPr>
              <a:t>hô</a:t>
            </a:r>
            <a:r>
              <a:rPr lang="en-US" sz="3200" b="1" i="1" dirty="0">
                <a:solidFill>
                  <a:srgbClr val="002060"/>
                </a:solidFill>
              </a:rPr>
              <a:t> </a:t>
            </a:r>
            <a:r>
              <a:rPr lang="en-US" sz="3200" b="1" i="1" dirty="0" err="1">
                <a:solidFill>
                  <a:srgbClr val="002060"/>
                </a:solidFill>
              </a:rPr>
              <a:t>đúng</a:t>
            </a:r>
            <a:r>
              <a:rPr lang="en-US" sz="3200" b="1" i="1" dirty="0">
                <a:solidFill>
                  <a:srgbClr val="002060"/>
                </a:solidFill>
              </a:rPr>
              <a:t> </a:t>
            </a:r>
            <a:r>
              <a:rPr lang="en-US" sz="3200" b="1" i="1" dirty="0" err="1">
                <a:solidFill>
                  <a:srgbClr val="002060"/>
                </a:solidFill>
              </a:rPr>
              <a:t>vai</a:t>
            </a:r>
            <a:r>
              <a:rPr lang="en-US" sz="3200" b="1" i="1" dirty="0">
                <a:solidFill>
                  <a:srgbClr val="002060"/>
                </a:solidFill>
              </a:rPr>
              <a:t>, </a:t>
            </a:r>
            <a:r>
              <a:rPr lang="en-US" sz="3200" b="1" i="1" dirty="0" err="1">
                <a:solidFill>
                  <a:srgbClr val="002060"/>
                </a:solidFill>
              </a:rPr>
              <a:t>lịch</a:t>
            </a:r>
            <a:r>
              <a:rPr lang="en-US" sz="3200" b="1" i="1" dirty="0">
                <a:solidFill>
                  <a:srgbClr val="002060"/>
                </a:solidFill>
              </a:rPr>
              <a:t> </a:t>
            </a:r>
            <a:r>
              <a:rPr lang="en-US" sz="3200" b="1" i="1" dirty="0" err="1">
                <a:solidFill>
                  <a:srgbClr val="002060"/>
                </a:solidFill>
              </a:rPr>
              <a:t>sự</a:t>
            </a:r>
            <a:r>
              <a:rPr lang="en-US" sz="3200" b="1" i="1" dirty="0">
                <a:solidFill>
                  <a:srgbClr val="002060"/>
                </a:solidFill>
              </a:rPr>
              <a:t> </a:t>
            </a:r>
            <a:r>
              <a:rPr lang="en-US" sz="3200" b="1" i="1" dirty="0" err="1">
                <a:solidFill>
                  <a:srgbClr val="002060"/>
                </a:solidFill>
              </a:rPr>
              <a:t>khi</a:t>
            </a:r>
            <a:r>
              <a:rPr lang="en-US" sz="3200" b="1" i="1" dirty="0">
                <a:solidFill>
                  <a:srgbClr val="002060"/>
                </a:solidFill>
              </a:rPr>
              <a:t> </a:t>
            </a:r>
            <a:r>
              <a:rPr lang="en-US" sz="3200" b="1" i="1" dirty="0" err="1">
                <a:solidFill>
                  <a:srgbClr val="002060"/>
                </a:solidFill>
              </a:rPr>
              <a:t>gọi</a:t>
            </a:r>
            <a:r>
              <a:rPr lang="en-US" sz="3200" b="1" i="1" dirty="0">
                <a:solidFill>
                  <a:srgbClr val="002060"/>
                </a:solidFill>
              </a:rPr>
              <a:t> </a:t>
            </a:r>
            <a:r>
              <a:rPr lang="en-US" sz="3200" b="1" i="1" dirty="0" err="1">
                <a:solidFill>
                  <a:srgbClr val="002060"/>
                </a:solidFill>
              </a:rPr>
              <a:t>điện</a:t>
            </a:r>
            <a:r>
              <a:rPr lang="en-US" sz="3200" b="1" i="1" dirty="0">
                <a:solidFill>
                  <a:srgbClr val="002060"/>
                </a:solidFill>
              </a:rPr>
              <a:t>.</a:t>
            </a:r>
          </a:p>
        </p:txBody>
      </p:sp>
      <p:pic>
        <p:nvPicPr>
          <p:cNvPr id="16" name="Picture 15">
            <a:extLst>
              <a:ext uri="{FF2B5EF4-FFF2-40B4-BE49-F238E27FC236}">
                <a16:creationId xmlns:a16="http://schemas.microsoft.com/office/drawing/2014/main" id="{29F54112-D1B1-3D92-D5CF-4571609730DD}"/>
              </a:ext>
            </a:extLst>
          </p:cNvPr>
          <p:cNvPicPr>
            <a:picLocks noChangeAspect="1"/>
          </p:cNvPicPr>
          <p:nvPr/>
        </p:nvPicPr>
        <p:blipFill>
          <a:blip r:embed="rId5"/>
          <a:stretch>
            <a:fillRect/>
          </a:stretch>
        </p:blipFill>
        <p:spPr>
          <a:xfrm rot="685457">
            <a:off x="5790755" y="1791302"/>
            <a:ext cx="1128835" cy="1128835"/>
          </a:xfrm>
          <a:prstGeom prst="rect">
            <a:avLst/>
          </a:prstGeom>
        </p:spPr>
      </p:pic>
      <p:grpSp>
        <p:nvGrpSpPr>
          <p:cNvPr id="3" name="Group 2">
            <a:extLst>
              <a:ext uri="{FF2B5EF4-FFF2-40B4-BE49-F238E27FC236}">
                <a16:creationId xmlns:a16="http://schemas.microsoft.com/office/drawing/2014/main" id="{270E5CC9-F4B0-BCC1-3F6B-E493886A4C73}"/>
              </a:ext>
            </a:extLst>
          </p:cNvPr>
          <p:cNvGrpSpPr/>
          <p:nvPr/>
        </p:nvGrpSpPr>
        <p:grpSpPr>
          <a:xfrm>
            <a:off x="7165487" y="1603022"/>
            <a:ext cx="4318529" cy="4544305"/>
            <a:chOff x="8001897" y="2385370"/>
            <a:chExt cx="3915969" cy="4120699"/>
          </a:xfrm>
        </p:grpSpPr>
        <p:sp>
          <p:nvSpPr>
            <p:cNvPr id="5" name="Rectangle: Rounded Corners 4">
              <a:extLst>
                <a:ext uri="{FF2B5EF4-FFF2-40B4-BE49-F238E27FC236}">
                  <a16:creationId xmlns:a16="http://schemas.microsoft.com/office/drawing/2014/main" id="{657919BC-3A74-4F98-F02B-734951F52980}"/>
                </a:ext>
              </a:extLst>
            </p:cNvPr>
            <p:cNvSpPr/>
            <p:nvPr/>
          </p:nvSpPr>
          <p:spPr>
            <a:xfrm>
              <a:off x="8025047" y="2385370"/>
              <a:ext cx="3853436" cy="1737067"/>
            </a:xfrm>
            <a:custGeom>
              <a:avLst/>
              <a:gdLst>
                <a:gd name="connsiteX0" fmla="*/ 0 w 4249568"/>
                <a:gd name="connsiteY0" fmla="*/ 319279 h 1915637"/>
                <a:gd name="connsiteX1" fmla="*/ 319279 w 4249568"/>
                <a:gd name="connsiteY1" fmla="*/ 0 h 1915637"/>
                <a:gd name="connsiteX2" fmla="*/ 3930289 w 4249568"/>
                <a:gd name="connsiteY2" fmla="*/ 0 h 1915637"/>
                <a:gd name="connsiteX3" fmla="*/ 4249568 w 4249568"/>
                <a:gd name="connsiteY3" fmla="*/ 319279 h 1915637"/>
                <a:gd name="connsiteX4" fmla="*/ 4249568 w 4249568"/>
                <a:gd name="connsiteY4" fmla="*/ 1596358 h 1915637"/>
                <a:gd name="connsiteX5" fmla="*/ 3930289 w 4249568"/>
                <a:gd name="connsiteY5" fmla="*/ 1915637 h 1915637"/>
                <a:gd name="connsiteX6" fmla="*/ 319279 w 4249568"/>
                <a:gd name="connsiteY6" fmla="*/ 1915637 h 1915637"/>
                <a:gd name="connsiteX7" fmla="*/ 0 w 4249568"/>
                <a:gd name="connsiteY7" fmla="*/ 1596358 h 1915637"/>
                <a:gd name="connsiteX8" fmla="*/ 0 w 4249568"/>
                <a:gd name="connsiteY8" fmla="*/ 319279 h 191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9568" h="1915637" fill="none" extrusionOk="0">
                  <a:moveTo>
                    <a:pt x="0" y="319279"/>
                  </a:moveTo>
                  <a:cubicBezTo>
                    <a:pt x="214" y="148730"/>
                    <a:pt x="151198" y="13849"/>
                    <a:pt x="319279" y="0"/>
                  </a:cubicBezTo>
                  <a:cubicBezTo>
                    <a:pt x="1886666" y="72427"/>
                    <a:pt x="2834322" y="61419"/>
                    <a:pt x="3930289" y="0"/>
                  </a:cubicBezTo>
                  <a:cubicBezTo>
                    <a:pt x="4101573" y="-34758"/>
                    <a:pt x="4224544" y="135377"/>
                    <a:pt x="4249568" y="319279"/>
                  </a:cubicBezTo>
                  <a:cubicBezTo>
                    <a:pt x="4267606" y="770982"/>
                    <a:pt x="4257221" y="1142053"/>
                    <a:pt x="4249568" y="1596358"/>
                  </a:cubicBezTo>
                  <a:cubicBezTo>
                    <a:pt x="4254337" y="1748489"/>
                    <a:pt x="4087380" y="1894066"/>
                    <a:pt x="3930289" y="1915637"/>
                  </a:cubicBezTo>
                  <a:cubicBezTo>
                    <a:pt x="3385408" y="1945464"/>
                    <a:pt x="1805987" y="1836331"/>
                    <a:pt x="319279" y="1915637"/>
                  </a:cubicBezTo>
                  <a:cubicBezTo>
                    <a:pt x="162762" y="1913397"/>
                    <a:pt x="-6097" y="1773897"/>
                    <a:pt x="0" y="1596358"/>
                  </a:cubicBezTo>
                  <a:cubicBezTo>
                    <a:pt x="-67044" y="985632"/>
                    <a:pt x="11994" y="637337"/>
                    <a:pt x="0" y="319279"/>
                  </a:cubicBezTo>
                  <a:close/>
                </a:path>
                <a:path w="4249568" h="1915637" stroke="0" extrusionOk="0">
                  <a:moveTo>
                    <a:pt x="0" y="319279"/>
                  </a:moveTo>
                  <a:cubicBezTo>
                    <a:pt x="27472" y="150434"/>
                    <a:pt x="152325" y="19540"/>
                    <a:pt x="319279" y="0"/>
                  </a:cubicBezTo>
                  <a:cubicBezTo>
                    <a:pt x="1746375" y="123000"/>
                    <a:pt x="3439963" y="-96860"/>
                    <a:pt x="3930289" y="0"/>
                  </a:cubicBezTo>
                  <a:cubicBezTo>
                    <a:pt x="4084931" y="-16531"/>
                    <a:pt x="4263547" y="114764"/>
                    <a:pt x="4249568" y="319279"/>
                  </a:cubicBezTo>
                  <a:cubicBezTo>
                    <a:pt x="4321758" y="579788"/>
                    <a:pt x="4134829" y="1265994"/>
                    <a:pt x="4249568" y="1596358"/>
                  </a:cubicBezTo>
                  <a:cubicBezTo>
                    <a:pt x="4235791" y="1777682"/>
                    <a:pt x="4098712" y="1914342"/>
                    <a:pt x="3930289" y="1915637"/>
                  </a:cubicBezTo>
                  <a:cubicBezTo>
                    <a:pt x="2560971" y="1754930"/>
                    <a:pt x="695300" y="1955304"/>
                    <a:pt x="319279" y="1915637"/>
                  </a:cubicBezTo>
                  <a:cubicBezTo>
                    <a:pt x="124614" y="1911935"/>
                    <a:pt x="-31919" y="1758231"/>
                    <a:pt x="0" y="1596358"/>
                  </a:cubicBezTo>
                  <a:cubicBezTo>
                    <a:pt x="98947" y="1046638"/>
                    <a:pt x="-87738" y="730928"/>
                    <a:pt x="0" y="319279"/>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t"/>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6" name="Group 5">
              <a:extLst>
                <a:ext uri="{FF2B5EF4-FFF2-40B4-BE49-F238E27FC236}">
                  <a16:creationId xmlns:a16="http://schemas.microsoft.com/office/drawing/2014/main" id="{C8E8BAD0-D412-D110-DEC7-795386DF9952}"/>
                </a:ext>
              </a:extLst>
            </p:cNvPr>
            <p:cNvGrpSpPr/>
            <p:nvPr/>
          </p:nvGrpSpPr>
          <p:grpSpPr>
            <a:xfrm>
              <a:off x="8001897" y="3789020"/>
              <a:ext cx="3915969" cy="2717049"/>
              <a:chOff x="1197026" y="4232126"/>
              <a:chExt cx="3858699" cy="2616200"/>
            </a:xfrm>
          </p:grpSpPr>
          <p:pic>
            <p:nvPicPr>
              <p:cNvPr id="7" name="Picture 6">
                <a:extLst>
                  <a:ext uri="{FF2B5EF4-FFF2-40B4-BE49-F238E27FC236}">
                    <a16:creationId xmlns:a16="http://schemas.microsoft.com/office/drawing/2014/main" id="{E42ABBC7-C08D-4A57-EE5B-05F5CAC6E669}"/>
                  </a:ext>
                </a:extLst>
              </p:cNvPr>
              <p:cNvPicPr>
                <a:picLocks noChangeAspect="1"/>
              </p:cNvPicPr>
              <p:nvPr/>
            </p:nvPicPr>
            <p:blipFill>
              <a:blip r:embed="rId6"/>
              <a:stretch>
                <a:fillRect/>
              </a:stretch>
            </p:blipFill>
            <p:spPr>
              <a:xfrm>
                <a:off x="3008064" y="4232126"/>
                <a:ext cx="2047661" cy="2616200"/>
              </a:xfrm>
              <a:prstGeom prst="rect">
                <a:avLst/>
              </a:prstGeom>
            </p:spPr>
          </p:pic>
          <p:pic>
            <p:nvPicPr>
              <p:cNvPr id="8" name="Picture 7">
                <a:extLst>
                  <a:ext uri="{FF2B5EF4-FFF2-40B4-BE49-F238E27FC236}">
                    <a16:creationId xmlns:a16="http://schemas.microsoft.com/office/drawing/2014/main" id="{E21D4FC5-78FA-4D48-3246-A291DA9435FD}"/>
                  </a:ext>
                </a:extLst>
              </p:cNvPr>
              <p:cNvPicPr>
                <a:picLocks noChangeAspect="1"/>
              </p:cNvPicPr>
              <p:nvPr/>
            </p:nvPicPr>
            <p:blipFill>
              <a:blip r:embed="rId7"/>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515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pic>
        <p:nvPicPr>
          <p:cNvPr id="9" name="Picture 8" descr="A picture containing text, table, indoor, toy&#10;&#10;Description automatically generated">
            <a:extLst>
              <a:ext uri="{FF2B5EF4-FFF2-40B4-BE49-F238E27FC236}">
                <a16:creationId xmlns:a16="http://schemas.microsoft.com/office/drawing/2014/main" id="{F235B573-CDDC-3BC7-4931-7EE7CBAC0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993" y="2412534"/>
            <a:ext cx="6723624" cy="4127418"/>
          </a:xfrm>
          <a:prstGeom prst="rect">
            <a:avLst/>
          </a:prstGeom>
        </p:spPr>
      </p:pic>
      <p:grpSp>
        <p:nvGrpSpPr>
          <p:cNvPr id="10" name="组合 14">
            <a:extLst>
              <a:ext uri="{FF2B5EF4-FFF2-40B4-BE49-F238E27FC236}">
                <a16:creationId xmlns:a16="http://schemas.microsoft.com/office/drawing/2014/main" id="{D297AD60-E3D2-FB94-B8AE-8E76BD04D635}"/>
              </a:ext>
            </a:extLst>
          </p:cNvPr>
          <p:cNvGrpSpPr/>
          <p:nvPr/>
        </p:nvGrpSpPr>
        <p:grpSpPr>
          <a:xfrm>
            <a:off x="338668" y="1990821"/>
            <a:ext cx="4386315" cy="1543076"/>
            <a:chOff x="1451314" y="2141289"/>
            <a:chExt cx="4985615" cy="2107129"/>
          </a:xfrm>
        </p:grpSpPr>
        <p:pic>
          <p:nvPicPr>
            <p:cNvPr id="11" name="图片 15">
              <a:extLst>
                <a:ext uri="{FF2B5EF4-FFF2-40B4-BE49-F238E27FC236}">
                  <a16:creationId xmlns:a16="http://schemas.microsoft.com/office/drawing/2014/main" id="{6CB3DF2F-CABF-10F0-F732-D8439B5723EE}"/>
                </a:ext>
              </a:extLst>
            </p:cNvPr>
            <p:cNvPicPr>
              <a:picLocks noChangeAspect="1"/>
            </p:cNvPicPr>
            <p:nvPr/>
          </p:nvPicPr>
          <p:blipFill>
            <a:blip r:embed="rId5"/>
            <a:stretch>
              <a:fillRect/>
            </a:stretch>
          </p:blipFill>
          <p:spPr>
            <a:xfrm>
              <a:off x="1451314" y="2141289"/>
              <a:ext cx="4985615" cy="2107129"/>
            </a:xfrm>
            <a:prstGeom prst="rect">
              <a:avLst/>
            </a:prstGeom>
          </p:spPr>
        </p:pic>
        <p:grpSp>
          <p:nvGrpSpPr>
            <p:cNvPr id="12" name="组合 16">
              <a:extLst>
                <a:ext uri="{FF2B5EF4-FFF2-40B4-BE49-F238E27FC236}">
                  <a16:creationId xmlns:a16="http://schemas.microsoft.com/office/drawing/2014/main" id="{198E342A-5E7E-6358-EA02-C0A2EEC5637A}"/>
                </a:ext>
              </a:extLst>
            </p:cNvPr>
            <p:cNvGrpSpPr/>
            <p:nvPr/>
          </p:nvGrpSpPr>
          <p:grpSpPr>
            <a:xfrm>
              <a:off x="1892492" y="2285106"/>
              <a:ext cx="4288538" cy="1593565"/>
              <a:chOff x="1149985" y="3194006"/>
              <a:chExt cx="4288538" cy="1593565"/>
            </a:xfrm>
          </p:grpSpPr>
          <p:sp>
            <p:nvSpPr>
              <p:cNvPr id="17" name="文本框 25">
                <a:extLst>
                  <a:ext uri="{FF2B5EF4-FFF2-40B4-BE49-F238E27FC236}">
                    <a16:creationId xmlns:a16="http://schemas.microsoft.com/office/drawing/2014/main" id="{45A0A5F5-2813-8F3B-82AE-395FB83B3120}"/>
                  </a:ext>
                </a:extLst>
              </p:cNvPr>
              <p:cNvSpPr txBox="1"/>
              <p:nvPr/>
            </p:nvSpPr>
            <p:spPr>
              <a:xfrm>
                <a:off x="1668721" y="3316589"/>
                <a:ext cx="3769802" cy="1470982"/>
              </a:xfrm>
              <a:prstGeom prst="rect">
                <a:avLst/>
              </a:prstGeom>
              <a:noFill/>
            </p:spPr>
            <p:txBody>
              <a:bodyPr wrap="square" rtlCol="0">
                <a:spAutoFit/>
              </a:bodyPr>
              <a:lstStyle/>
              <a:p>
                <a:pPr algn="just"/>
                <a:r>
                  <a:rPr kumimoji="1" lang="en-US" altLang="zh-CN" sz="3200" dirty="0" err="1">
                    <a:ea typeface="微软雅黑" panose="020B0503020204020204" pitchFamily="34" charset="-122"/>
                    <a:cs typeface="HappyZcool-2016" charset="-122"/>
                  </a:rPr>
                  <a:t>Các</a:t>
                </a:r>
                <a:r>
                  <a:rPr kumimoji="1" lang="en-US" altLang="zh-CN" sz="3200" dirty="0">
                    <a:ea typeface="微软雅黑" panose="020B0503020204020204" pitchFamily="34" charset="-122"/>
                    <a:cs typeface="HappyZcool-2016" charset="-122"/>
                  </a:rPr>
                  <a:t> </a:t>
                </a:r>
                <a:r>
                  <a:rPr kumimoji="1" lang="en-US" altLang="zh-CN" sz="3200" dirty="0" err="1">
                    <a:ea typeface="微软雅黑" panose="020B0503020204020204" pitchFamily="34" charset="-122"/>
                    <a:cs typeface="HappyZcool-2016" charset="-122"/>
                  </a:rPr>
                  <a:t>nhóm</a:t>
                </a:r>
                <a:r>
                  <a:rPr kumimoji="1" lang="en-US" altLang="zh-CN" sz="3200" dirty="0">
                    <a:ea typeface="微软雅黑" panose="020B0503020204020204" pitchFamily="34" charset="-122"/>
                    <a:cs typeface="HappyZcool-2016" charset="-122"/>
                  </a:rPr>
                  <a:t> chia </a:t>
                </a:r>
                <a:r>
                  <a:rPr kumimoji="1" lang="en-US" altLang="zh-CN" sz="3200" dirty="0" err="1">
                    <a:ea typeface="微软雅黑" panose="020B0503020204020204" pitchFamily="34" charset="-122"/>
                    <a:cs typeface="HappyZcool-2016" charset="-122"/>
                  </a:rPr>
                  <a:t>sẻ</a:t>
                </a:r>
                <a:r>
                  <a:rPr kumimoji="1" lang="en-US" altLang="zh-CN" sz="3200" dirty="0">
                    <a:ea typeface="微软雅黑" panose="020B0503020204020204" pitchFamily="34" charset="-122"/>
                    <a:cs typeface="HappyZcool-2016" charset="-122"/>
                  </a:rPr>
                  <a:t> </a:t>
                </a:r>
                <a:r>
                  <a:rPr kumimoji="1" lang="en-US" altLang="zh-CN" sz="3200" dirty="0" err="1">
                    <a:ea typeface="微软雅黑" panose="020B0503020204020204" pitchFamily="34" charset="-122"/>
                    <a:cs typeface="HappyZcool-2016" charset="-122"/>
                  </a:rPr>
                  <a:t>kết</a:t>
                </a:r>
                <a:r>
                  <a:rPr kumimoji="1" lang="en-US" altLang="zh-CN" sz="3200" dirty="0">
                    <a:ea typeface="微软雅黑" panose="020B0503020204020204" pitchFamily="34" charset="-122"/>
                    <a:cs typeface="HappyZcool-2016" charset="-122"/>
                  </a:rPr>
                  <a:t> </a:t>
                </a:r>
                <a:r>
                  <a:rPr kumimoji="1" lang="en-US" altLang="zh-CN" sz="3200" dirty="0" err="1">
                    <a:ea typeface="微软雅黑" panose="020B0503020204020204" pitchFamily="34" charset="-122"/>
                    <a:cs typeface="HappyZcool-2016" charset="-122"/>
                  </a:rPr>
                  <a:t>quả</a:t>
                </a:r>
                <a:r>
                  <a:rPr kumimoji="1" lang="en-US" altLang="zh-CN" sz="3200" dirty="0">
                    <a:ea typeface="微软雅黑" panose="020B0503020204020204" pitchFamily="34" charset="-122"/>
                    <a:cs typeface="HappyZcool-2016" charset="-122"/>
                  </a:rPr>
                  <a:t> </a:t>
                </a:r>
                <a:r>
                  <a:rPr kumimoji="1" lang="en-US" altLang="zh-CN" sz="3200" dirty="0" err="1">
                    <a:ea typeface="微软雅黑" panose="020B0503020204020204" pitchFamily="34" charset="-122"/>
                    <a:cs typeface="HappyZcool-2016" charset="-122"/>
                  </a:rPr>
                  <a:t>thảo</a:t>
                </a:r>
                <a:r>
                  <a:rPr kumimoji="1" lang="en-US" altLang="zh-CN" sz="3200" dirty="0">
                    <a:ea typeface="微软雅黑" panose="020B0503020204020204" pitchFamily="34" charset="-122"/>
                    <a:cs typeface="HappyZcool-2016" charset="-122"/>
                  </a:rPr>
                  <a:t> </a:t>
                </a:r>
                <a:r>
                  <a:rPr kumimoji="1" lang="en-US" altLang="zh-CN" sz="3200" dirty="0" err="1">
                    <a:ea typeface="微软雅黑" panose="020B0503020204020204" pitchFamily="34" charset="-122"/>
                    <a:cs typeface="HappyZcool-2016" charset="-122"/>
                  </a:rPr>
                  <a:t>luận</a:t>
                </a:r>
                <a:r>
                  <a:rPr kumimoji="1" lang="en-US" altLang="zh-CN" sz="3200" dirty="0">
                    <a:ea typeface="微软雅黑" panose="020B0503020204020204" pitchFamily="34" charset="-122"/>
                    <a:cs typeface="HappyZcool-2016" charset="-122"/>
                  </a:rPr>
                  <a:t>.</a:t>
                </a:r>
                <a:endParaRPr kumimoji="1" lang="zh-CN" altLang="en-US" sz="3200" dirty="0">
                  <a:ea typeface="微软雅黑" panose="020B0503020204020204" pitchFamily="34" charset="-122"/>
                  <a:cs typeface="HappyZcool-2016" charset="-122"/>
                </a:endParaRPr>
              </a:p>
            </p:txBody>
          </p:sp>
          <p:grpSp>
            <p:nvGrpSpPr>
              <p:cNvPr id="18" name="组合 18">
                <a:extLst>
                  <a:ext uri="{FF2B5EF4-FFF2-40B4-BE49-F238E27FC236}">
                    <a16:creationId xmlns:a16="http://schemas.microsoft.com/office/drawing/2014/main" id="{3D9A9F1D-D9BF-5B2A-48BB-355D6F7286AB}"/>
                  </a:ext>
                </a:extLst>
              </p:cNvPr>
              <p:cNvGrpSpPr/>
              <p:nvPr/>
            </p:nvGrpSpPr>
            <p:grpSpPr>
              <a:xfrm rot="19663740">
                <a:off x="1149985" y="3194006"/>
                <a:ext cx="654793" cy="845387"/>
                <a:chOff x="10766631" y="3941730"/>
                <a:chExt cx="1047927" cy="1352954"/>
              </a:xfrm>
            </p:grpSpPr>
            <p:sp>
              <p:nvSpPr>
                <p:cNvPr id="19" name="Freeform 108">
                  <a:extLst>
                    <a:ext uri="{FF2B5EF4-FFF2-40B4-BE49-F238E27FC236}">
                      <a16:creationId xmlns:a16="http://schemas.microsoft.com/office/drawing/2014/main" id="{ADAC40B1-57A7-6FD3-8E22-1D30CB673250}"/>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9">
                  <a:extLst>
                    <a:ext uri="{FF2B5EF4-FFF2-40B4-BE49-F238E27FC236}">
                      <a16:creationId xmlns:a16="http://schemas.microsoft.com/office/drawing/2014/main" id="{6213EF5A-9763-7A6C-1EC5-44214FAC614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0">
                  <a:extLst>
                    <a:ext uri="{FF2B5EF4-FFF2-40B4-BE49-F238E27FC236}">
                      <a16:creationId xmlns:a16="http://schemas.microsoft.com/office/drawing/2014/main" id="{4D132CBC-FC92-B796-802B-F20040D98F52}"/>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1">
                  <a:extLst>
                    <a:ext uri="{FF2B5EF4-FFF2-40B4-BE49-F238E27FC236}">
                      <a16:creationId xmlns:a16="http://schemas.microsoft.com/office/drawing/2014/main" id="{42C7FC9D-390C-C881-BB79-5D1ABDD88E5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12">
                  <a:extLst>
                    <a:ext uri="{FF2B5EF4-FFF2-40B4-BE49-F238E27FC236}">
                      <a16:creationId xmlns:a16="http://schemas.microsoft.com/office/drawing/2014/main" id="{3B7D3A41-CF02-A0CD-FE67-FF6E5142132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3">
                  <a:extLst>
                    <a:ext uri="{FF2B5EF4-FFF2-40B4-BE49-F238E27FC236}">
                      <a16:creationId xmlns:a16="http://schemas.microsoft.com/office/drawing/2014/main" id="{413244BB-20C3-DFDA-8314-4A625ACD48DD}"/>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25" name="组合 14">
            <a:extLst>
              <a:ext uri="{FF2B5EF4-FFF2-40B4-BE49-F238E27FC236}">
                <a16:creationId xmlns:a16="http://schemas.microsoft.com/office/drawing/2014/main" id="{3EF0BB98-2DF0-A1A7-ABB1-EB24778D1120}"/>
              </a:ext>
            </a:extLst>
          </p:cNvPr>
          <p:cNvGrpSpPr/>
          <p:nvPr/>
        </p:nvGrpSpPr>
        <p:grpSpPr>
          <a:xfrm>
            <a:off x="414763" y="3995878"/>
            <a:ext cx="4386315" cy="1543075"/>
            <a:chOff x="1451314" y="2141289"/>
            <a:chExt cx="4985615" cy="2107129"/>
          </a:xfrm>
        </p:grpSpPr>
        <p:pic>
          <p:nvPicPr>
            <p:cNvPr id="26" name="图片 15">
              <a:extLst>
                <a:ext uri="{FF2B5EF4-FFF2-40B4-BE49-F238E27FC236}">
                  <a16:creationId xmlns:a16="http://schemas.microsoft.com/office/drawing/2014/main" id="{621DFA05-27F5-5BE4-2298-9A06C33EF407}"/>
                </a:ext>
              </a:extLst>
            </p:cNvPr>
            <p:cNvPicPr>
              <a:picLocks noChangeAspect="1"/>
            </p:cNvPicPr>
            <p:nvPr/>
          </p:nvPicPr>
          <p:blipFill>
            <a:blip r:embed="rId5"/>
            <a:stretch>
              <a:fillRect/>
            </a:stretch>
          </p:blipFill>
          <p:spPr>
            <a:xfrm>
              <a:off x="1451314" y="2141289"/>
              <a:ext cx="4985615" cy="2107129"/>
            </a:xfrm>
            <a:prstGeom prst="rect">
              <a:avLst/>
            </a:prstGeom>
          </p:spPr>
        </p:pic>
        <p:grpSp>
          <p:nvGrpSpPr>
            <p:cNvPr id="27" name="组合 16">
              <a:extLst>
                <a:ext uri="{FF2B5EF4-FFF2-40B4-BE49-F238E27FC236}">
                  <a16:creationId xmlns:a16="http://schemas.microsoft.com/office/drawing/2014/main" id="{C52BD0E5-2389-AF7B-2ACF-D3099DCA0768}"/>
                </a:ext>
              </a:extLst>
            </p:cNvPr>
            <p:cNvGrpSpPr/>
            <p:nvPr/>
          </p:nvGrpSpPr>
          <p:grpSpPr>
            <a:xfrm>
              <a:off x="1892492" y="2285106"/>
              <a:ext cx="4385477" cy="1514226"/>
              <a:chOff x="1149985" y="3194006"/>
              <a:chExt cx="4385477" cy="1514226"/>
            </a:xfrm>
          </p:grpSpPr>
          <p:sp>
            <p:nvSpPr>
              <p:cNvPr id="28" name="文本框 25">
                <a:extLst>
                  <a:ext uri="{FF2B5EF4-FFF2-40B4-BE49-F238E27FC236}">
                    <a16:creationId xmlns:a16="http://schemas.microsoft.com/office/drawing/2014/main" id="{4D4AABFC-8E1A-360C-1DA7-04CA29771F73}"/>
                  </a:ext>
                </a:extLst>
              </p:cNvPr>
              <p:cNvSpPr txBox="1"/>
              <p:nvPr/>
            </p:nvSpPr>
            <p:spPr>
              <a:xfrm>
                <a:off x="1539764" y="3405363"/>
                <a:ext cx="3995698" cy="1302869"/>
              </a:xfrm>
              <a:prstGeom prst="rect">
                <a:avLst/>
              </a:prstGeom>
              <a:noFill/>
            </p:spPr>
            <p:txBody>
              <a:bodyPr wrap="square" rtlCol="0">
                <a:spAutoFit/>
              </a:bodyPr>
              <a:lstStyle/>
              <a:p>
                <a:pPr algn="ctr"/>
                <a:r>
                  <a:rPr kumimoji="1" lang="en-US" altLang="zh-CN" sz="2800" dirty="0" err="1">
                    <a:ea typeface="微软雅黑" panose="020B0503020204020204" pitchFamily="34" charset="-122"/>
                    <a:cs typeface="HappyZcool-2016" charset="-122"/>
                  </a:rPr>
                  <a:t>Các</a:t>
                </a:r>
                <a:r>
                  <a:rPr kumimoji="1" lang="en-US" altLang="zh-CN" sz="2800" dirty="0">
                    <a:ea typeface="微软雅黑" panose="020B0503020204020204" pitchFamily="34" charset="-122"/>
                    <a:cs typeface="HappyZcool-2016" charset="-122"/>
                  </a:rPr>
                  <a:t> </a:t>
                </a:r>
                <a:r>
                  <a:rPr kumimoji="1" lang="en-US" altLang="zh-CN" sz="2800" dirty="0" err="1">
                    <a:ea typeface="微软雅黑" panose="020B0503020204020204" pitchFamily="34" charset="-122"/>
                    <a:cs typeface="HappyZcool-2016" charset="-122"/>
                  </a:rPr>
                  <a:t>nhóm</a:t>
                </a:r>
                <a:r>
                  <a:rPr kumimoji="1" lang="en-US" altLang="zh-CN" sz="2800" dirty="0">
                    <a:ea typeface="微软雅黑" panose="020B0503020204020204" pitchFamily="34" charset="-122"/>
                    <a:cs typeface="HappyZcool-2016" charset="-122"/>
                  </a:rPr>
                  <a:t> </a:t>
                </a:r>
                <a:r>
                  <a:rPr kumimoji="1" lang="en-US" altLang="zh-CN" sz="2800" dirty="0" err="1">
                    <a:ea typeface="微软雅黑" panose="020B0503020204020204" pitchFamily="34" charset="-122"/>
                    <a:cs typeface="HappyZcool-2016" charset="-122"/>
                  </a:rPr>
                  <a:t>khác</a:t>
                </a:r>
                <a:r>
                  <a:rPr kumimoji="1" lang="en-US" altLang="zh-CN" sz="2800" dirty="0">
                    <a:ea typeface="微软雅黑" panose="020B0503020204020204" pitchFamily="34" charset="-122"/>
                    <a:cs typeface="HappyZcool-2016" charset="-122"/>
                  </a:rPr>
                  <a:t> </a:t>
                </a:r>
                <a:r>
                  <a:rPr kumimoji="1" lang="en-US" altLang="zh-CN" sz="2800" dirty="0" err="1">
                    <a:ea typeface="微软雅黑" panose="020B0503020204020204" pitchFamily="34" charset="-122"/>
                    <a:cs typeface="HappyZcool-2016" charset="-122"/>
                  </a:rPr>
                  <a:t>lắng</a:t>
                </a:r>
                <a:r>
                  <a:rPr kumimoji="1" lang="en-US" altLang="zh-CN" sz="2800" dirty="0">
                    <a:ea typeface="微软雅黑" panose="020B0503020204020204" pitchFamily="34" charset="-122"/>
                    <a:cs typeface="HappyZcool-2016" charset="-122"/>
                  </a:rPr>
                  <a:t> </a:t>
                </a:r>
                <a:r>
                  <a:rPr kumimoji="1" lang="en-US" altLang="zh-CN" sz="2800" dirty="0" err="1">
                    <a:ea typeface="微软雅黑" panose="020B0503020204020204" pitchFamily="34" charset="-122"/>
                    <a:cs typeface="HappyZcool-2016" charset="-122"/>
                  </a:rPr>
                  <a:t>nghe</a:t>
                </a:r>
                <a:r>
                  <a:rPr kumimoji="1" lang="en-US" altLang="zh-CN" sz="2800" dirty="0">
                    <a:ea typeface="微软雅黑" panose="020B0503020204020204" pitchFamily="34" charset="-122"/>
                    <a:cs typeface="HappyZcool-2016" charset="-122"/>
                  </a:rPr>
                  <a:t> – </a:t>
                </a:r>
                <a:r>
                  <a:rPr kumimoji="1" lang="en-US" altLang="zh-CN" sz="2800" dirty="0" err="1">
                    <a:ea typeface="微软雅黑" panose="020B0503020204020204" pitchFamily="34" charset="-122"/>
                    <a:cs typeface="HappyZcool-2016" charset="-122"/>
                  </a:rPr>
                  <a:t>góp</a:t>
                </a:r>
                <a:r>
                  <a:rPr kumimoji="1" lang="en-US" altLang="zh-CN" sz="2800" dirty="0">
                    <a:ea typeface="微软雅黑" panose="020B0503020204020204" pitchFamily="34" charset="-122"/>
                    <a:cs typeface="HappyZcool-2016" charset="-122"/>
                  </a:rPr>
                  <a:t> ý -  </a:t>
                </a:r>
                <a:r>
                  <a:rPr kumimoji="1" lang="en-US" altLang="zh-CN" sz="2800" dirty="0" err="1">
                    <a:ea typeface="微软雅黑" panose="020B0503020204020204" pitchFamily="34" charset="-122"/>
                    <a:cs typeface="HappyZcool-2016" charset="-122"/>
                  </a:rPr>
                  <a:t>bổ</a:t>
                </a:r>
                <a:r>
                  <a:rPr kumimoji="1" lang="en-US" altLang="zh-CN" sz="2800" dirty="0">
                    <a:ea typeface="微软雅黑" panose="020B0503020204020204" pitchFamily="34" charset="-122"/>
                    <a:cs typeface="HappyZcool-2016" charset="-122"/>
                  </a:rPr>
                  <a:t> sung.</a:t>
                </a:r>
                <a:endParaRPr kumimoji="1" lang="zh-CN" altLang="en-US" sz="2800" dirty="0">
                  <a:ea typeface="微软雅黑" panose="020B0503020204020204" pitchFamily="34" charset="-122"/>
                  <a:cs typeface="HappyZcool-2016" charset="-122"/>
                </a:endParaRPr>
              </a:p>
            </p:txBody>
          </p:sp>
          <p:grpSp>
            <p:nvGrpSpPr>
              <p:cNvPr id="29" name="组合 18">
                <a:extLst>
                  <a:ext uri="{FF2B5EF4-FFF2-40B4-BE49-F238E27FC236}">
                    <a16:creationId xmlns:a16="http://schemas.microsoft.com/office/drawing/2014/main" id="{1ADB94CE-D702-22F2-D703-7F1087575E86}"/>
                  </a:ext>
                </a:extLst>
              </p:cNvPr>
              <p:cNvGrpSpPr/>
              <p:nvPr/>
            </p:nvGrpSpPr>
            <p:grpSpPr>
              <a:xfrm rot="19663740">
                <a:off x="1149985" y="3194006"/>
                <a:ext cx="654793" cy="845387"/>
                <a:chOff x="10766631" y="3941730"/>
                <a:chExt cx="1047927" cy="1352954"/>
              </a:xfrm>
            </p:grpSpPr>
            <p:sp>
              <p:nvSpPr>
                <p:cNvPr id="30" name="Freeform 108">
                  <a:extLst>
                    <a:ext uri="{FF2B5EF4-FFF2-40B4-BE49-F238E27FC236}">
                      <a16:creationId xmlns:a16="http://schemas.microsoft.com/office/drawing/2014/main" id="{CD480063-FEB0-0820-27F7-B841DCA6A64E}"/>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09">
                  <a:extLst>
                    <a:ext uri="{FF2B5EF4-FFF2-40B4-BE49-F238E27FC236}">
                      <a16:creationId xmlns:a16="http://schemas.microsoft.com/office/drawing/2014/main" id="{BA8AF080-AA92-28DD-9E2D-63C5F1F6CF5F}"/>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0">
                  <a:extLst>
                    <a:ext uri="{FF2B5EF4-FFF2-40B4-BE49-F238E27FC236}">
                      <a16:creationId xmlns:a16="http://schemas.microsoft.com/office/drawing/2014/main" id="{84E4F887-84D9-2F8C-923D-71EF61D3384E}"/>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1">
                  <a:extLst>
                    <a:ext uri="{FF2B5EF4-FFF2-40B4-BE49-F238E27FC236}">
                      <a16:creationId xmlns:a16="http://schemas.microsoft.com/office/drawing/2014/main" id="{D2EC5144-E90F-584B-3D23-FB557956026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2">
                  <a:extLst>
                    <a:ext uri="{FF2B5EF4-FFF2-40B4-BE49-F238E27FC236}">
                      <a16:creationId xmlns:a16="http://schemas.microsoft.com/office/drawing/2014/main" id="{0953878B-0125-F6A4-7024-3C102E7D0B7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3">
                  <a:extLst>
                    <a:ext uri="{FF2B5EF4-FFF2-40B4-BE49-F238E27FC236}">
                      <a16:creationId xmlns:a16="http://schemas.microsoft.com/office/drawing/2014/main" id="{D579CD33-3E74-3627-F046-F5D691FD604E}"/>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36" name="TextBox 35">
            <a:extLst>
              <a:ext uri="{FF2B5EF4-FFF2-40B4-BE49-F238E27FC236}">
                <a16:creationId xmlns:a16="http://schemas.microsoft.com/office/drawing/2014/main" id="{9376A64E-59F3-021B-3EF2-676CA09B86E2}"/>
              </a:ext>
            </a:extLst>
          </p:cNvPr>
          <p:cNvSpPr txBox="1"/>
          <p:nvPr/>
        </p:nvSpPr>
        <p:spPr>
          <a:xfrm>
            <a:off x="5574017" y="1475656"/>
            <a:ext cx="5684807" cy="1015663"/>
          </a:xfrm>
          <a:prstGeom prst="rect">
            <a:avLst/>
          </a:prstGeom>
          <a:noFill/>
        </p:spPr>
        <p:txBody>
          <a:bodyPr wrap="square" rtlCol="0">
            <a:spAutoFit/>
          </a:bodyPr>
          <a:lstStyle/>
          <a:p>
            <a:pPr algn="ct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9Slide05 SVNClementine" panose="020F0502020204030203" pitchFamily="34" charset="0"/>
              </a:rPr>
              <a:t>CHIA SẺ TRƯỚC LỚP</a:t>
            </a:r>
          </a:p>
        </p:txBody>
      </p:sp>
    </p:spTree>
    <p:extLst>
      <p:ext uri="{BB962C8B-B14F-4D97-AF65-F5344CB8AC3E}">
        <p14:creationId xmlns:p14="http://schemas.microsoft.com/office/powerpoint/2010/main" val="8810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8E1DB4F-0875-3F6E-CC1B-4926F28C462D}"/>
              </a:ext>
            </a:extLst>
          </p:cNvPr>
          <p:cNvSpPr txBox="1"/>
          <p:nvPr/>
        </p:nvSpPr>
        <p:spPr>
          <a:xfrm>
            <a:off x="400470" y="365125"/>
            <a:ext cx="11479959"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Gọi điện thoại cho bạn bè hoặc người thân để hỏi thăm sức khoẻ và chia sẻ một điều thú vị em biết thêm sau khi học bài </a:t>
            </a:r>
            <a:r>
              <a:rPr lang="vi-VN" sz="3200" b="1" i="1" dirty="0">
                <a:solidFill>
                  <a:srgbClr val="002060"/>
                </a:solidFill>
                <a:latin typeface="Calibri" panose="020F0502020204030204" pitchFamily="34" charset="0"/>
                <a:cs typeface="Calibri" panose="020F0502020204030204" pitchFamily="34" charset="0"/>
              </a:rPr>
              <a:t>Một điểm đến thú vị. </a:t>
            </a:r>
          </a:p>
        </p:txBody>
      </p:sp>
      <p:sp>
        <p:nvSpPr>
          <p:cNvPr id="6" name="Rectangle: Rounded Corners 5">
            <a:extLst>
              <a:ext uri="{FF2B5EF4-FFF2-40B4-BE49-F238E27FC236}">
                <a16:creationId xmlns:a16="http://schemas.microsoft.com/office/drawing/2014/main" id="{D5CB2232-7D9A-0FC8-2ECD-7F48A8405776}"/>
              </a:ext>
            </a:extLst>
          </p:cNvPr>
          <p:cNvSpPr/>
          <p:nvPr/>
        </p:nvSpPr>
        <p:spPr>
          <a:xfrm>
            <a:off x="606634" y="2094844"/>
            <a:ext cx="10978732" cy="3989867"/>
          </a:xfrm>
          <a:prstGeom prst="roundRect">
            <a:avLst>
              <a:gd name="adj" fmla="val 18126"/>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1200"/>
              </a:spcBef>
            </a:pPr>
            <a:r>
              <a:rPr lang="en-US" sz="3200" b="1" dirty="0">
                <a:solidFill>
                  <a:srgbClr val="002060"/>
                </a:solidFill>
              </a:rPr>
              <a:t>MỘT VÀI LƯU Ý KHI HỎI THĂM SỨC KHỎE, NÓI CHUYỆN, CHIA SẺ VỚI BẠN BÈ/HOẶC NGƯỜI THÂN QUA ĐIỆN THOẠI.</a:t>
            </a:r>
            <a:endParaRPr lang="en-US" sz="3200" b="1" i="1" dirty="0">
              <a:solidFill>
                <a:srgbClr val="002060"/>
              </a:solidFill>
            </a:endParaRPr>
          </a:p>
        </p:txBody>
      </p:sp>
    </p:spTree>
    <p:controls>
      <mc:AlternateContent xmlns:mc="http://schemas.openxmlformats.org/markup-compatibility/2006">
        <mc:Choice xmlns:v="urn:schemas-microsoft-com:vml" Requires="v">
          <p:control name="TextBox3" r:id="rId1" imgW="9990000" imgH="2377440"/>
        </mc:Choice>
        <mc:Fallback>
          <p:control name="TextBox3" r:id="rId1" imgW="9990000" imgH="2377440">
            <p:pic>
              <p:nvPicPr>
                <p:cNvPr id="16" name="TextBox3">
                  <a:extLst>
                    <a:ext uri="{FF2B5EF4-FFF2-40B4-BE49-F238E27FC236}">
                      <a16:creationId xmlns:a16="http://schemas.microsoft.com/office/drawing/2014/main" id="{468B56C8-6740-68B8-6E28-8E1CD1099574}"/>
                    </a:ext>
                  </a:extLst>
                </p:cNvPr>
                <p:cNvPicPr>
                  <a:picLocks/>
                </p:cNvPicPr>
                <p:nvPr/>
              </p:nvPicPr>
              <p:blipFill>
                <a:blip r:embed="rId5"/>
                <a:stretch>
                  <a:fillRect/>
                </a:stretch>
              </p:blipFill>
              <p:spPr>
                <a:xfrm>
                  <a:off x="1101990" y="3429000"/>
                  <a:ext cx="9988020" cy="2376556"/>
                </a:xfrm>
                <a:prstGeom prst="rect">
                  <a:avLst/>
                </a:prstGeom>
              </p:spPr>
            </p:pic>
          </p:control>
        </mc:Fallback>
      </mc:AlternateContent>
    </p:controls>
    <p:extLst>
      <p:ext uri="{BB962C8B-B14F-4D97-AF65-F5344CB8AC3E}">
        <p14:creationId xmlns:p14="http://schemas.microsoft.com/office/powerpoint/2010/main" val="26251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E35-897E-65BF-92C6-3E88C3E48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D0A79D-F875-441B-C21A-A7F593341E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4697C5-E4B1-AEAD-42E1-03EC068FF7F2}"/>
              </a:ext>
            </a:extLst>
          </p:cNvPr>
          <p:cNvPicPr>
            <a:picLocks noChangeAspect="1"/>
          </p:cNvPicPr>
          <p:nvPr/>
        </p:nvPicPr>
        <p:blipFill rotWithShape="1">
          <a:blip r:embed="rId2"/>
          <a:srcRect l="1353" r="1600" b="17778"/>
          <a:stretch/>
        </p:blipFill>
        <p:spPr>
          <a:xfrm>
            <a:off x="0" y="0"/>
            <a:ext cx="12192000" cy="6869604"/>
          </a:xfrm>
          <a:prstGeom prst="rect">
            <a:avLst/>
          </a:prstGeom>
        </p:spPr>
      </p:pic>
      <p:sp>
        <p:nvSpPr>
          <p:cNvPr id="6" name="Rectangle: Rounded Corners 5">
            <a:extLst>
              <a:ext uri="{FF2B5EF4-FFF2-40B4-BE49-F238E27FC236}">
                <a16:creationId xmlns:a16="http://schemas.microsoft.com/office/drawing/2014/main" id="{B85EDF5E-C7AC-9149-3248-2946A37B0847}"/>
              </a:ext>
            </a:extLst>
          </p:cNvPr>
          <p:cNvSpPr/>
          <p:nvPr/>
        </p:nvSpPr>
        <p:spPr>
          <a:xfrm>
            <a:off x="356597" y="273414"/>
            <a:ext cx="6423587" cy="5549603"/>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3899C1A-2E75-D775-ABD8-4C777C361C58}"/>
              </a:ext>
            </a:extLst>
          </p:cNvPr>
          <p:cNvGrpSpPr/>
          <p:nvPr/>
        </p:nvGrpSpPr>
        <p:grpSpPr>
          <a:xfrm>
            <a:off x="0" y="429274"/>
            <a:ext cx="7136780" cy="1015663"/>
            <a:chOff x="2527609" y="296470"/>
            <a:chExt cx="7136780" cy="1015663"/>
          </a:xfrm>
        </p:grpSpPr>
        <p:sp>
          <p:nvSpPr>
            <p:cNvPr id="8" name="TextBox 7">
              <a:extLst>
                <a:ext uri="{FF2B5EF4-FFF2-40B4-BE49-F238E27FC236}">
                  <a16:creationId xmlns:a16="http://schemas.microsoft.com/office/drawing/2014/main" id="{68143185-5073-1A9E-8D7F-C2CED9762DA7}"/>
                </a:ext>
              </a:extLst>
            </p:cNvPr>
            <p:cNvSpPr txBox="1"/>
            <p:nvPr/>
          </p:nvSpPr>
          <p:spPr>
            <a:xfrm>
              <a:off x="2527609" y="296470"/>
              <a:ext cx="7136780" cy="1015663"/>
            </a:xfrm>
            <a:prstGeom prst="rect">
              <a:avLst/>
            </a:prstGeom>
            <a:noFill/>
          </p:spPr>
          <p:txBody>
            <a:bodyPr wrap="square" rtlCol="0">
              <a:spAutoFit/>
            </a:bodyPr>
            <a:lstStyle/>
            <a:p>
              <a:pPr algn="ctr"/>
              <a:r>
                <a:rPr lang="en-US" sz="6000" b="1" spc="50" dirty="0">
                  <a:ln w="228600">
                    <a:solidFill>
                      <a:schemeClr val="bg1"/>
                    </a:solidFill>
                  </a:ln>
                  <a:solidFill>
                    <a:srgbClr val="1D6866"/>
                  </a:solidFill>
                  <a:effectLst>
                    <a:innerShdw blurRad="63500" dist="50800" dir="13500000">
                      <a:srgbClr val="000000">
                        <a:alpha val="50000"/>
                      </a:srgbClr>
                    </a:innerShdw>
                  </a:effectLst>
                  <a:latin typeface="UTM Cookies" panose="02040603050506020204" pitchFamily="18" charset="0"/>
                  <a:cs typeface="Calibri" panose="020F0502020204030204" pitchFamily="34" charset="0"/>
                </a:rPr>
                <a:t>DẶN DÒ</a:t>
              </a:r>
            </a:p>
          </p:txBody>
        </p:sp>
        <p:sp>
          <p:nvSpPr>
            <p:cNvPr id="9" name="TextBox 8">
              <a:extLst>
                <a:ext uri="{FF2B5EF4-FFF2-40B4-BE49-F238E27FC236}">
                  <a16:creationId xmlns:a16="http://schemas.microsoft.com/office/drawing/2014/main" id="{92930BBF-6267-0BBD-AAD3-773C6DE3F356}"/>
                </a:ext>
              </a:extLst>
            </p:cNvPr>
            <p:cNvSpPr txBox="1"/>
            <p:nvPr/>
          </p:nvSpPr>
          <p:spPr>
            <a:xfrm>
              <a:off x="2527609" y="296470"/>
              <a:ext cx="7136780" cy="1015663"/>
            </a:xfrm>
            <a:prstGeom prst="rect">
              <a:avLst/>
            </a:prstGeom>
            <a:noFill/>
          </p:spPr>
          <p:txBody>
            <a:bodyPr wrap="square" rtlCol="0">
              <a:spAutoFit/>
            </a:bodyPr>
            <a:lstStyle/>
            <a:p>
              <a:pPr algn="ctr"/>
              <a:r>
                <a:rPr lang="en-US" sz="6000" b="1" spc="50" dirty="0">
                  <a:ln w="0"/>
                  <a:solidFill>
                    <a:srgbClr val="1D6866"/>
                  </a:solidFill>
                  <a:effectLst>
                    <a:innerShdw blurRad="63500" dist="50800" dir="13500000">
                      <a:srgbClr val="000000">
                        <a:alpha val="50000"/>
                      </a:srgbClr>
                    </a:innerShdw>
                  </a:effectLst>
                  <a:latin typeface="UTM Cookies" panose="02040603050506020204" pitchFamily="18" charset="0"/>
                  <a:cs typeface="Calibri" panose="020F0502020204030204" pitchFamily="34" charset="0"/>
                </a:rPr>
                <a:t>DẶN DÒ</a:t>
              </a:r>
            </a:p>
          </p:txBody>
        </p:sp>
      </p:grpSp>
      <p:sp>
        <p:nvSpPr>
          <p:cNvPr id="10" name="TextBox 9">
            <a:extLst>
              <a:ext uri="{FF2B5EF4-FFF2-40B4-BE49-F238E27FC236}">
                <a16:creationId xmlns:a16="http://schemas.microsoft.com/office/drawing/2014/main" id="{3942A1A6-73FE-C78F-C2F3-9C6B865A07BE}"/>
              </a:ext>
            </a:extLst>
          </p:cNvPr>
          <p:cNvSpPr txBox="1"/>
          <p:nvPr/>
        </p:nvSpPr>
        <p:spPr>
          <a:xfrm>
            <a:off x="1941665" y="1693294"/>
            <a:ext cx="4537436"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1" name="Picture 10">
            <a:extLst>
              <a:ext uri="{FF2B5EF4-FFF2-40B4-BE49-F238E27FC236}">
                <a16:creationId xmlns:a16="http://schemas.microsoft.com/office/drawing/2014/main" id="{E1503B11-1446-B53F-3969-B9C338ECFCE7}"/>
              </a:ext>
            </a:extLst>
          </p:cNvPr>
          <p:cNvPicPr>
            <a:picLocks noChangeAspect="1"/>
          </p:cNvPicPr>
          <p:nvPr/>
        </p:nvPicPr>
        <p:blipFill>
          <a:blip r:embed="rId3"/>
          <a:stretch>
            <a:fillRect/>
          </a:stretch>
        </p:blipFill>
        <p:spPr>
          <a:xfrm rot="737208" flipH="1">
            <a:off x="749550" y="1610643"/>
            <a:ext cx="919996" cy="919996"/>
          </a:xfrm>
          <a:prstGeom prst="rect">
            <a:avLst/>
          </a:prstGeom>
        </p:spPr>
      </p:pic>
      <p:sp>
        <p:nvSpPr>
          <p:cNvPr id="12" name="TextBox 11">
            <a:extLst>
              <a:ext uri="{FF2B5EF4-FFF2-40B4-BE49-F238E27FC236}">
                <a16:creationId xmlns:a16="http://schemas.microsoft.com/office/drawing/2014/main" id="{D14D3641-ACD2-1E2F-6500-61EB686B4FDE}"/>
              </a:ext>
            </a:extLst>
          </p:cNvPr>
          <p:cNvSpPr txBox="1"/>
          <p:nvPr/>
        </p:nvSpPr>
        <p:spPr>
          <a:xfrm>
            <a:off x="1941665" y="2674306"/>
            <a:ext cx="4537436"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3" name="Picture 12">
            <a:extLst>
              <a:ext uri="{FF2B5EF4-FFF2-40B4-BE49-F238E27FC236}">
                <a16:creationId xmlns:a16="http://schemas.microsoft.com/office/drawing/2014/main" id="{4F38DC13-7346-57E0-18A7-335B5BD0A7FD}"/>
              </a:ext>
            </a:extLst>
          </p:cNvPr>
          <p:cNvPicPr>
            <a:picLocks noChangeAspect="1"/>
          </p:cNvPicPr>
          <p:nvPr/>
        </p:nvPicPr>
        <p:blipFill>
          <a:blip r:embed="rId3"/>
          <a:stretch>
            <a:fillRect/>
          </a:stretch>
        </p:blipFill>
        <p:spPr>
          <a:xfrm rot="737208" flipH="1">
            <a:off x="749550" y="2591655"/>
            <a:ext cx="919996" cy="919996"/>
          </a:xfrm>
          <a:prstGeom prst="rect">
            <a:avLst/>
          </a:prstGeom>
        </p:spPr>
      </p:pic>
      <p:sp>
        <p:nvSpPr>
          <p:cNvPr id="14" name="TextBox 13">
            <a:extLst>
              <a:ext uri="{FF2B5EF4-FFF2-40B4-BE49-F238E27FC236}">
                <a16:creationId xmlns:a16="http://schemas.microsoft.com/office/drawing/2014/main" id="{D95C4DD6-759F-9E08-B530-9327DE5231B4}"/>
              </a:ext>
            </a:extLst>
          </p:cNvPr>
          <p:cNvSpPr txBox="1"/>
          <p:nvPr/>
        </p:nvSpPr>
        <p:spPr>
          <a:xfrm>
            <a:off x="1941665" y="3655318"/>
            <a:ext cx="4537436"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85999AD-A6F0-5F12-F07E-7EB3C18FF418}"/>
              </a:ext>
            </a:extLst>
          </p:cNvPr>
          <p:cNvPicPr>
            <a:picLocks noChangeAspect="1"/>
          </p:cNvPicPr>
          <p:nvPr/>
        </p:nvPicPr>
        <p:blipFill>
          <a:blip r:embed="rId3"/>
          <a:stretch>
            <a:fillRect/>
          </a:stretch>
        </p:blipFill>
        <p:spPr>
          <a:xfrm rot="737208" flipH="1">
            <a:off x="749550" y="3572667"/>
            <a:ext cx="919996" cy="919996"/>
          </a:xfrm>
          <a:prstGeom prst="rect">
            <a:avLst/>
          </a:prstGeom>
        </p:spPr>
      </p:pic>
      <p:sp>
        <p:nvSpPr>
          <p:cNvPr id="16" name="TextBox 15">
            <a:extLst>
              <a:ext uri="{FF2B5EF4-FFF2-40B4-BE49-F238E27FC236}">
                <a16:creationId xmlns:a16="http://schemas.microsoft.com/office/drawing/2014/main" id="{7A157369-D979-4CD9-EC91-8A6BF0E8BB4C}"/>
              </a:ext>
            </a:extLst>
          </p:cNvPr>
          <p:cNvSpPr txBox="1"/>
          <p:nvPr/>
        </p:nvSpPr>
        <p:spPr>
          <a:xfrm>
            <a:off x="1941665" y="4636330"/>
            <a:ext cx="4537436"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E46BD238-3116-ACCC-EA58-1B7CD557F1F1}"/>
              </a:ext>
            </a:extLst>
          </p:cNvPr>
          <p:cNvPicPr>
            <a:picLocks noChangeAspect="1"/>
          </p:cNvPicPr>
          <p:nvPr/>
        </p:nvPicPr>
        <p:blipFill>
          <a:blip r:embed="rId3"/>
          <a:stretch>
            <a:fillRect/>
          </a:stretch>
        </p:blipFill>
        <p:spPr>
          <a:xfrm rot="737208" flipH="1">
            <a:off x="749550" y="4553679"/>
            <a:ext cx="919996" cy="919996"/>
          </a:xfrm>
          <a:prstGeom prst="rect">
            <a:avLst/>
          </a:prstGeom>
        </p:spPr>
      </p:pic>
    </p:spTree>
    <p:extLst>
      <p:ext uri="{BB962C8B-B14F-4D97-AF65-F5344CB8AC3E}">
        <p14:creationId xmlns:p14="http://schemas.microsoft.com/office/powerpoint/2010/main" val="11194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382A8-C163-F954-BBD3-DDF25D54ADD6}"/>
              </a:ext>
            </a:extLst>
          </p:cNvPr>
          <p:cNvPicPr>
            <a:picLocks noChangeAspect="1"/>
          </p:cNvPicPr>
          <p:nvPr/>
        </p:nvPicPr>
        <p:blipFill rotWithShape="1">
          <a:blip r:embed="rId2">
            <a:lum contrast="20000"/>
          </a:blip>
          <a:srcRect r="995"/>
          <a:stretch/>
        </p:blipFill>
        <p:spPr>
          <a:xfrm>
            <a:off x="0" y="-454055"/>
            <a:ext cx="12191999" cy="7377369"/>
          </a:xfrm>
          <a:prstGeom prst="rect">
            <a:avLst/>
          </a:prstGeom>
        </p:spPr>
      </p:pic>
      <p:grpSp>
        <p:nvGrpSpPr>
          <p:cNvPr id="17" name="Group 16">
            <a:extLst>
              <a:ext uri="{FF2B5EF4-FFF2-40B4-BE49-F238E27FC236}">
                <a16:creationId xmlns:a16="http://schemas.microsoft.com/office/drawing/2014/main" id="{16F19B5A-BF8D-0CE4-2363-A4F411198CBF}"/>
              </a:ext>
            </a:extLst>
          </p:cNvPr>
          <p:cNvGrpSpPr/>
          <p:nvPr/>
        </p:nvGrpSpPr>
        <p:grpSpPr>
          <a:xfrm>
            <a:off x="510144" y="-454055"/>
            <a:ext cx="5400698" cy="2825050"/>
            <a:chOff x="4133327" y="8204395"/>
            <a:chExt cx="7210038" cy="2825050"/>
          </a:xfrm>
        </p:grpSpPr>
        <p:sp>
          <p:nvSpPr>
            <p:cNvPr id="18" name="TextBox 17">
              <a:extLst>
                <a:ext uri="{FF2B5EF4-FFF2-40B4-BE49-F238E27FC236}">
                  <a16:creationId xmlns:a16="http://schemas.microsoft.com/office/drawing/2014/main" id="{582C3297-FAAB-33F6-9AB5-7A55E357E009}"/>
                </a:ext>
              </a:extLst>
            </p:cNvPr>
            <p:cNvSpPr txBox="1"/>
            <p:nvPr/>
          </p:nvSpPr>
          <p:spPr>
            <a:xfrm>
              <a:off x="4149463" y="8204395"/>
              <a:ext cx="7193902" cy="2812693"/>
            </a:xfrm>
            <a:prstGeom prst="rect">
              <a:avLst/>
            </a:prstGeom>
            <a:noFill/>
          </p:spPr>
          <p:txBody>
            <a:bodyPr wrap="square" rtlCol="0">
              <a:spAutoFit/>
            </a:bodyPr>
            <a:lstStyle/>
            <a:p>
              <a:pPr algn="ctr">
                <a:lnSpc>
                  <a:spcPct val="130000"/>
                </a:lnSpc>
              </a:pPr>
              <a:r>
                <a:rPr lang="en-US" sz="72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TẠM BIỆT VÀ HẸN GẶP LẠI</a:t>
              </a:r>
            </a:p>
          </p:txBody>
        </p:sp>
        <p:sp>
          <p:nvSpPr>
            <p:cNvPr id="19" name="TextBox 18">
              <a:extLst>
                <a:ext uri="{FF2B5EF4-FFF2-40B4-BE49-F238E27FC236}">
                  <a16:creationId xmlns:a16="http://schemas.microsoft.com/office/drawing/2014/main" id="{11493DDB-C637-EDA2-C92B-A9483FE2F5D0}"/>
                </a:ext>
              </a:extLst>
            </p:cNvPr>
            <p:cNvSpPr txBox="1"/>
            <p:nvPr/>
          </p:nvSpPr>
          <p:spPr>
            <a:xfrm>
              <a:off x="4133327" y="8216752"/>
              <a:ext cx="7193902" cy="2812693"/>
            </a:xfrm>
            <a:prstGeom prst="rect">
              <a:avLst/>
            </a:prstGeom>
            <a:noFill/>
          </p:spPr>
          <p:txBody>
            <a:bodyPr wrap="square" rtlCol="0">
              <a:spAutoFit/>
            </a:bodyPr>
            <a:lstStyle/>
            <a:p>
              <a:pPr algn="ctr">
                <a:lnSpc>
                  <a:spcPct val="130000"/>
                </a:lnSpc>
              </a:pPr>
              <a:r>
                <a:rPr lang="en-US" sz="72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72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72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72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72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72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72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Ệ</a:t>
              </a:r>
              <a:r>
                <a:rPr lang="en-US"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T </a:t>
              </a:r>
              <a:r>
                <a:rPr lang="en-US" sz="72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72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72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72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72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Ẹ</a:t>
              </a:r>
              <a:r>
                <a:rPr lang="en-US"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72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a:t>
              </a:r>
              <a:r>
                <a:rPr lang="en-US" sz="72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Ặ</a:t>
              </a:r>
              <a:r>
                <a:rPr lang="en-US" sz="72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P</a:t>
              </a:r>
              <a:r>
                <a:rPr lang="en-US" sz="72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72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L</a:t>
              </a:r>
              <a:r>
                <a:rPr lang="en-US" sz="72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 </a:t>
              </a:r>
            </a:p>
          </p:txBody>
        </p:sp>
      </p:grpSp>
    </p:spTree>
    <p:extLst>
      <p:ext uri="{BB962C8B-B14F-4D97-AF65-F5344CB8AC3E}">
        <p14:creationId xmlns:p14="http://schemas.microsoft.com/office/powerpoint/2010/main" val="2787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E35-897E-65BF-92C6-3E88C3E48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D0A79D-F875-441B-C21A-A7F593341E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4697C5-E4B1-AEAD-42E1-03EC068FF7F2}"/>
              </a:ext>
            </a:extLst>
          </p:cNvPr>
          <p:cNvPicPr>
            <a:picLocks noChangeAspect="1"/>
          </p:cNvPicPr>
          <p:nvPr/>
        </p:nvPicPr>
        <p:blipFill rotWithShape="1">
          <a:blip r:embed="rId2"/>
          <a:srcRect l="1353" r="1600" b="17778"/>
          <a:stretch/>
        </p:blipFill>
        <p:spPr>
          <a:xfrm>
            <a:off x="0" y="0"/>
            <a:ext cx="12192000" cy="6869604"/>
          </a:xfrm>
          <a:prstGeom prst="rect">
            <a:avLst/>
          </a:prstGeom>
        </p:spPr>
      </p:pic>
      <p:sp>
        <p:nvSpPr>
          <p:cNvPr id="5" name="Rectangle: Rounded Corners 4">
            <a:extLst>
              <a:ext uri="{FF2B5EF4-FFF2-40B4-BE49-F238E27FC236}">
                <a16:creationId xmlns:a16="http://schemas.microsoft.com/office/drawing/2014/main" id="{43E1AA2B-EEEF-0227-5151-4989AA235746}"/>
              </a:ext>
            </a:extLst>
          </p:cNvPr>
          <p:cNvSpPr/>
          <p:nvPr/>
        </p:nvSpPr>
        <p:spPr>
          <a:xfrm>
            <a:off x="165100" y="1132984"/>
            <a:ext cx="5181600" cy="2520459"/>
          </a:xfrm>
          <a:prstGeom prst="roundRect">
            <a:avLst>
              <a:gd name="adj" fmla="val 17718"/>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Nói</a:t>
            </a:r>
            <a:r>
              <a:rPr lang="en-US" sz="72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1 – 2 </a:t>
            </a:r>
            <a:r>
              <a:rPr lang="en-US" sz="72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câu</a:t>
            </a:r>
            <a:r>
              <a:rPr lang="en-US" sz="72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72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về</a:t>
            </a:r>
            <a:r>
              <a:rPr lang="en-US" sz="72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72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cảnh</a:t>
            </a:r>
            <a:r>
              <a:rPr lang="en-US" sz="72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72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đẹp</a:t>
            </a:r>
            <a:endParaRPr lang="en-US" sz="72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endParaRPr>
          </a:p>
        </p:txBody>
      </p:sp>
    </p:spTree>
    <p:extLst>
      <p:ext uri="{BB962C8B-B14F-4D97-AF65-F5344CB8AC3E}">
        <p14:creationId xmlns:p14="http://schemas.microsoft.com/office/powerpoint/2010/main" val="5329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413623" y="1296505"/>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a. </a:t>
              </a:r>
              <a:r>
                <a:rPr lang="en-US" sz="3200" b="1" dirty="0" err="1">
                  <a:solidFill>
                    <a:srgbClr val="002060"/>
                  </a:solidFill>
                </a:rPr>
                <a:t>Hoa</a:t>
              </a:r>
              <a:r>
                <a:rPr lang="en-US" sz="3200" b="1" dirty="0">
                  <a:solidFill>
                    <a:srgbClr val="002060"/>
                  </a:solidFill>
                </a:rPr>
                <a:t> </a:t>
              </a:r>
              <a:r>
                <a:rPr lang="en-US" sz="3200" b="1" dirty="0" err="1">
                  <a:solidFill>
                    <a:srgbClr val="002060"/>
                  </a:solidFill>
                </a:rPr>
                <a:t>cà</a:t>
              </a:r>
              <a:r>
                <a:rPr lang="en-US" sz="3200" b="1" dirty="0">
                  <a:solidFill>
                    <a:srgbClr val="002060"/>
                  </a:solidFill>
                </a:rPr>
                <a:t> </a:t>
              </a:r>
              <a:r>
                <a:rPr lang="en-US" sz="3200" b="1" dirty="0" err="1">
                  <a:solidFill>
                    <a:srgbClr val="002060"/>
                  </a:solidFill>
                </a:rPr>
                <a:t>phê</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19" name="Group 18">
            <a:extLst>
              <a:ext uri="{FF2B5EF4-FFF2-40B4-BE49-F238E27FC236}">
                <a16:creationId xmlns:a16="http://schemas.microsoft.com/office/drawing/2014/main" id="{D9A59829-8ED3-A980-57F1-5E0CAFFD2E90}"/>
              </a:ext>
            </a:extLst>
          </p:cNvPr>
          <p:cNvGrpSpPr/>
          <p:nvPr/>
        </p:nvGrpSpPr>
        <p:grpSpPr>
          <a:xfrm>
            <a:off x="413623" y="2392667"/>
            <a:ext cx="4016170" cy="917653"/>
            <a:chOff x="1048301" y="2472089"/>
            <a:chExt cx="4016170" cy="917653"/>
          </a:xfrm>
        </p:grpSpPr>
        <p:sp>
          <p:nvSpPr>
            <p:cNvPr id="20" name="Rectangle: Rounded Corners 19">
              <a:extLst>
                <a:ext uri="{FF2B5EF4-FFF2-40B4-BE49-F238E27FC236}">
                  <a16:creationId xmlns:a16="http://schemas.microsoft.com/office/drawing/2014/main" id="{36B95794-7652-9948-E9AE-25C03CBAF491}"/>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b. </a:t>
              </a:r>
              <a:r>
                <a:rPr lang="en-US" sz="3200" b="1" dirty="0" err="1">
                  <a:solidFill>
                    <a:srgbClr val="002060"/>
                  </a:solidFill>
                </a:rPr>
                <a:t>Hồ</a:t>
              </a:r>
              <a:r>
                <a:rPr lang="en-US" sz="3200" b="1" dirty="0">
                  <a:solidFill>
                    <a:srgbClr val="002060"/>
                  </a:solidFill>
                </a:rPr>
                <a:t> </a:t>
              </a:r>
              <a:r>
                <a:rPr lang="en-US" sz="3200" b="1" dirty="0" err="1">
                  <a:solidFill>
                    <a:srgbClr val="002060"/>
                  </a:solidFill>
                </a:rPr>
                <a:t>Lắk</a:t>
              </a:r>
              <a:endParaRPr lang="en-US" sz="2800" dirty="0">
                <a:solidFill>
                  <a:srgbClr val="002060"/>
                </a:solidFill>
              </a:endParaRPr>
            </a:p>
          </p:txBody>
        </p:sp>
        <p:pic>
          <p:nvPicPr>
            <p:cNvPr id="21" name="Picture 20">
              <a:extLst>
                <a:ext uri="{FF2B5EF4-FFF2-40B4-BE49-F238E27FC236}">
                  <a16:creationId xmlns:a16="http://schemas.microsoft.com/office/drawing/2014/main" id="{6FB8C61E-A69F-0389-6E3D-5B6EAA43DD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22" name="Group 21">
            <a:extLst>
              <a:ext uri="{FF2B5EF4-FFF2-40B4-BE49-F238E27FC236}">
                <a16:creationId xmlns:a16="http://schemas.microsoft.com/office/drawing/2014/main" id="{8032349E-99DD-4584-B05E-04E9849B33FB}"/>
              </a:ext>
            </a:extLst>
          </p:cNvPr>
          <p:cNvGrpSpPr/>
          <p:nvPr/>
        </p:nvGrpSpPr>
        <p:grpSpPr>
          <a:xfrm>
            <a:off x="413623" y="3488829"/>
            <a:ext cx="4016170" cy="917653"/>
            <a:chOff x="1048301" y="2472089"/>
            <a:chExt cx="4016170" cy="917653"/>
          </a:xfrm>
        </p:grpSpPr>
        <p:sp>
          <p:nvSpPr>
            <p:cNvPr id="23" name="Rectangle: Rounded Corners 22">
              <a:extLst>
                <a:ext uri="{FF2B5EF4-FFF2-40B4-BE49-F238E27FC236}">
                  <a16:creationId xmlns:a16="http://schemas.microsoft.com/office/drawing/2014/main" id="{DD8219D0-313B-142F-183E-CD7E372E0FA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c. </a:t>
              </a:r>
              <a:r>
                <a:rPr lang="en-US" sz="3200" b="1" dirty="0" err="1">
                  <a:solidFill>
                    <a:srgbClr val="002060"/>
                  </a:solidFill>
                </a:rPr>
                <a:t>Thác</a:t>
              </a:r>
              <a:r>
                <a:rPr lang="en-US" sz="3200" b="1" dirty="0">
                  <a:solidFill>
                    <a:srgbClr val="002060"/>
                  </a:solidFill>
                </a:rPr>
                <a:t> </a:t>
              </a:r>
              <a:r>
                <a:rPr lang="en-US" sz="3200" b="1" dirty="0" err="1">
                  <a:solidFill>
                    <a:srgbClr val="002060"/>
                  </a:solidFill>
                </a:rPr>
                <a:t>Đờ-rây</a:t>
              </a:r>
              <a:r>
                <a:rPr lang="en-US" sz="3200" b="1" dirty="0">
                  <a:solidFill>
                    <a:srgbClr val="002060"/>
                  </a:solidFill>
                </a:rPr>
                <a:t> Nu</a:t>
              </a:r>
              <a:endParaRPr lang="en-US" sz="2800" dirty="0">
                <a:solidFill>
                  <a:srgbClr val="002060"/>
                </a:solidFill>
              </a:endParaRPr>
            </a:p>
          </p:txBody>
        </p:sp>
        <p:pic>
          <p:nvPicPr>
            <p:cNvPr id="24" name="Picture 23">
              <a:extLst>
                <a:ext uri="{FF2B5EF4-FFF2-40B4-BE49-F238E27FC236}">
                  <a16:creationId xmlns:a16="http://schemas.microsoft.com/office/drawing/2014/main" id="{F1E93C45-A47C-0D08-1D12-DCE2158B07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pic>
        <p:nvPicPr>
          <p:cNvPr id="1026" name="Picture 2" descr="TOUR THAM QUAN RẪY CÀ PHÊ ĐẮK NÔNG">
            <a:extLst>
              <a:ext uri="{FF2B5EF4-FFF2-40B4-BE49-F238E27FC236}">
                <a16:creationId xmlns:a16="http://schemas.microsoft.com/office/drawing/2014/main" id="{618ADCC8-831C-8D5B-6B2D-6EF0BE586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338" y="1027906"/>
            <a:ext cx="3310402" cy="2482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98D6BF9-A918-40CD-79B2-B59D249AFFF5}"/>
              </a:ext>
            </a:extLst>
          </p:cNvPr>
          <p:cNvPicPr>
            <a:picLocks noChangeAspect="1"/>
          </p:cNvPicPr>
          <p:nvPr/>
        </p:nvPicPr>
        <p:blipFill>
          <a:blip r:embed="rId6"/>
          <a:stretch>
            <a:fillRect/>
          </a:stretch>
        </p:blipFill>
        <p:spPr>
          <a:xfrm>
            <a:off x="5920584" y="3845603"/>
            <a:ext cx="4546600" cy="2557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0398873E-C486-5DE6-8226-07B4A632F2DB}"/>
              </a:ext>
            </a:extLst>
          </p:cNvPr>
          <p:cNvPicPr>
            <a:picLocks noChangeAspect="1"/>
          </p:cNvPicPr>
          <p:nvPr/>
        </p:nvPicPr>
        <p:blipFill>
          <a:blip r:embed="rId7"/>
          <a:stretch>
            <a:fillRect/>
          </a:stretch>
        </p:blipFill>
        <p:spPr>
          <a:xfrm>
            <a:off x="8423172" y="1011456"/>
            <a:ext cx="3355205" cy="2516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99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90"/>
                                          </p:val>
                                        </p:tav>
                                        <p:tav tm="100000">
                                          <p:val>
                                            <p:fltVal val="0"/>
                                          </p:val>
                                        </p:tav>
                                      </p:tavLst>
                                    </p:anim>
                                    <p:animEffect transition="in" filter="fade">
                                      <p:cBhvr>
                                        <p:cTn id="38" dur="1000"/>
                                        <p:tgtEl>
                                          <p:spTgt spid="22"/>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413623" y="1296505"/>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a. </a:t>
              </a:r>
              <a:r>
                <a:rPr lang="en-US" sz="3200" b="1" dirty="0" err="1">
                  <a:solidFill>
                    <a:srgbClr val="002060"/>
                  </a:solidFill>
                </a:rPr>
                <a:t>Hoa</a:t>
              </a:r>
              <a:r>
                <a:rPr lang="en-US" sz="3200" b="1" dirty="0">
                  <a:solidFill>
                    <a:srgbClr val="002060"/>
                  </a:solidFill>
                </a:rPr>
                <a:t> </a:t>
              </a:r>
              <a:r>
                <a:rPr lang="en-US" sz="3200" b="1" dirty="0" err="1">
                  <a:solidFill>
                    <a:srgbClr val="002060"/>
                  </a:solidFill>
                </a:rPr>
                <a:t>cà</a:t>
              </a:r>
              <a:r>
                <a:rPr lang="en-US" sz="3200" b="1" dirty="0">
                  <a:solidFill>
                    <a:srgbClr val="002060"/>
                  </a:solidFill>
                </a:rPr>
                <a:t> </a:t>
              </a:r>
              <a:r>
                <a:rPr lang="en-US" sz="3200" b="1" dirty="0" err="1">
                  <a:solidFill>
                    <a:srgbClr val="002060"/>
                  </a:solidFill>
                </a:rPr>
                <a:t>phê</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19" name="Group 18">
            <a:extLst>
              <a:ext uri="{FF2B5EF4-FFF2-40B4-BE49-F238E27FC236}">
                <a16:creationId xmlns:a16="http://schemas.microsoft.com/office/drawing/2014/main" id="{D9A59829-8ED3-A980-57F1-5E0CAFFD2E90}"/>
              </a:ext>
            </a:extLst>
          </p:cNvPr>
          <p:cNvGrpSpPr/>
          <p:nvPr/>
        </p:nvGrpSpPr>
        <p:grpSpPr>
          <a:xfrm>
            <a:off x="413623" y="2392667"/>
            <a:ext cx="4016170" cy="917653"/>
            <a:chOff x="1048301" y="2472089"/>
            <a:chExt cx="4016170" cy="917653"/>
          </a:xfrm>
        </p:grpSpPr>
        <p:sp>
          <p:nvSpPr>
            <p:cNvPr id="20" name="Rectangle: Rounded Corners 19">
              <a:extLst>
                <a:ext uri="{FF2B5EF4-FFF2-40B4-BE49-F238E27FC236}">
                  <a16:creationId xmlns:a16="http://schemas.microsoft.com/office/drawing/2014/main" id="{36B95794-7652-9948-E9AE-25C03CBAF491}"/>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b. </a:t>
              </a:r>
              <a:r>
                <a:rPr lang="en-US" sz="3200" b="1" dirty="0" err="1">
                  <a:solidFill>
                    <a:srgbClr val="002060"/>
                  </a:solidFill>
                </a:rPr>
                <a:t>Hồ</a:t>
              </a:r>
              <a:r>
                <a:rPr lang="en-US" sz="3200" b="1" dirty="0">
                  <a:solidFill>
                    <a:srgbClr val="002060"/>
                  </a:solidFill>
                </a:rPr>
                <a:t> </a:t>
              </a:r>
              <a:r>
                <a:rPr lang="en-US" sz="3200" b="1" dirty="0" err="1">
                  <a:solidFill>
                    <a:srgbClr val="002060"/>
                  </a:solidFill>
                </a:rPr>
                <a:t>Lắk</a:t>
              </a:r>
              <a:endParaRPr lang="en-US" sz="2800" dirty="0">
                <a:solidFill>
                  <a:srgbClr val="002060"/>
                </a:solidFill>
              </a:endParaRPr>
            </a:p>
          </p:txBody>
        </p:sp>
        <p:pic>
          <p:nvPicPr>
            <p:cNvPr id="21" name="Picture 20">
              <a:extLst>
                <a:ext uri="{FF2B5EF4-FFF2-40B4-BE49-F238E27FC236}">
                  <a16:creationId xmlns:a16="http://schemas.microsoft.com/office/drawing/2014/main" id="{6FB8C61E-A69F-0389-6E3D-5B6EAA43DD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22" name="Group 21">
            <a:extLst>
              <a:ext uri="{FF2B5EF4-FFF2-40B4-BE49-F238E27FC236}">
                <a16:creationId xmlns:a16="http://schemas.microsoft.com/office/drawing/2014/main" id="{8032349E-99DD-4584-B05E-04E9849B33FB}"/>
              </a:ext>
            </a:extLst>
          </p:cNvPr>
          <p:cNvGrpSpPr/>
          <p:nvPr/>
        </p:nvGrpSpPr>
        <p:grpSpPr>
          <a:xfrm>
            <a:off x="413623" y="3488829"/>
            <a:ext cx="4016170" cy="917653"/>
            <a:chOff x="1048301" y="2472089"/>
            <a:chExt cx="4016170" cy="917653"/>
          </a:xfrm>
        </p:grpSpPr>
        <p:sp>
          <p:nvSpPr>
            <p:cNvPr id="23" name="Rectangle: Rounded Corners 22">
              <a:extLst>
                <a:ext uri="{FF2B5EF4-FFF2-40B4-BE49-F238E27FC236}">
                  <a16:creationId xmlns:a16="http://schemas.microsoft.com/office/drawing/2014/main" id="{DD8219D0-313B-142F-183E-CD7E372E0FA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c. </a:t>
              </a:r>
              <a:r>
                <a:rPr lang="en-US" sz="3200" b="1" dirty="0" err="1">
                  <a:solidFill>
                    <a:srgbClr val="002060"/>
                  </a:solidFill>
                </a:rPr>
                <a:t>Thác</a:t>
              </a:r>
              <a:r>
                <a:rPr lang="en-US" sz="3200" b="1" dirty="0">
                  <a:solidFill>
                    <a:srgbClr val="002060"/>
                  </a:solidFill>
                </a:rPr>
                <a:t> </a:t>
              </a:r>
              <a:r>
                <a:rPr lang="en-US" sz="3200" b="1" dirty="0" err="1">
                  <a:solidFill>
                    <a:srgbClr val="002060"/>
                  </a:solidFill>
                </a:rPr>
                <a:t>Đờ-rây</a:t>
              </a:r>
              <a:r>
                <a:rPr lang="en-US" sz="3200" b="1" dirty="0">
                  <a:solidFill>
                    <a:srgbClr val="002060"/>
                  </a:solidFill>
                </a:rPr>
                <a:t> Nu</a:t>
              </a:r>
              <a:endParaRPr lang="en-US" sz="2800" dirty="0">
                <a:solidFill>
                  <a:srgbClr val="002060"/>
                </a:solidFill>
              </a:endParaRPr>
            </a:p>
          </p:txBody>
        </p:sp>
        <p:pic>
          <p:nvPicPr>
            <p:cNvPr id="24" name="Picture 23">
              <a:extLst>
                <a:ext uri="{FF2B5EF4-FFF2-40B4-BE49-F238E27FC236}">
                  <a16:creationId xmlns:a16="http://schemas.microsoft.com/office/drawing/2014/main" id="{F1E93C45-A47C-0D08-1D12-DCE2158B07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sp>
        <p:nvSpPr>
          <p:cNvPr id="5" name="Rectangle: Rounded Corners 4">
            <a:extLst>
              <a:ext uri="{FF2B5EF4-FFF2-40B4-BE49-F238E27FC236}">
                <a16:creationId xmlns:a16="http://schemas.microsoft.com/office/drawing/2014/main" id="{E17C8514-2052-0737-455F-285839C3EC70}"/>
              </a:ext>
            </a:extLst>
          </p:cNvPr>
          <p:cNvSpPr/>
          <p:nvPr/>
        </p:nvSpPr>
        <p:spPr>
          <a:xfrm>
            <a:off x="4827287" y="1311891"/>
            <a:ext cx="7045075" cy="3321175"/>
          </a:xfrm>
          <a:prstGeom prst="roundRect">
            <a:avLst>
              <a:gd name="adj" fmla="val 18126"/>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3200" b="1" dirty="0">
                <a:solidFill>
                  <a:srgbClr val="002060"/>
                </a:solidFill>
              </a:rPr>
              <a:t>GỢI Ý:</a:t>
            </a:r>
          </a:p>
          <a:p>
            <a:pPr marL="457200" indent="-457200" algn="just">
              <a:spcBef>
                <a:spcPts val="1200"/>
              </a:spcBef>
              <a:buFont typeface="Arial" panose="020B0604020202020204" pitchFamily="34" charset="0"/>
              <a:buChar char="•"/>
            </a:pPr>
            <a:r>
              <a:rPr lang="en-US" sz="3200" dirty="0">
                <a:solidFill>
                  <a:srgbClr val="002060"/>
                </a:solidFill>
              </a:rPr>
              <a:t>Có </a:t>
            </a:r>
            <a:r>
              <a:rPr lang="en-US" sz="3200" dirty="0" err="1">
                <a:solidFill>
                  <a:srgbClr val="002060"/>
                </a:solidFill>
              </a:rPr>
              <a:t>thể</a:t>
            </a:r>
            <a:r>
              <a:rPr lang="en-US" sz="3200" dirty="0">
                <a:solidFill>
                  <a:srgbClr val="002060"/>
                </a:solidFill>
              </a:rPr>
              <a:t> </a:t>
            </a:r>
            <a:r>
              <a:rPr lang="en-US" sz="3200" dirty="0" err="1">
                <a:solidFill>
                  <a:srgbClr val="002060"/>
                </a:solidFill>
              </a:rPr>
              <a:t>nói</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màu</a:t>
            </a:r>
            <a:r>
              <a:rPr lang="en-US" sz="3200" dirty="0">
                <a:solidFill>
                  <a:srgbClr val="002060"/>
                </a:solidFill>
              </a:rPr>
              <a:t> </a:t>
            </a:r>
            <a:r>
              <a:rPr lang="en-US" sz="3200" dirty="0" err="1">
                <a:solidFill>
                  <a:srgbClr val="002060"/>
                </a:solidFill>
              </a:rPr>
              <a:t>sắc</a:t>
            </a:r>
            <a:r>
              <a:rPr lang="en-US" sz="3200" dirty="0">
                <a:solidFill>
                  <a:srgbClr val="002060"/>
                </a:solidFill>
              </a:rPr>
              <a:t>, </a:t>
            </a:r>
            <a:r>
              <a:rPr lang="en-US" sz="3200" dirty="0" err="1">
                <a:solidFill>
                  <a:srgbClr val="002060"/>
                </a:solidFill>
              </a:rPr>
              <a:t>hình</a:t>
            </a:r>
            <a:r>
              <a:rPr lang="en-US" sz="3200" dirty="0">
                <a:solidFill>
                  <a:srgbClr val="002060"/>
                </a:solidFill>
              </a:rPr>
              <a:t> </a:t>
            </a:r>
            <a:r>
              <a:rPr lang="en-US" sz="3200" dirty="0" err="1">
                <a:solidFill>
                  <a:srgbClr val="002060"/>
                </a:solidFill>
              </a:rPr>
              <a:t>dáng</a:t>
            </a:r>
            <a:r>
              <a:rPr lang="en-US" sz="3200" dirty="0">
                <a:solidFill>
                  <a:srgbClr val="002060"/>
                </a:solidFill>
              </a:rPr>
              <a:t>,….</a:t>
            </a:r>
          </a:p>
          <a:p>
            <a:pPr marL="457200" indent="-457200" algn="just">
              <a:spcBef>
                <a:spcPts val="1200"/>
              </a:spcBef>
              <a:buFont typeface="Arial" panose="020B0604020202020204" pitchFamily="34" charset="0"/>
              <a:buChar char="•"/>
            </a:pPr>
            <a:r>
              <a:rPr lang="en-US" sz="3200" dirty="0">
                <a:solidFill>
                  <a:srgbClr val="002060"/>
                </a:solidFill>
              </a:rPr>
              <a:t>Có </a:t>
            </a:r>
            <a:r>
              <a:rPr lang="en-US" sz="3200" dirty="0" err="1">
                <a:solidFill>
                  <a:srgbClr val="002060"/>
                </a:solidFill>
              </a:rPr>
              <a:t>thể</a:t>
            </a:r>
            <a:r>
              <a:rPr lang="en-US" sz="3200" dirty="0">
                <a:solidFill>
                  <a:srgbClr val="002060"/>
                </a:solidFill>
              </a:rPr>
              <a:t> </a:t>
            </a:r>
            <a:r>
              <a:rPr lang="en-US" sz="3200" dirty="0" err="1">
                <a:solidFill>
                  <a:srgbClr val="002060"/>
                </a:solidFill>
              </a:rPr>
              <a:t>nói</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tình</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với</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nói</a:t>
            </a:r>
            <a:r>
              <a:rPr lang="en-US" sz="3200" dirty="0">
                <a:solidFill>
                  <a:srgbClr val="002060"/>
                </a:solidFill>
              </a:rPr>
              <a:t> </a:t>
            </a:r>
            <a:r>
              <a:rPr lang="en-US" sz="3200" dirty="0" err="1">
                <a:solidFill>
                  <a:srgbClr val="002060"/>
                </a:solidFill>
              </a:rPr>
              <a:t>tới</a:t>
            </a:r>
            <a:r>
              <a:rPr lang="en-US" sz="3200" dirty="0">
                <a:solidFill>
                  <a:srgbClr val="002060"/>
                </a:solidFill>
              </a:rPr>
              <a:t>.</a:t>
            </a:r>
            <a:endParaRPr lang="en-US" sz="2800" dirty="0">
              <a:solidFill>
                <a:srgbClr val="002060"/>
              </a:solidFill>
            </a:endParaRPr>
          </a:p>
        </p:txBody>
      </p:sp>
      <p:pic>
        <p:nvPicPr>
          <p:cNvPr id="6" name="Picture 5">
            <a:extLst>
              <a:ext uri="{FF2B5EF4-FFF2-40B4-BE49-F238E27FC236}">
                <a16:creationId xmlns:a16="http://schemas.microsoft.com/office/drawing/2014/main" id="{9B7C7618-F32A-49CF-1542-3E6C8C5524B9}"/>
              </a:ext>
            </a:extLst>
          </p:cNvPr>
          <p:cNvPicPr>
            <a:picLocks noChangeAspect="1"/>
          </p:cNvPicPr>
          <p:nvPr/>
        </p:nvPicPr>
        <p:blipFill>
          <a:blip r:embed="rId5"/>
          <a:stretch>
            <a:fillRect/>
          </a:stretch>
        </p:blipFill>
        <p:spPr>
          <a:xfrm rot="19835974">
            <a:off x="4598687" y="804511"/>
            <a:ext cx="1014761" cy="1014761"/>
          </a:xfrm>
          <a:prstGeom prst="rect">
            <a:avLst/>
          </a:prstGeom>
        </p:spPr>
      </p:pic>
      <p:sp>
        <p:nvSpPr>
          <p:cNvPr id="8" name="TextBox 7">
            <a:extLst>
              <a:ext uri="{FF2B5EF4-FFF2-40B4-BE49-F238E27FC236}">
                <a16:creationId xmlns:a16="http://schemas.microsoft.com/office/drawing/2014/main" id="{798CE22C-0ECD-F8D8-8CC2-FEAE91BF8DA4}"/>
              </a:ext>
            </a:extLst>
          </p:cNvPr>
          <p:cNvSpPr txBox="1"/>
          <p:nvPr/>
        </p:nvSpPr>
        <p:spPr>
          <a:xfrm>
            <a:off x="463550" y="4724806"/>
            <a:ext cx="11353800" cy="1569660"/>
          </a:xfrm>
          <a:prstGeom prst="rect">
            <a:avLst/>
          </a:prstGeom>
          <a:noFill/>
        </p:spPr>
        <p:txBody>
          <a:bodyPr wrap="square">
            <a:spAutoFit/>
          </a:bodyPr>
          <a:lstStyle/>
          <a:p>
            <a:pPr algn="just" rtl="0"/>
            <a:r>
              <a:rPr lang="en-US" sz="3200" b="1" i="1" dirty="0">
                <a:solidFill>
                  <a:srgbClr val="000000"/>
                </a:solidFill>
                <a:latin typeface="Calibri" panose="020F0502020204030204" pitchFamily="34" charset="0"/>
                <a:cs typeface="Calibri" panose="020F0502020204030204" pitchFamily="34" charset="0"/>
              </a:rPr>
              <a:t>VÍ DỤ:</a:t>
            </a:r>
            <a:endParaRPr lang="vi-VN" sz="3200" b="1" i="1" dirty="0">
              <a:solidFill>
                <a:srgbClr val="000000"/>
              </a:solidFill>
              <a:effectLst/>
              <a:latin typeface="Calibri" panose="020F0502020204030204" pitchFamily="34" charset="0"/>
              <a:cs typeface="Calibri" panose="020F0502020204030204" pitchFamily="34" charset="0"/>
            </a:endParaRPr>
          </a:p>
          <a:p>
            <a:pPr indent="457200" algn="just" rtl="0"/>
            <a:r>
              <a:rPr lang="vi-VN" sz="3200" b="0" i="0" dirty="0">
                <a:solidFill>
                  <a:srgbClr val="000000"/>
                </a:solidFill>
                <a:effectLst/>
                <a:latin typeface="Calibri" panose="020F0502020204030204" pitchFamily="34" charset="0"/>
                <a:cs typeface="Calibri" panose="020F0502020204030204" pitchFamily="34" charset="0"/>
              </a:rPr>
              <a:t>Hoa cà phê nở trắng khiến những ngọn đồi như phủ đầy tuyết.</a:t>
            </a:r>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Ta tưởng rằng đang đứng trước tuyết mùa đông trắng xóa</a:t>
            </a:r>
            <a:r>
              <a:rPr lang="en-US" sz="3200" b="0" i="0" dirty="0">
                <a:solidFill>
                  <a:srgbClr val="000000"/>
                </a:solidFill>
                <a:effectLst/>
                <a:latin typeface="Calibri" panose="020F0502020204030204" pitchFamily="34" charset="0"/>
                <a:cs typeface="Calibri" panose="020F0502020204030204" pitchFamily="34" charset="0"/>
              </a:rPr>
              <a:t>.</a:t>
            </a:r>
            <a:endParaRPr lang="vi-VN"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97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390320" y="1010881"/>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a. </a:t>
              </a:r>
              <a:r>
                <a:rPr lang="en-US" sz="3200" b="1" dirty="0" err="1">
                  <a:solidFill>
                    <a:srgbClr val="002060"/>
                  </a:solidFill>
                </a:rPr>
                <a:t>Hoa</a:t>
              </a:r>
              <a:r>
                <a:rPr lang="en-US" sz="3200" b="1" dirty="0">
                  <a:solidFill>
                    <a:srgbClr val="002060"/>
                  </a:solidFill>
                </a:rPr>
                <a:t> </a:t>
              </a:r>
              <a:r>
                <a:rPr lang="en-US" sz="3200" b="1" dirty="0" err="1">
                  <a:solidFill>
                    <a:srgbClr val="002060"/>
                  </a:solidFill>
                </a:rPr>
                <a:t>cà</a:t>
              </a:r>
              <a:r>
                <a:rPr lang="en-US" sz="3200" b="1" dirty="0">
                  <a:solidFill>
                    <a:srgbClr val="002060"/>
                  </a:solidFill>
                </a:rPr>
                <a:t> </a:t>
              </a:r>
              <a:r>
                <a:rPr lang="en-US" sz="3200" b="1" dirty="0" err="1">
                  <a:solidFill>
                    <a:srgbClr val="002060"/>
                  </a:solidFill>
                </a:rPr>
                <a:t>phê</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19" name="Group 18">
            <a:extLst>
              <a:ext uri="{FF2B5EF4-FFF2-40B4-BE49-F238E27FC236}">
                <a16:creationId xmlns:a16="http://schemas.microsoft.com/office/drawing/2014/main" id="{D9A59829-8ED3-A980-57F1-5E0CAFFD2E90}"/>
              </a:ext>
            </a:extLst>
          </p:cNvPr>
          <p:cNvGrpSpPr/>
          <p:nvPr/>
        </p:nvGrpSpPr>
        <p:grpSpPr>
          <a:xfrm>
            <a:off x="390320" y="2107043"/>
            <a:ext cx="4016170" cy="917653"/>
            <a:chOff x="1048301" y="2472089"/>
            <a:chExt cx="4016170" cy="917653"/>
          </a:xfrm>
        </p:grpSpPr>
        <p:sp>
          <p:nvSpPr>
            <p:cNvPr id="20" name="Rectangle: Rounded Corners 19">
              <a:extLst>
                <a:ext uri="{FF2B5EF4-FFF2-40B4-BE49-F238E27FC236}">
                  <a16:creationId xmlns:a16="http://schemas.microsoft.com/office/drawing/2014/main" id="{36B95794-7652-9948-E9AE-25C03CBAF491}"/>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b. </a:t>
              </a:r>
              <a:r>
                <a:rPr lang="en-US" sz="3200" b="1" dirty="0" err="1">
                  <a:solidFill>
                    <a:srgbClr val="002060"/>
                  </a:solidFill>
                </a:rPr>
                <a:t>Hồ</a:t>
              </a:r>
              <a:r>
                <a:rPr lang="en-US" sz="3200" b="1" dirty="0">
                  <a:solidFill>
                    <a:srgbClr val="002060"/>
                  </a:solidFill>
                </a:rPr>
                <a:t> </a:t>
              </a:r>
              <a:r>
                <a:rPr lang="en-US" sz="3200" b="1" dirty="0" err="1">
                  <a:solidFill>
                    <a:srgbClr val="002060"/>
                  </a:solidFill>
                </a:rPr>
                <a:t>Lắk</a:t>
              </a:r>
              <a:endParaRPr lang="en-US" sz="2800" dirty="0">
                <a:solidFill>
                  <a:srgbClr val="002060"/>
                </a:solidFill>
              </a:endParaRPr>
            </a:p>
          </p:txBody>
        </p:sp>
        <p:pic>
          <p:nvPicPr>
            <p:cNvPr id="21" name="Picture 20">
              <a:extLst>
                <a:ext uri="{FF2B5EF4-FFF2-40B4-BE49-F238E27FC236}">
                  <a16:creationId xmlns:a16="http://schemas.microsoft.com/office/drawing/2014/main" id="{6FB8C61E-A69F-0389-6E3D-5B6EAA43DD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grpSp>
        <p:nvGrpSpPr>
          <p:cNvPr id="22" name="Group 21">
            <a:extLst>
              <a:ext uri="{FF2B5EF4-FFF2-40B4-BE49-F238E27FC236}">
                <a16:creationId xmlns:a16="http://schemas.microsoft.com/office/drawing/2014/main" id="{8032349E-99DD-4584-B05E-04E9849B33FB}"/>
              </a:ext>
            </a:extLst>
          </p:cNvPr>
          <p:cNvGrpSpPr/>
          <p:nvPr/>
        </p:nvGrpSpPr>
        <p:grpSpPr>
          <a:xfrm>
            <a:off x="390320" y="3203205"/>
            <a:ext cx="4016170" cy="917653"/>
            <a:chOff x="1048301" y="2472089"/>
            <a:chExt cx="4016170" cy="917653"/>
          </a:xfrm>
        </p:grpSpPr>
        <p:sp>
          <p:nvSpPr>
            <p:cNvPr id="23" name="Rectangle: Rounded Corners 22">
              <a:extLst>
                <a:ext uri="{FF2B5EF4-FFF2-40B4-BE49-F238E27FC236}">
                  <a16:creationId xmlns:a16="http://schemas.microsoft.com/office/drawing/2014/main" id="{DD8219D0-313B-142F-183E-CD7E372E0FA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c. </a:t>
              </a:r>
              <a:r>
                <a:rPr lang="en-US" sz="3200" b="1" dirty="0" err="1">
                  <a:solidFill>
                    <a:srgbClr val="002060"/>
                  </a:solidFill>
                </a:rPr>
                <a:t>Thác</a:t>
              </a:r>
              <a:r>
                <a:rPr lang="en-US" sz="3200" b="1" dirty="0">
                  <a:solidFill>
                    <a:srgbClr val="002060"/>
                  </a:solidFill>
                </a:rPr>
                <a:t> </a:t>
              </a:r>
              <a:r>
                <a:rPr lang="en-US" sz="3200" b="1" dirty="0" err="1">
                  <a:solidFill>
                    <a:srgbClr val="002060"/>
                  </a:solidFill>
                </a:rPr>
                <a:t>Đờ-rây</a:t>
              </a:r>
              <a:r>
                <a:rPr lang="en-US" sz="3200" b="1" dirty="0">
                  <a:solidFill>
                    <a:srgbClr val="002060"/>
                  </a:solidFill>
                </a:rPr>
                <a:t> Nu</a:t>
              </a:r>
              <a:endParaRPr lang="en-US" sz="2800" dirty="0">
                <a:solidFill>
                  <a:srgbClr val="002060"/>
                </a:solidFill>
              </a:endParaRPr>
            </a:p>
          </p:txBody>
        </p:sp>
        <p:pic>
          <p:nvPicPr>
            <p:cNvPr id="24" name="Picture 23">
              <a:extLst>
                <a:ext uri="{FF2B5EF4-FFF2-40B4-BE49-F238E27FC236}">
                  <a16:creationId xmlns:a16="http://schemas.microsoft.com/office/drawing/2014/main" id="{F1E93C45-A47C-0D08-1D12-DCE2158B07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pic>
        <p:nvPicPr>
          <p:cNvPr id="1026" name="Picture 2" descr="TOUR THAM QUAN RẪY CÀ PHÊ ĐẮK NÔNG">
            <a:extLst>
              <a:ext uri="{FF2B5EF4-FFF2-40B4-BE49-F238E27FC236}">
                <a16:creationId xmlns:a16="http://schemas.microsoft.com/office/drawing/2014/main" id="{618ADCC8-831C-8D5B-6B2D-6EF0BE5867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770" y="498847"/>
            <a:ext cx="3310402" cy="2482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98D6BF9-A918-40CD-79B2-B59D249AFFF5}"/>
              </a:ext>
            </a:extLst>
          </p:cNvPr>
          <p:cNvPicPr>
            <a:picLocks noChangeAspect="1"/>
          </p:cNvPicPr>
          <p:nvPr/>
        </p:nvPicPr>
        <p:blipFill>
          <a:blip r:embed="rId7"/>
          <a:stretch>
            <a:fillRect/>
          </a:stretch>
        </p:blipFill>
        <p:spPr>
          <a:xfrm>
            <a:off x="618920" y="4309726"/>
            <a:ext cx="3956715" cy="2225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0398873E-C486-5DE6-8226-07B4A632F2DB}"/>
              </a:ext>
            </a:extLst>
          </p:cNvPr>
          <p:cNvPicPr>
            <a:picLocks noChangeAspect="1"/>
          </p:cNvPicPr>
          <p:nvPr/>
        </p:nvPicPr>
        <p:blipFill>
          <a:blip r:embed="rId8"/>
          <a:stretch>
            <a:fillRect/>
          </a:stretch>
        </p:blipFill>
        <p:spPr>
          <a:xfrm>
            <a:off x="8132149" y="476692"/>
            <a:ext cx="3355205" cy="2516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a:extLst>
              <a:ext uri="{FF2B5EF4-FFF2-40B4-BE49-F238E27FC236}">
                <a16:creationId xmlns:a16="http://schemas.microsoft.com/office/drawing/2014/main" id="{09C41D96-FA59-8C09-6420-4F40683492DD}"/>
              </a:ext>
            </a:extLst>
          </p:cNvPr>
          <p:cNvGrpSpPr/>
          <p:nvPr/>
        </p:nvGrpSpPr>
        <p:grpSpPr>
          <a:xfrm>
            <a:off x="4954046" y="3321049"/>
            <a:ext cx="6488134" cy="3299104"/>
            <a:chOff x="8001897" y="3149593"/>
            <a:chExt cx="6600963" cy="3356476"/>
          </a:xfrm>
        </p:grpSpPr>
        <p:sp>
          <p:nvSpPr>
            <p:cNvPr id="6" name="Rectangle: Rounded Corners 5">
              <a:extLst>
                <a:ext uri="{FF2B5EF4-FFF2-40B4-BE49-F238E27FC236}">
                  <a16:creationId xmlns:a16="http://schemas.microsoft.com/office/drawing/2014/main" id="{6159313D-C418-FCEE-F553-6C3A0C50B3E2}"/>
                </a:ext>
              </a:extLst>
            </p:cNvPr>
            <p:cNvSpPr/>
            <p:nvPr/>
          </p:nvSpPr>
          <p:spPr>
            <a:xfrm>
              <a:off x="9230159" y="3149593"/>
              <a:ext cx="3853436" cy="1657573"/>
            </a:xfrm>
            <a:custGeom>
              <a:avLst/>
              <a:gdLst>
                <a:gd name="connsiteX0" fmla="*/ 0 w 3787570"/>
                <a:gd name="connsiteY0" fmla="*/ 271545 h 1629240"/>
                <a:gd name="connsiteX1" fmla="*/ 271545 w 3787570"/>
                <a:gd name="connsiteY1" fmla="*/ 0 h 1629240"/>
                <a:gd name="connsiteX2" fmla="*/ 3516025 w 3787570"/>
                <a:gd name="connsiteY2" fmla="*/ 0 h 1629240"/>
                <a:gd name="connsiteX3" fmla="*/ 3787570 w 3787570"/>
                <a:gd name="connsiteY3" fmla="*/ 271545 h 1629240"/>
                <a:gd name="connsiteX4" fmla="*/ 3787570 w 3787570"/>
                <a:gd name="connsiteY4" fmla="*/ 1357695 h 1629240"/>
                <a:gd name="connsiteX5" fmla="*/ 3516025 w 3787570"/>
                <a:gd name="connsiteY5" fmla="*/ 1629240 h 1629240"/>
                <a:gd name="connsiteX6" fmla="*/ 271545 w 3787570"/>
                <a:gd name="connsiteY6" fmla="*/ 1629240 h 1629240"/>
                <a:gd name="connsiteX7" fmla="*/ 0 w 3787570"/>
                <a:gd name="connsiteY7" fmla="*/ 1357695 h 1629240"/>
                <a:gd name="connsiteX8" fmla="*/ 0 w 3787570"/>
                <a:gd name="connsiteY8" fmla="*/ 271545 h 162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7570" h="1629240" fill="none" extrusionOk="0">
                  <a:moveTo>
                    <a:pt x="0" y="271545"/>
                  </a:moveTo>
                  <a:cubicBezTo>
                    <a:pt x="339" y="130765"/>
                    <a:pt x="135372" y="23156"/>
                    <a:pt x="271545" y="0"/>
                  </a:cubicBezTo>
                  <a:cubicBezTo>
                    <a:pt x="1785814" y="72427"/>
                    <a:pt x="3075088" y="61419"/>
                    <a:pt x="3516025" y="0"/>
                  </a:cubicBezTo>
                  <a:cubicBezTo>
                    <a:pt x="3665235" y="-5229"/>
                    <a:pt x="3779746" y="119208"/>
                    <a:pt x="3787570" y="271545"/>
                  </a:cubicBezTo>
                  <a:cubicBezTo>
                    <a:pt x="3848120" y="568829"/>
                    <a:pt x="3866965" y="896341"/>
                    <a:pt x="3787570" y="1357695"/>
                  </a:cubicBezTo>
                  <a:cubicBezTo>
                    <a:pt x="3790508" y="1492754"/>
                    <a:pt x="3651358" y="1612832"/>
                    <a:pt x="3516025" y="1629240"/>
                  </a:cubicBezTo>
                  <a:cubicBezTo>
                    <a:pt x="2754183" y="1659067"/>
                    <a:pt x="749961" y="1549934"/>
                    <a:pt x="271545" y="1629240"/>
                  </a:cubicBezTo>
                  <a:cubicBezTo>
                    <a:pt x="135344" y="1627683"/>
                    <a:pt x="-21079" y="1511833"/>
                    <a:pt x="0" y="1357695"/>
                  </a:cubicBezTo>
                  <a:cubicBezTo>
                    <a:pt x="89077" y="908806"/>
                    <a:pt x="-66008" y="386691"/>
                    <a:pt x="0" y="271545"/>
                  </a:cubicBezTo>
                  <a:close/>
                </a:path>
                <a:path w="3787570" h="1629240" stroke="0" extrusionOk="0">
                  <a:moveTo>
                    <a:pt x="0" y="271545"/>
                  </a:moveTo>
                  <a:cubicBezTo>
                    <a:pt x="9372" y="124130"/>
                    <a:pt x="124117" y="5297"/>
                    <a:pt x="271545" y="0"/>
                  </a:cubicBezTo>
                  <a:cubicBezTo>
                    <a:pt x="1287297" y="123000"/>
                    <a:pt x="2262717" y="-96860"/>
                    <a:pt x="3516025" y="0"/>
                  </a:cubicBezTo>
                  <a:cubicBezTo>
                    <a:pt x="3659686" y="-4808"/>
                    <a:pt x="3793534" y="109551"/>
                    <a:pt x="3787570" y="271545"/>
                  </a:cubicBezTo>
                  <a:cubicBezTo>
                    <a:pt x="3732014" y="395546"/>
                    <a:pt x="3741872" y="1056127"/>
                    <a:pt x="3787570" y="1357695"/>
                  </a:cubicBezTo>
                  <a:cubicBezTo>
                    <a:pt x="3776402" y="1511711"/>
                    <a:pt x="3661162" y="1628449"/>
                    <a:pt x="3516025" y="1629240"/>
                  </a:cubicBezTo>
                  <a:cubicBezTo>
                    <a:pt x="2211183" y="1468533"/>
                    <a:pt x="1360295" y="1668907"/>
                    <a:pt x="271545" y="1629240"/>
                  </a:cubicBezTo>
                  <a:cubicBezTo>
                    <a:pt x="115841" y="1628082"/>
                    <a:pt x="-21482" y="1497933"/>
                    <a:pt x="0" y="1357695"/>
                  </a:cubicBezTo>
                  <a:cubicBezTo>
                    <a:pt x="56524" y="905000"/>
                    <a:pt x="27384" y="506765"/>
                    <a:pt x="0" y="271545"/>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t"/>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7" name="Group 6">
              <a:extLst>
                <a:ext uri="{FF2B5EF4-FFF2-40B4-BE49-F238E27FC236}">
                  <a16:creationId xmlns:a16="http://schemas.microsoft.com/office/drawing/2014/main" id="{DD68C822-36B6-097E-9050-260B2EA1ADD0}"/>
                </a:ext>
              </a:extLst>
            </p:cNvPr>
            <p:cNvGrpSpPr/>
            <p:nvPr/>
          </p:nvGrpSpPr>
          <p:grpSpPr>
            <a:xfrm>
              <a:off x="8001897" y="3789020"/>
              <a:ext cx="6600963" cy="2717049"/>
              <a:chOff x="1197026" y="4232126"/>
              <a:chExt cx="6504425" cy="2616200"/>
            </a:xfrm>
          </p:grpSpPr>
          <p:pic>
            <p:nvPicPr>
              <p:cNvPr id="8" name="Picture 7">
                <a:extLst>
                  <a:ext uri="{FF2B5EF4-FFF2-40B4-BE49-F238E27FC236}">
                    <a16:creationId xmlns:a16="http://schemas.microsoft.com/office/drawing/2014/main" id="{6B2287DD-601F-B94E-F0E1-474BE3DD9B5C}"/>
                  </a:ext>
                </a:extLst>
              </p:cNvPr>
              <p:cNvPicPr>
                <a:picLocks noChangeAspect="1"/>
              </p:cNvPicPr>
              <p:nvPr/>
            </p:nvPicPr>
            <p:blipFill>
              <a:blip r:embed="rId9"/>
              <a:stretch>
                <a:fillRect/>
              </a:stretch>
            </p:blipFill>
            <p:spPr>
              <a:xfrm>
                <a:off x="5653790" y="4232126"/>
                <a:ext cx="2047661" cy="2616200"/>
              </a:xfrm>
              <a:prstGeom prst="rect">
                <a:avLst/>
              </a:prstGeom>
            </p:spPr>
          </p:pic>
          <p:pic>
            <p:nvPicPr>
              <p:cNvPr id="9" name="Picture 8">
                <a:extLst>
                  <a:ext uri="{FF2B5EF4-FFF2-40B4-BE49-F238E27FC236}">
                    <a16:creationId xmlns:a16="http://schemas.microsoft.com/office/drawing/2014/main" id="{D6CF5064-C360-9518-5011-A608F0BF426B}"/>
                  </a:ext>
                </a:extLst>
              </p:cNvPr>
              <p:cNvPicPr>
                <a:picLocks noChangeAspect="1"/>
              </p:cNvPicPr>
              <p:nvPr/>
            </p:nvPicPr>
            <p:blipFill>
              <a:blip r:embed="rId10"/>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123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436610" y="1261083"/>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a. </a:t>
              </a:r>
              <a:r>
                <a:rPr lang="en-US" sz="3200" b="1" dirty="0" err="1">
                  <a:solidFill>
                    <a:srgbClr val="002060"/>
                  </a:solidFill>
                </a:rPr>
                <a:t>Hoa</a:t>
              </a:r>
              <a:r>
                <a:rPr lang="en-US" sz="3200" b="1" dirty="0">
                  <a:solidFill>
                    <a:srgbClr val="002060"/>
                  </a:solidFill>
                </a:rPr>
                <a:t> </a:t>
              </a:r>
              <a:r>
                <a:rPr lang="en-US" sz="3200" b="1" dirty="0" err="1">
                  <a:solidFill>
                    <a:srgbClr val="002060"/>
                  </a:solidFill>
                </a:rPr>
                <a:t>cà</a:t>
              </a:r>
              <a:r>
                <a:rPr lang="en-US" sz="3200" b="1" dirty="0">
                  <a:solidFill>
                    <a:srgbClr val="002060"/>
                  </a:solidFill>
                </a:rPr>
                <a:t> </a:t>
              </a:r>
              <a:r>
                <a:rPr lang="en-US" sz="3200" b="1" dirty="0" err="1">
                  <a:solidFill>
                    <a:srgbClr val="002060"/>
                  </a:solidFill>
                </a:rPr>
                <a:t>phê</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pic>
        <p:nvPicPr>
          <p:cNvPr id="5" name="Picture 2" descr="TOUR THAM QUAN RẪY CÀ PHÊ ĐẮK NÔNG">
            <a:extLst>
              <a:ext uri="{FF2B5EF4-FFF2-40B4-BE49-F238E27FC236}">
                <a16:creationId xmlns:a16="http://schemas.microsoft.com/office/drawing/2014/main" id="{1321EF0A-E92A-2165-3C63-3EA8A36DD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312" y="2369639"/>
            <a:ext cx="4351078" cy="3263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2C4D5466-6E6C-75B4-7D59-E943CAF9EB5D}"/>
              </a:ext>
            </a:extLst>
          </p:cNvPr>
          <p:cNvSpPr/>
          <p:nvPr/>
        </p:nvSpPr>
        <p:spPr>
          <a:xfrm>
            <a:off x="436610" y="2646208"/>
            <a:ext cx="6423025" cy="2833998"/>
          </a:xfrm>
          <a:prstGeom prst="roundRect">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0" i="0" dirty="0">
                <a:solidFill>
                  <a:srgbClr val="000000"/>
                </a:solidFill>
                <a:effectLst/>
                <a:latin typeface="Calibri" panose="020F0502020204030204" pitchFamily="34" charset="0"/>
                <a:cs typeface="Calibri" panose="020F0502020204030204" pitchFamily="34" charset="0"/>
              </a:rPr>
              <a:t>Hoa cà phê nở trắng khiến những ngọn đồi như phủ đầy tuyết.</a:t>
            </a:r>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Ta tưởng rằng đang đứng trước tuyết mùa đông trắng xóa</a:t>
            </a:r>
            <a:r>
              <a:rPr lang="en-US" sz="3200" b="0" i="0" dirty="0">
                <a:solidFill>
                  <a:srgbClr val="000000"/>
                </a:solidFill>
                <a:effectLst/>
                <a:latin typeface="Calibri" panose="020F0502020204030204" pitchFamily="34" charset="0"/>
                <a:cs typeface="Calibri" panose="020F0502020204030204" pitchFamily="34" charset="0"/>
              </a:rPr>
              <a:t>.</a:t>
            </a:r>
            <a:endParaRPr lang="vi-VN"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52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436610" y="1261083"/>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b. </a:t>
              </a:r>
              <a:r>
                <a:rPr lang="en-US" sz="3200" b="1" dirty="0" err="1">
                  <a:solidFill>
                    <a:srgbClr val="002060"/>
                  </a:solidFill>
                </a:rPr>
                <a:t>Hồ</a:t>
              </a:r>
              <a:r>
                <a:rPr lang="en-US" sz="3200" b="1" dirty="0">
                  <a:solidFill>
                    <a:srgbClr val="002060"/>
                  </a:solidFill>
                </a:rPr>
                <a:t> </a:t>
              </a:r>
              <a:r>
                <a:rPr lang="en-US" sz="3200" b="1" dirty="0" err="1">
                  <a:solidFill>
                    <a:srgbClr val="002060"/>
                  </a:solidFill>
                </a:rPr>
                <a:t>Lắk</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sp>
        <p:nvSpPr>
          <p:cNvPr id="6" name="Rectangle: Rounded Corners 5">
            <a:extLst>
              <a:ext uri="{FF2B5EF4-FFF2-40B4-BE49-F238E27FC236}">
                <a16:creationId xmlns:a16="http://schemas.microsoft.com/office/drawing/2014/main" id="{2C4D5466-6E6C-75B4-7D59-E943CAF9EB5D}"/>
              </a:ext>
            </a:extLst>
          </p:cNvPr>
          <p:cNvSpPr/>
          <p:nvPr/>
        </p:nvSpPr>
        <p:spPr>
          <a:xfrm>
            <a:off x="436610" y="2497898"/>
            <a:ext cx="6423025" cy="3264776"/>
          </a:xfrm>
          <a:prstGeom prst="roundRect">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dirty="0">
                <a:solidFill>
                  <a:srgbClr val="000000"/>
                </a:solidFill>
                <a:latin typeface="Calibri" panose="020F0502020204030204" pitchFamily="34" charset="0"/>
                <a:cs typeface="Calibri" panose="020F0502020204030204" pitchFamily="34" charset="0"/>
              </a:rPr>
              <a:t>Mặt hồ luôn xanh thắm, xung quanh hồ được bao bọc bởi những dãy núi cao nên mặt nước hồ luôn phẳng lặng và có các cánh rừng nguyên sinh rộng lớn với hệ động thực vật phong phú.</a:t>
            </a:r>
          </a:p>
        </p:txBody>
      </p:sp>
      <p:pic>
        <p:nvPicPr>
          <p:cNvPr id="7" name="Picture 6">
            <a:extLst>
              <a:ext uri="{FF2B5EF4-FFF2-40B4-BE49-F238E27FC236}">
                <a16:creationId xmlns:a16="http://schemas.microsoft.com/office/drawing/2014/main" id="{AC6FBEEF-141F-2AA0-B9E8-D75DD56970CE}"/>
              </a:ext>
            </a:extLst>
          </p:cNvPr>
          <p:cNvPicPr>
            <a:picLocks noChangeAspect="1"/>
          </p:cNvPicPr>
          <p:nvPr/>
        </p:nvPicPr>
        <p:blipFill>
          <a:blip r:embed="rId5"/>
          <a:stretch>
            <a:fillRect/>
          </a:stretch>
        </p:blipFill>
        <p:spPr>
          <a:xfrm>
            <a:off x="7261225" y="2497898"/>
            <a:ext cx="4353034" cy="3264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10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39C6-0CEE-4A2F-2928-C2FB8743EB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61EEB9-C93F-1216-355D-58651C42D4C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32C716D-EC94-13AD-40AE-8CAB0551A4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32780"/>
            <a:ext cx="12280900" cy="6890780"/>
          </a:xfrm>
          <a:prstGeom prst="rect">
            <a:avLst/>
          </a:prstGeom>
        </p:spPr>
      </p:pic>
      <p:sp>
        <p:nvSpPr>
          <p:cNvPr id="14" name="Rectangle: Rounded Corners 13">
            <a:extLst>
              <a:ext uri="{FF2B5EF4-FFF2-40B4-BE49-F238E27FC236}">
                <a16:creationId xmlns:a16="http://schemas.microsoft.com/office/drawing/2014/main" id="{E1F6540A-18DF-9157-E10D-E4827C5AEBF2}"/>
              </a:ext>
            </a:extLst>
          </p:cNvPr>
          <p:cNvSpPr/>
          <p:nvPr/>
        </p:nvSpPr>
        <p:spPr>
          <a:xfrm>
            <a:off x="161925" y="205066"/>
            <a:ext cx="11868150" cy="6415087"/>
          </a:xfrm>
          <a:prstGeom prst="roundRect">
            <a:avLst>
              <a:gd name="adj" fmla="val 14885"/>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E1DB4F-0875-3F6E-CC1B-4926F28C462D}"/>
              </a:ext>
            </a:extLst>
          </p:cNvPr>
          <p:cNvSpPr txBox="1"/>
          <p:nvPr/>
        </p:nvSpPr>
        <p:spPr>
          <a:xfrm>
            <a:off x="681133" y="335903"/>
            <a:ext cx="10468947" cy="707886"/>
          </a:xfrm>
          <a:prstGeom prst="rect">
            <a:avLst/>
          </a:prstGeom>
          <a:noFill/>
        </p:spPr>
        <p:txBody>
          <a:bodyPr wrap="square" rtlCol="0">
            <a:spAutoFit/>
          </a:bodyPr>
          <a:lstStyle/>
          <a:p>
            <a:r>
              <a:rPr lang="en-US" sz="4000" b="1" dirty="0" err="1">
                <a:solidFill>
                  <a:srgbClr val="002060"/>
                </a:solidFill>
              </a:rPr>
              <a:t>Nói</a:t>
            </a:r>
            <a:r>
              <a:rPr lang="en-US" sz="4000" b="1" dirty="0">
                <a:solidFill>
                  <a:srgbClr val="002060"/>
                </a:solidFill>
              </a:rPr>
              <a:t> 1 – 2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về</a:t>
            </a:r>
            <a:r>
              <a:rPr lang="en-US" sz="4000" b="1" dirty="0">
                <a:solidFill>
                  <a:srgbClr val="002060"/>
                </a:solidFill>
              </a:rPr>
              <a:t>:</a:t>
            </a:r>
          </a:p>
        </p:txBody>
      </p:sp>
      <p:grpSp>
        <p:nvGrpSpPr>
          <p:cNvPr id="16" name="Group 15">
            <a:extLst>
              <a:ext uri="{FF2B5EF4-FFF2-40B4-BE49-F238E27FC236}">
                <a16:creationId xmlns:a16="http://schemas.microsoft.com/office/drawing/2014/main" id="{E3210E28-1D4C-921B-05D1-D89C0F12155E}"/>
              </a:ext>
            </a:extLst>
          </p:cNvPr>
          <p:cNvGrpSpPr/>
          <p:nvPr/>
        </p:nvGrpSpPr>
        <p:grpSpPr>
          <a:xfrm>
            <a:off x="436610" y="1261083"/>
            <a:ext cx="4016170" cy="917653"/>
            <a:chOff x="1048301" y="2472089"/>
            <a:chExt cx="4016170" cy="917653"/>
          </a:xfrm>
        </p:grpSpPr>
        <p:sp>
          <p:nvSpPr>
            <p:cNvPr id="17" name="Rectangle: Rounded Corners 16">
              <a:extLst>
                <a:ext uri="{FF2B5EF4-FFF2-40B4-BE49-F238E27FC236}">
                  <a16:creationId xmlns:a16="http://schemas.microsoft.com/office/drawing/2014/main" id="{24B7FE45-EBB1-BDCD-1120-26971BAEB2BA}"/>
                </a:ext>
              </a:extLst>
            </p:cNvPr>
            <p:cNvSpPr/>
            <p:nvPr/>
          </p:nvSpPr>
          <p:spPr>
            <a:xfrm>
              <a:off x="1276901" y="2722267"/>
              <a:ext cx="3787570" cy="667475"/>
            </a:xfrm>
            <a:prstGeom prst="roundRect">
              <a:avLst>
                <a:gd name="adj" fmla="val 1044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rgbClr val="002060"/>
                  </a:solidFill>
                </a:rPr>
                <a:t>c. </a:t>
              </a:r>
              <a:r>
                <a:rPr lang="en-US" sz="3200" b="1" dirty="0" err="1">
                  <a:solidFill>
                    <a:srgbClr val="002060"/>
                  </a:solidFill>
                </a:rPr>
                <a:t>Thác</a:t>
              </a:r>
              <a:r>
                <a:rPr lang="en-US" sz="3200" b="1" dirty="0">
                  <a:solidFill>
                    <a:srgbClr val="002060"/>
                  </a:solidFill>
                </a:rPr>
                <a:t> </a:t>
              </a:r>
              <a:r>
                <a:rPr lang="en-US" sz="3200" b="1" dirty="0" err="1">
                  <a:solidFill>
                    <a:srgbClr val="002060"/>
                  </a:solidFill>
                </a:rPr>
                <a:t>Đờ-rây</a:t>
              </a:r>
              <a:r>
                <a:rPr lang="en-US" sz="3200" b="1" dirty="0">
                  <a:solidFill>
                    <a:srgbClr val="002060"/>
                  </a:solidFill>
                </a:rPr>
                <a:t> Nu</a:t>
              </a:r>
              <a:endParaRPr lang="en-US" sz="2800" dirty="0">
                <a:solidFill>
                  <a:srgbClr val="002060"/>
                </a:solidFill>
              </a:endParaRPr>
            </a:p>
          </p:txBody>
        </p:sp>
        <p:pic>
          <p:nvPicPr>
            <p:cNvPr id="18" name="Picture 17">
              <a:extLst>
                <a:ext uri="{FF2B5EF4-FFF2-40B4-BE49-F238E27FC236}">
                  <a16:creationId xmlns:a16="http://schemas.microsoft.com/office/drawing/2014/main" id="{B03F73E0-DCD3-87D6-AEF1-B5C7C3E48B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301" y="2472089"/>
              <a:ext cx="667475" cy="667475"/>
            </a:xfrm>
            <a:prstGeom prst="rect">
              <a:avLst/>
            </a:prstGeom>
          </p:spPr>
        </p:pic>
      </p:grpSp>
      <p:sp>
        <p:nvSpPr>
          <p:cNvPr id="6" name="Rectangle: Rounded Corners 5">
            <a:extLst>
              <a:ext uri="{FF2B5EF4-FFF2-40B4-BE49-F238E27FC236}">
                <a16:creationId xmlns:a16="http://schemas.microsoft.com/office/drawing/2014/main" id="{2C4D5466-6E6C-75B4-7D59-E943CAF9EB5D}"/>
              </a:ext>
            </a:extLst>
          </p:cNvPr>
          <p:cNvSpPr/>
          <p:nvPr/>
        </p:nvSpPr>
        <p:spPr>
          <a:xfrm>
            <a:off x="436610" y="2497898"/>
            <a:ext cx="5887990" cy="3264776"/>
          </a:xfrm>
          <a:prstGeom prst="roundRect">
            <a:avLst/>
          </a:prstGeom>
          <a:solidFill>
            <a:srgbClr val="CC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dirty="0">
                <a:solidFill>
                  <a:srgbClr val="000000"/>
                </a:solidFill>
                <a:latin typeface="Calibri" panose="020F0502020204030204" pitchFamily="34" charset="0"/>
                <a:cs typeface="Calibri" panose="020F0502020204030204" pitchFamily="34" charset="0"/>
              </a:rPr>
              <a:t>Thác Đờ-rây Nu là niềm tự hào của người Tây Nguyên. Ai đi xa thì nhớ, về gần thì thương. Tiếng thác đổ đêm ngày như sức mạnh của đại ngàn dội về, đầy kiêu hùng và dữ dội.</a:t>
            </a:r>
          </a:p>
        </p:txBody>
      </p:sp>
      <p:pic>
        <p:nvPicPr>
          <p:cNvPr id="5" name="Picture 4">
            <a:extLst>
              <a:ext uri="{FF2B5EF4-FFF2-40B4-BE49-F238E27FC236}">
                <a16:creationId xmlns:a16="http://schemas.microsoft.com/office/drawing/2014/main" id="{28E19EB1-5C2B-DDE7-A982-7067405D0759}"/>
              </a:ext>
            </a:extLst>
          </p:cNvPr>
          <p:cNvPicPr>
            <a:picLocks noChangeAspect="1"/>
          </p:cNvPicPr>
          <p:nvPr/>
        </p:nvPicPr>
        <p:blipFill>
          <a:blip r:embed="rId5"/>
          <a:stretch>
            <a:fillRect/>
          </a:stretch>
        </p:blipFill>
        <p:spPr>
          <a:xfrm>
            <a:off x="6486525" y="2586798"/>
            <a:ext cx="5358046" cy="3013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49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E35-897E-65BF-92C6-3E88C3E48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D0A79D-F875-441B-C21A-A7F593341E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4697C5-E4B1-AEAD-42E1-03EC068FF7F2}"/>
              </a:ext>
            </a:extLst>
          </p:cNvPr>
          <p:cNvPicPr>
            <a:picLocks noChangeAspect="1"/>
          </p:cNvPicPr>
          <p:nvPr/>
        </p:nvPicPr>
        <p:blipFill rotWithShape="1">
          <a:blip r:embed="rId2"/>
          <a:srcRect l="1353" r="1600" b="17778"/>
          <a:stretch/>
        </p:blipFill>
        <p:spPr>
          <a:xfrm>
            <a:off x="0" y="0"/>
            <a:ext cx="12192000" cy="6869604"/>
          </a:xfrm>
          <a:prstGeom prst="rect">
            <a:avLst/>
          </a:prstGeom>
        </p:spPr>
      </p:pic>
      <p:sp>
        <p:nvSpPr>
          <p:cNvPr id="5" name="Rectangle: Rounded Corners 4">
            <a:extLst>
              <a:ext uri="{FF2B5EF4-FFF2-40B4-BE49-F238E27FC236}">
                <a16:creationId xmlns:a16="http://schemas.microsoft.com/office/drawing/2014/main" id="{43E1AA2B-EEEF-0227-5151-4989AA235746}"/>
              </a:ext>
            </a:extLst>
          </p:cNvPr>
          <p:cNvSpPr/>
          <p:nvPr/>
        </p:nvSpPr>
        <p:spPr>
          <a:xfrm>
            <a:off x="165100" y="1132984"/>
            <a:ext cx="5181600" cy="2520459"/>
          </a:xfrm>
          <a:prstGeom prst="roundRect">
            <a:avLst>
              <a:gd name="adj" fmla="val 17718"/>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Nói</a:t>
            </a:r>
            <a:r>
              <a:rPr lang="en-US" sz="80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80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và</a:t>
            </a:r>
            <a:r>
              <a:rPr lang="en-US" sz="80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8000" b="1" dirty="0" err="1">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rPr>
              <a:t>nghe</a:t>
            </a:r>
            <a:endParaRPr lang="en-US" sz="8000" b="1" dirty="0">
              <a:ln w="19050">
                <a:solidFill>
                  <a:srgbClr val="0070C0"/>
                </a:solidFill>
                <a:prstDash val="solid"/>
              </a:ln>
              <a:solidFill>
                <a:srgbClr val="CCFFFF"/>
              </a:solidFill>
              <a:effectLst>
                <a:outerShdw blurRad="12700" dist="38100" dir="2700000" algn="tl" rotWithShape="0">
                  <a:schemeClr val="accent5">
                    <a:lumMod val="60000"/>
                    <a:lumOff val="40000"/>
                  </a:schemeClr>
                </a:outerShdw>
              </a:effectLst>
              <a:latin typeface="#9Slide05 SVNClementine" panose="020F0502020204030203" pitchFamily="34" charset="0"/>
            </a:endParaRPr>
          </a:p>
        </p:txBody>
      </p:sp>
    </p:spTree>
    <p:extLst>
      <p:ext uri="{BB962C8B-B14F-4D97-AF65-F5344CB8AC3E}">
        <p14:creationId xmlns:p14="http://schemas.microsoft.com/office/powerpoint/2010/main" val="149177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1082</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#9Slide05 SVNClementine</vt:lpstr>
      <vt:lpstr>Arial</vt:lpstr>
      <vt:lpstr>Calibri</vt:lpstr>
      <vt:lpstr>Calibri Light</vt:lpstr>
      <vt:lpstr>SVN-Poky's</vt:lpstr>
      <vt:lpstr>UTM Cookies</vt:lpstr>
      <vt:lpstr>UTM Duepuntozero</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NGUYEN PHAM ANH THU</cp:lastModifiedBy>
  <cp:revision>2</cp:revision>
  <dcterms:created xsi:type="dcterms:W3CDTF">2023-01-11T03:25:46Z</dcterms:created>
  <dcterms:modified xsi:type="dcterms:W3CDTF">2023-01-11T06:05:57Z</dcterms:modified>
</cp:coreProperties>
</file>