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5" r:id="rId2"/>
    <p:sldMasterId id="2147483689" r:id="rId3"/>
  </p:sldMasterIdLst>
  <p:notesMasterIdLst>
    <p:notesMasterId r:id="rId46"/>
  </p:notesMasterIdLst>
  <p:sldIdLst>
    <p:sldId id="382" r:id="rId4"/>
    <p:sldId id="260" r:id="rId5"/>
    <p:sldId id="384" r:id="rId6"/>
    <p:sldId id="404" r:id="rId7"/>
    <p:sldId id="405" r:id="rId8"/>
    <p:sldId id="406" r:id="rId9"/>
    <p:sldId id="407" r:id="rId10"/>
    <p:sldId id="408" r:id="rId11"/>
    <p:sldId id="409" r:id="rId12"/>
    <p:sldId id="411" r:id="rId13"/>
    <p:sldId id="425" r:id="rId14"/>
    <p:sldId id="410" r:id="rId15"/>
    <p:sldId id="412" r:id="rId16"/>
    <p:sldId id="413" r:id="rId17"/>
    <p:sldId id="385" r:id="rId18"/>
    <p:sldId id="402" r:id="rId19"/>
    <p:sldId id="415" r:id="rId20"/>
    <p:sldId id="416" r:id="rId21"/>
    <p:sldId id="417" r:id="rId22"/>
    <p:sldId id="418" r:id="rId23"/>
    <p:sldId id="403" r:id="rId24"/>
    <p:sldId id="399" r:id="rId25"/>
    <p:sldId id="386" r:id="rId26"/>
    <p:sldId id="400" r:id="rId27"/>
    <p:sldId id="419" r:id="rId28"/>
    <p:sldId id="421" r:id="rId29"/>
    <p:sldId id="422" r:id="rId30"/>
    <p:sldId id="420" r:id="rId31"/>
    <p:sldId id="423" r:id="rId32"/>
    <p:sldId id="424" r:id="rId33"/>
    <p:sldId id="401" r:id="rId34"/>
    <p:sldId id="398" r:id="rId35"/>
    <p:sldId id="387" r:id="rId36"/>
    <p:sldId id="393" r:id="rId37"/>
    <p:sldId id="392" r:id="rId38"/>
    <p:sldId id="394" r:id="rId39"/>
    <p:sldId id="395" r:id="rId40"/>
    <p:sldId id="397" r:id="rId41"/>
    <p:sldId id="388" r:id="rId42"/>
    <p:sldId id="389" r:id="rId43"/>
    <p:sldId id="381" r:id="rId44"/>
    <p:sldId id="391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CB8"/>
    <a:srgbClr val="FFFFFF"/>
    <a:srgbClr val="FF0000"/>
    <a:srgbClr val="FCE1D9"/>
    <a:srgbClr val="0066CC"/>
    <a:srgbClr val="002265"/>
    <a:srgbClr val="BDDEFF"/>
    <a:srgbClr val="AFD7FF"/>
    <a:srgbClr val="00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ruong" userId="d7e92862ce1c7546" providerId="LiveId" clId="{14B63644-7AFD-4B5F-9098-53D1899DF5BA}"/>
    <pc:docChg chg="custSel modMainMaster">
      <pc:chgData name="Pham Truong" userId="d7e92862ce1c7546" providerId="LiveId" clId="{14B63644-7AFD-4B5F-9098-53D1899DF5BA}" dt="2023-03-09T00:39:44.456" v="0" actId="478"/>
      <pc:docMkLst>
        <pc:docMk/>
      </pc:docMkLst>
      <pc:sldMasterChg chg="delSp mod">
        <pc:chgData name="Pham Truong" userId="d7e92862ce1c7546" providerId="LiveId" clId="{14B63644-7AFD-4B5F-9098-53D1899DF5BA}" dt="2023-03-09T00:39:44.456" v="0" actId="478"/>
        <pc:sldMasterMkLst>
          <pc:docMk/>
          <pc:sldMasterMk cId="2852946920" sldId="2147483689"/>
        </pc:sldMasterMkLst>
        <pc:picChg chg="del">
          <ac:chgData name="Pham Truong" userId="d7e92862ce1c7546" providerId="LiveId" clId="{14B63644-7AFD-4B5F-9098-53D1899DF5BA}" dt="2023-03-09T00:39:44.456" v="0" actId="478"/>
          <ac:picMkLst>
            <pc:docMk/>
            <pc:sldMasterMk cId="2852946920" sldId="2147483689"/>
            <ac:picMk id="8" creationId="{45F3B90E-E33E-7D1D-C5A5-53DA7D0333F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4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47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473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331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53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41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75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867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418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12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13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887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673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77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992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621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07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39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233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080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008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35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19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863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63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9495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011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470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160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120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978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487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6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7162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30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76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33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05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062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3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2BA9D-91DC-305E-C4C7-F3AB3242C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D262-0FC0-42C0-818A-41C31B761460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CF0E6-5BA9-986E-72BC-BD7E4058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FBBDF-5881-712A-A7D3-F1BC6ED8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D0ED-892A-42D6-A373-62A0E943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7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74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39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77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51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63390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8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DE2DF-D99E-50E2-6B42-CE9B6264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46DA2-36F5-BF0E-C52C-2AD8E4D95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76D38-4D53-1500-D1A9-B9429D6E5E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2D262-0FC0-42C0-818A-41C31B761460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FF903-4828-D681-FC0E-B783D901B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69AD-03A2-C075-1F78-11A80CD78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1D0ED-892A-42D6-A373-62A0E943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4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5.gif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gif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3A98F1D4-3F3E-83E0-9323-C0D19213871E}"/>
              </a:ext>
            </a:extLst>
          </p:cNvPr>
          <p:cNvSpPr txBox="1"/>
          <p:nvPr/>
        </p:nvSpPr>
        <p:spPr>
          <a:xfrm>
            <a:off x="2936290" y="7711718"/>
            <a:ext cx="3159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HP001 4H" panose="020B06030503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l-GR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ε</a:t>
            </a:r>
            <a:r>
              <a:rPr lang="en-US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ữ h</a:t>
            </a:r>
            <a:r>
              <a:rPr lang="el-GR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Ξ</a:t>
            </a:r>
            <a:endParaRPr lang="en-US" sz="3200" b="1" dirty="0">
              <a:solidFill>
                <a:srgbClr val="002060"/>
              </a:solidFill>
              <a:latin typeface="HP001 4H" panose="020B0603050302020204" pitchFamily="34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ȓ, Ȓ </a:t>
            </a:r>
            <a:r>
              <a:rPr lang="en-US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(k</a:t>
            </a:r>
            <a:r>
              <a:rPr lang="el-GR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Η</a:t>
            </a:r>
            <a:r>
              <a:rPr lang="en-US" sz="32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ểu</a:t>
            </a:r>
            <a:r>
              <a:rPr lang="en-US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 2)</a:t>
            </a: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071F403A-5036-5E38-5593-332FD8E878DF}"/>
              </a:ext>
            </a:extLst>
          </p:cNvPr>
          <p:cNvSpPr/>
          <p:nvPr/>
        </p:nvSpPr>
        <p:spPr>
          <a:xfrm>
            <a:off x="2622455" y="1143001"/>
            <a:ext cx="5475911" cy="3556612"/>
          </a:xfrm>
          <a:custGeom>
            <a:avLst/>
            <a:gdLst>
              <a:gd name="connsiteX0" fmla="*/ 0 w 5475911"/>
              <a:gd name="connsiteY0" fmla="*/ 354665 h 3556612"/>
              <a:gd name="connsiteX1" fmla="*/ 354665 w 5475911"/>
              <a:gd name="connsiteY1" fmla="*/ 0 h 3556612"/>
              <a:gd name="connsiteX2" fmla="*/ 5121246 w 5475911"/>
              <a:gd name="connsiteY2" fmla="*/ 0 h 3556612"/>
              <a:gd name="connsiteX3" fmla="*/ 5475911 w 5475911"/>
              <a:gd name="connsiteY3" fmla="*/ 354665 h 3556612"/>
              <a:gd name="connsiteX4" fmla="*/ 5475911 w 5475911"/>
              <a:gd name="connsiteY4" fmla="*/ 3201947 h 3556612"/>
              <a:gd name="connsiteX5" fmla="*/ 5121246 w 5475911"/>
              <a:gd name="connsiteY5" fmla="*/ 3556612 h 3556612"/>
              <a:gd name="connsiteX6" fmla="*/ 354665 w 5475911"/>
              <a:gd name="connsiteY6" fmla="*/ 3556612 h 3556612"/>
              <a:gd name="connsiteX7" fmla="*/ 0 w 5475911"/>
              <a:gd name="connsiteY7" fmla="*/ 3201947 h 3556612"/>
              <a:gd name="connsiteX8" fmla="*/ 0 w 5475911"/>
              <a:gd name="connsiteY8" fmla="*/ 354665 h 355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75911" h="3556612" fill="none" extrusionOk="0">
                <a:moveTo>
                  <a:pt x="0" y="354665"/>
                </a:moveTo>
                <a:cubicBezTo>
                  <a:pt x="530" y="173123"/>
                  <a:pt x="168602" y="16470"/>
                  <a:pt x="354665" y="0"/>
                </a:cubicBezTo>
                <a:cubicBezTo>
                  <a:pt x="2437888" y="72427"/>
                  <a:pt x="3951932" y="61419"/>
                  <a:pt x="5121246" y="0"/>
                </a:cubicBezTo>
                <a:cubicBezTo>
                  <a:pt x="5314300" y="-19427"/>
                  <a:pt x="5467228" y="156163"/>
                  <a:pt x="5475911" y="354665"/>
                </a:cubicBezTo>
                <a:cubicBezTo>
                  <a:pt x="5576787" y="1636253"/>
                  <a:pt x="5368598" y="2240536"/>
                  <a:pt x="5475911" y="3201947"/>
                </a:cubicBezTo>
                <a:cubicBezTo>
                  <a:pt x="5482595" y="3363898"/>
                  <a:pt x="5298053" y="3535235"/>
                  <a:pt x="5121246" y="3556612"/>
                </a:cubicBezTo>
                <a:cubicBezTo>
                  <a:pt x="3516701" y="3586439"/>
                  <a:pt x="2138549" y="3477306"/>
                  <a:pt x="354665" y="3556612"/>
                </a:cubicBezTo>
                <a:cubicBezTo>
                  <a:pt x="179474" y="3554274"/>
                  <a:pt x="-10364" y="3399872"/>
                  <a:pt x="0" y="3201947"/>
                </a:cubicBezTo>
                <a:cubicBezTo>
                  <a:pt x="50037" y="1872860"/>
                  <a:pt x="770" y="1718883"/>
                  <a:pt x="0" y="354665"/>
                </a:cubicBezTo>
                <a:close/>
              </a:path>
              <a:path w="5475911" h="3556612" stroke="0" extrusionOk="0">
                <a:moveTo>
                  <a:pt x="0" y="354665"/>
                </a:moveTo>
                <a:cubicBezTo>
                  <a:pt x="4795" y="160096"/>
                  <a:pt x="169535" y="22389"/>
                  <a:pt x="354665" y="0"/>
                </a:cubicBezTo>
                <a:cubicBezTo>
                  <a:pt x="2243637" y="123000"/>
                  <a:pt x="3268467" y="-96860"/>
                  <a:pt x="5121246" y="0"/>
                </a:cubicBezTo>
                <a:cubicBezTo>
                  <a:pt x="5287414" y="-22642"/>
                  <a:pt x="5476987" y="156620"/>
                  <a:pt x="5475911" y="354665"/>
                </a:cubicBezTo>
                <a:cubicBezTo>
                  <a:pt x="5479084" y="1191488"/>
                  <a:pt x="5570178" y="2874801"/>
                  <a:pt x="5475911" y="3201947"/>
                </a:cubicBezTo>
                <a:cubicBezTo>
                  <a:pt x="5472568" y="3399034"/>
                  <a:pt x="5296870" y="3553298"/>
                  <a:pt x="5121246" y="3556612"/>
                </a:cubicBezTo>
                <a:cubicBezTo>
                  <a:pt x="4576808" y="3395905"/>
                  <a:pt x="2060239" y="3596279"/>
                  <a:pt x="354665" y="3556612"/>
                </a:cubicBezTo>
                <a:cubicBezTo>
                  <a:pt x="147673" y="3554367"/>
                  <a:pt x="-7306" y="3394513"/>
                  <a:pt x="0" y="3201947"/>
                </a:cubicBezTo>
                <a:cubicBezTo>
                  <a:pt x="32216" y="2076825"/>
                  <a:pt x="57206" y="1064603"/>
                  <a:pt x="0" y="35466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F6246E7-3362-DEF6-7B11-933AF5B67114}"/>
              </a:ext>
            </a:extLst>
          </p:cNvPr>
          <p:cNvSpPr txBox="1"/>
          <p:nvPr/>
        </p:nvSpPr>
        <p:spPr>
          <a:xfrm>
            <a:off x="2288549" y="2208978"/>
            <a:ext cx="6143720" cy="2339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867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vi-VN" sz="5867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DFA7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Ấ</a:t>
            </a:r>
            <a:r>
              <a:rPr lang="vi-VN" sz="5867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T </a:t>
            </a:r>
            <a:r>
              <a:rPr lang="vi-VN" sz="5867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vi-VN" sz="5867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Ư</a:t>
            </a:r>
            <a:r>
              <a:rPr lang="vi-VN" sz="5867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Ớ</a:t>
            </a:r>
            <a:r>
              <a:rPr lang="vi-VN" sz="5867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C </a:t>
            </a:r>
            <a:endParaRPr lang="vi-VN" sz="5867" b="1" kern="0" dirty="0">
              <a:ln w="28575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 panose="020B0606040200020203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</a:rPr>
              <a:t> </a:t>
            </a:r>
            <a:r>
              <a:rPr lang="vi-VN" sz="5867" b="1" kern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M</a:t>
            </a:r>
            <a:r>
              <a:rPr lang="vi-VN" sz="5867" b="1" kern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Ế</a:t>
            </a:r>
            <a:r>
              <a:rPr lang="vi-VN" sz="5867" b="1" kern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N </a:t>
            </a:r>
            <a:r>
              <a:rPr lang="vi-VN" sz="5867" b="1" kern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Y</a:t>
            </a:r>
            <a:r>
              <a:rPr lang="vi-VN" sz="5867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Ê</a:t>
            </a:r>
            <a:r>
              <a:rPr lang="vi-VN" sz="5867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DFA7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U</a:t>
            </a:r>
            <a:endParaRPr kumimoji="0" lang="en-US" sz="5867" b="1" i="0" u="none" strike="noStrike" kern="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505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AFBB6E47-E764-8F2F-936A-DCB0DA9A8A12}"/>
              </a:ext>
            </a:extLst>
          </p:cNvPr>
          <p:cNvSpPr txBox="1"/>
          <p:nvPr/>
        </p:nvSpPr>
        <p:spPr>
          <a:xfrm>
            <a:off x="2484443" y="1692056"/>
            <a:ext cx="2875967" cy="534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131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#9Slide05 Phobia" panose="02000506000000020003" pitchFamily="2" charset="0"/>
              </a:rPr>
              <a:t>Tiếng</a:t>
            </a:r>
            <a:r>
              <a:rPr kumimoji="0" lang="vi-VN" sz="5400" b="1" i="0" u="none" strike="noStrike" kern="0" cap="none" spc="131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#9Slide05 Phobia" panose="02000506000000020003" pitchFamily="2" charset="0"/>
              </a:rPr>
              <a:t> Việt</a:t>
            </a:r>
            <a:endParaRPr kumimoji="0" lang="en-US" sz="5400" b="1" i="0" u="none" strike="noStrike" kern="0" cap="none" spc="131" normalizeH="0" baseline="0" noProof="0" dirty="0">
              <a:ln>
                <a:noFill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880562" y="162168"/>
            <a:ext cx="42098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TÌM HIỂU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3C53FD4-29D6-CFF0-9CFF-7B208ECCAC86}"/>
              </a:ext>
            </a:extLst>
          </p:cNvPr>
          <p:cNvGrpSpPr/>
          <p:nvPr/>
        </p:nvGrpSpPr>
        <p:grpSpPr>
          <a:xfrm>
            <a:off x="-6011859" y="2377987"/>
            <a:ext cx="4087809" cy="1829364"/>
            <a:chOff x="1122829" y="1776839"/>
            <a:chExt cx="4087809" cy="182936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8D128D6-C46F-A247-A77D-7676ADCC4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8" r="65896" b="59457"/>
            <a:stretch/>
          </p:blipFill>
          <p:spPr>
            <a:xfrm>
              <a:off x="1193799" y="1776839"/>
              <a:ext cx="4016839" cy="1829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FBEB93E-CB1D-7402-38EA-2CF89437A119}"/>
                </a:ext>
              </a:extLst>
            </p:cNvPr>
            <p:cNvSpPr txBox="1"/>
            <p:nvPr/>
          </p:nvSpPr>
          <p:spPr>
            <a:xfrm>
              <a:off x="1122829" y="2250947"/>
              <a:ext cx="3713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Ȓê</a:t>
              </a:r>
              <a:r>
                <a:rPr lang="vi-VN" sz="4400" b="1" dirty="0">
                  <a:latin typeface="HP001 4H" panose="020B0603050302020204" pitchFamily="34" charset="0"/>
                </a:rPr>
                <a:t> Linh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CB74992E-3DF5-FCD8-CCBB-F0248AF03B38}"/>
              </a:ext>
            </a:extLst>
          </p:cNvPr>
          <p:cNvGrpSpPr/>
          <p:nvPr/>
        </p:nvGrpSpPr>
        <p:grpSpPr>
          <a:xfrm>
            <a:off x="1514467" y="1174778"/>
            <a:ext cx="1815422" cy="677542"/>
            <a:chOff x="996412" y="287578"/>
            <a:chExt cx="1815422" cy="677542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753FDE3-46AE-4374-79D7-AF29A8CDA514}"/>
                </a:ext>
              </a:extLst>
            </p:cNvPr>
            <p:cNvSpPr/>
            <p:nvPr/>
          </p:nvSpPr>
          <p:spPr>
            <a:xfrm>
              <a:off x="996412" y="287578"/>
              <a:ext cx="1815422" cy="640381"/>
            </a:xfrm>
            <a:custGeom>
              <a:avLst/>
              <a:gdLst>
                <a:gd name="connsiteX0" fmla="*/ 0 w 1815422"/>
                <a:gd name="connsiteY0" fmla="*/ 106732 h 640381"/>
                <a:gd name="connsiteX1" fmla="*/ 106732 w 1815422"/>
                <a:gd name="connsiteY1" fmla="*/ 0 h 640381"/>
                <a:gd name="connsiteX2" fmla="*/ 1708690 w 1815422"/>
                <a:gd name="connsiteY2" fmla="*/ 0 h 640381"/>
                <a:gd name="connsiteX3" fmla="*/ 1815422 w 1815422"/>
                <a:gd name="connsiteY3" fmla="*/ 106732 h 640381"/>
                <a:gd name="connsiteX4" fmla="*/ 1815422 w 1815422"/>
                <a:gd name="connsiteY4" fmla="*/ 533649 h 640381"/>
                <a:gd name="connsiteX5" fmla="*/ 1708690 w 1815422"/>
                <a:gd name="connsiteY5" fmla="*/ 640381 h 640381"/>
                <a:gd name="connsiteX6" fmla="*/ 106732 w 1815422"/>
                <a:gd name="connsiteY6" fmla="*/ 640381 h 640381"/>
                <a:gd name="connsiteX7" fmla="*/ 0 w 1815422"/>
                <a:gd name="connsiteY7" fmla="*/ 533649 h 640381"/>
                <a:gd name="connsiteX8" fmla="*/ 0 w 1815422"/>
                <a:gd name="connsiteY8" fmla="*/ 106732 h 64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5422" h="640381" fill="none" extrusionOk="0">
                  <a:moveTo>
                    <a:pt x="0" y="106732"/>
                  </a:moveTo>
                  <a:cubicBezTo>
                    <a:pt x="129" y="51280"/>
                    <a:pt x="52897" y="8578"/>
                    <a:pt x="106732" y="0"/>
                  </a:cubicBezTo>
                  <a:cubicBezTo>
                    <a:pt x="321902" y="31865"/>
                    <a:pt x="1296809" y="63384"/>
                    <a:pt x="1708690" y="0"/>
                  </a:cubicBezTo>
                  <a:cubicBezTo>
                    <a:pt x="1766613" y="-7045"/>
                    <a:pt x="1812483" y="46897"/>
                    <a:pt x="1815422" y="106732"/>
                  </a:cubicBezTo>
                  <a:cubicBezTo>
                    <a:pt x="1784262" y="270845"/>
                    <a:pt x="1797289" y="415561"/>
                    <a:pt x="1815422" y="533649"/>
                  </a:cubicBezTo>
                  <a:cubicBezTo>
                    <a:pt x="1816711" y="586054"/>
                    <a:pt x="1762796" y="634955"/>
                    <a:pt x="1708690" y="640381"/>
                  </a:cubicBezTo>
                  <a:cubicBezTo>
                    <a:pt x="1510065" y="602973"/>
                    <a:pt x="816911" y="571737"/>
                    <a:pt x="106732" y="640381"/>
                  </a:cubicBezTo>
                  <a:cubicBezTo>
                    <a:pt x="52540" y="639844"/>
                    <a:pt x="-3186" y="593225"/>
                    <a:pt x="0" y="533649"/>
                  </a:cubicBezTo>
                  <a:cubicBezTo>
                    <a:pt x="4911" y="402414"/>
                    <a:pt x="-373" y="162496"/>
                    <a:pt x="0" y="106732"/>
                  </a:cubicBezTo>
                  <a:close/>
                </a:path>
                <a:path w="1815422" h="640381" stroke="0" extrusionOk="0">
                  <a:moveTo>
                    <a:pt x="0" y="106732"/>
                  </a:moveTo>
                  <a:cubicBezTo>
                    <a:pt x="3271" y="48678"/>
                    <a:pt x="48386" y="1249"/>
                    <a:pt x="106732" y="0"/>
                  </a:cubicBezTo>
                  <a:cubicBezTo>
                    <a:pt x="755512" y="-5705"/>
                    <a:pt x="917452" y="121535"/>
                    <a:pt x="1708690" y="0"/>
                  </a:cubicBezTo>
                  <a:cubicBezTo>
                    <a:pt x="1763118" y="-3443"/>
                    <a:pt x="1817702" y="43189"/>
                    <a:pt x="1815422" y="106732"/>
                  </a:cubicBezTo>
                  <a:cubicBezTo>
                    <a:pt x="1834910" y="183536"/>
                    <a:pt x="1850014" y="338002"/>
                    <a:pt x="1815422" y="533649"/>
                  </a:cubicBezTo>
                  <a:cubicBezTo>
                    <a:pt x="1807595" y="595431"/>
                    <a:pt x="1762858" y="639599"/>
                    <a:pt x="1708690" y="640381"/>
                  </a:cubicBezTo>
                  <a:cubicBezTo>
                    <a:pt x="1417004" y="722390"/>
                    <a:pt x="795886" y="667290"/>
                    <a:pt x="106732" y="640381"/>
                  </a:cubicBezTo>
                  <a:cubicBezTo>
                    <a:pt x="46018" y="640024"/>
                    <a:pt x="-3902" y="590827"/>
                    <a:pt x="0" y="533649"/>
                  </a:cubicBezTo>
                  <a:cubicBezTo>
                    <a:pt x="18575" y="372085"/>
                    <a:pt x="5138" y="276138"/>
                    <a:pt x="0" y="10673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AB6BC0E8-57A0-93CB-4490-9AE82FC32F56}"/>
                </a:ext>
              </a:extLst>
            </p:cNvPr>
            <p:cNvSpPr txBox="1"/>
            <p:nvPr/>
          </p:nvSpPr>
          <p:spPr>
            <a:xfrm>
              <a:off x="1159044" y="472677"/>
              <a:ext cx="154325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00">
                <a:buClrTx/>
              </a:pPr>
              <a:r>
                <a:rPr lang="vi-VN" sz="3200" b="1" kern="1200" dirty="0">
                  <a:solidFill>
                    <a:schemeClr val="tx1"/>
                  </a:solidFill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Chữ </a:t>
              </a:r>
              <a:r>
                <a:rPr lang="vi-VN" sz="3200" b="1" dirty="0">
                  <a:solidFill>
                    <a:srgbClr val="000000"/>
                  </a:solidFill>
                  <a:latin typeface="HP001 4H" panose="020B0603050302020204" pitchFamily="34" charset="0"/>
                </a:rPr>
                <a:t>ȓ</a:t>
              </a:r>
              <a:endParaRPr lang="en-US" sz="320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BD75CB74-B56E-2724-D2AD-DFE77F03C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0508" b="22777"/>
          <a:stretch/>
        </p:blipFill>
        <p:spPr bwMode="auto">
          <a:xfrm>
            <a:off x="5014336" y="2000014"/>
            <a:ext cx="3256933" cy="330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68035A32-567E-85B1-9EBB-0C3A050AFA55}"/>
              </a:ext>
            </a:extLst>
          </p:cNvPr>
          <p:cNvSpPr/>
          <p:nvPr/>
        </p:nvSpPr>
        <p:spPr>
          <a:xfrm>
            <a:off x="6841453" y="3711411"/>
            <a:ext cx="4982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ea typeface="字魂35号-经典雅黑"/>
                <a:cs typeface="+mn-cs"/>
              </a:rPr>
              <a:t>2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ea typeface="字魂35号-经典雅黑"/>
                <a:cs typeface="+mn-cs"/>
              </a:rPr>
              <a:t>ô ly rưỡi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DBD69E15-680C-020E-8499-332FAEED92B7}"/>
              </a:ext>
            </a:extLst>
          </p:cNvPr>
          <p:cNvSpPr/>
          <p:nvPr/>
        </p:nvSpPr>
        <p:spPr>
          <a:xfrm>
            <a:off x="5320571" y="5360445"/>
            <a:ext cx="2178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rưỡi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7E9342C8-F257-C776-690B-A063C1A3A002}"/>
              </a:ext>
            </a:extLst>
          </p:cNvPr>
          <p:cNvCxnSpPr>
            <a:cxnSpLocks/>
          </p:cNvCxnSpPr>
          <p:nvPr/>
        </p:nvCxnSpPr>
        <p:spPr>
          <a:xfrm flipH="1">
            <a:off x="5108502" y="5302921"/>
            <a:ext cx="247339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5" name="Rectangle 17">
            <a:extLst>
              <a:ext uri="{FF2B5EF4-FFF2-40B4-BE49-F238E27FC236}">
                <a16:creationId xmlns:a16="http://schemas.microsoft.com/office/drawing/2014/main" id="{A118CF87-9AA3-EBA0-2415-5042E0A84E0B}"/>
              </a:ext>
            </a:extLst>
          </p:cNvPr>
          <p:cNvSpPr/>
          <p:nvPr/>
        </p:nvSpPr>
        <p:spPr>
          <a:xfrm>
            <a:off x="906879" y="2454598"/>
            <a:ext cx="373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3795B6F7-6F39-33ED-2DE2-E54FE86A633C}"/>
              </a:ext>
            </a:extLst>
          </p:cNvPr>
          <p:cNvSpPr/>
          <p:nvPr/>
        </p:nvSpPr>
        <p:spPr>
          <a:xfrm>
            <a:off x="7222453" y="1514832"/>
            <a:ext cx="5211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ượn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ngang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+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17" name="Straight Arrow Connector 23">
            <a:extLst>
              <a:ext uri="{FF2B5EF4-FFF2-40B4-BE49-F238E27FC236}">
                <a16:creationId xmlns:a16="http://schemas.microsoft.com/office/drawing/2014/main" id="{6494FDAC-9DC0-411A-1C57-1385820B23E5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7222453" y="2715161"/>
            <a:ext cx="2605705" cy="1261893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lgDash"/>
            <a:tailEnd type="triangle"/>
          </a:ln>
          <a:effectLst/>
        </p:spPr>
      </p:cxnSp>
      <p:cxnSp>
        <p:nvCxnSpPr>
          <p:cNvPr id="18" name="Straight Arrow Connector 18">
            <a:extLst>
              <a:ext uri="{FF2B5EF4-FFF2-40B4-BE49-F238E27FC236}">
                <a16:creationId xmlns:a16="http://schemas.microsoft.com/office/drawing/2014/main" id="{11C41F7C-FC63-B433-BAF9-8B605F993EF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773283" y="3100929"/>
            <a:ext cx="2357400" cy="1161964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lgDash"/>
            <a:tailEnd type="triangle"/>
          </a:ln>
          <a:effectLst/>
        </p:spPr>
      </p:cxnSp>
      <p:cxnSp>
        <p:nvCxnSpPr>
          <p:cNvPr id="19" name="Straight Arrow Connector 11">
            <a:extLst>
              <a:ext uri="{FF2B5EF4-FFF2-40B4-BE49-F238E27FC236}">
                <a16:creationId xmlns:a16="http://schemas.microsoft.com/office/drawing/2014/main" id="{FA0EA800-0DFF-5EC0-07D3-647008C959A0}"/>
              </a:ext>
            </a:extLst>
          </p:cNvPr>
          <p:cNvCxnSpPr>
            <a:cxnSpLocks/>
          </p:cNvCxnSpPr>
          <p:nvPr/>
        </p:nvCxnSpPr>
        <p:spPr>
          <a:xfrm>
            <a:off x="7845806" y="2690921"/>
            <a:ext cx="0" cy="2475439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485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24C9010-D675-6ECE-E6EC-4992F1C2D648}"/>
              </a:ext>
            </a:extLst>
          </p:cNvPr>
          <p:cNvSpPr/>
          <p:nvPr/>
        </p:nvSpPr>
        <p:spPr>
          <a:xfrm>
            <a:off x="1204686" y="1246635"/>
            <a:ext cx="9173028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455578" y="162168"/>
            <a:ext cx="5059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LUYỆN VIẾT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3C53FD4-29D6-CFF0-9CFF-7B208ECCAC86}"/>
              </a:ext>
            </a:extLst>
          </p:cNvPr>
          <p:cNvGrpSpPr/>
          <p:nvPr/>
        </p:nvGrpSpPr>
        <p:grpSpPr>
          <a:xfrm>
            <a:off x="-6011859" y="2377987"/>
            <a:ext cx="4087809" cy="1829364"/>
            <a:chOff x="1122829" y="1776839"/>
            <a:chExt cx="4087809" cy="182936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8D128D6-C46F-A247-A77D-7676ADCC4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8" r="65896" b="59457"/>
            <a:stretch/>
          </p:blipFill>
          <p:spPr>
            <a:xfrm>
              <a:off x="1193799" y="1776839"/>
              <a:ext cx="4016839" cy="1829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FBEB93E-CB1D-7402-38EA-2CF89437A119}"/>
                </a:ext>
              </a:extLst>
            </p:cNvPr>
            <p:cNvSpPr txBox="1"/>
            <p:nvPr/>
          </p:nvSpPr>
          <p:spPr>
            <a:xfrm>
              <a:off x="1122829" y="2250947"/>
              <a:ext cx="3713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Ȓê</a:t>
              </a:r>
              <a:r>
                <a:rPr lang="vi-VN" sz="4400" b="1" dirty="0">
                  <a:latin typeface="HP001 4H" panose="020B0603050302020204" pitchFamily="34" charset="0"/>
                </a:rPr>
                <a:t> Linh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CB74992E-3DF5-FCD8-CCBB-F0248AF03B38}"/>
              </a:ext>
            </a:extLst>
          </p:cNvPr>
          <p:cNvGrpSpPr/>
          <p:nvPr/>
        </p:nvGrpSpPr>
        <p:grpSpPr>
          <a:xfrm>
            <a:off x="1753738" y="1425711"/>
            <a:ext cx="1815422" cy="677542"/>
            <a:chOff x="996412" y="287578"/>
            <a:chExt cx="1815422" cy="677542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753FDE3-46AE-4374-79D7-AF29A8CDA514}"/>
                </a:ext>
              </a:extLst>
            </p:cNvPr>
            <p:cNvSpPr/>
            <p:nvPr/>
          </p:nvSpPr>
          <p:spPr>
            <a:xfrm>
              <a:off x="996412" y="287578"/>
              <a:ext cx="1815422" cy="640381"/>
            </a:xfrm>
            <a:custGeom>
              <a:avLst/>
              <a:gdLst>
                <a:gd name="connsiteX0" fmla="*/ 0 w 1815422"/>
                <a:gd name="connsiteY0" fmla="*/ 106732 h 640381"/>
                <a:gd name="connsiteX1" fmla="*/ 106732 w 1815422"/>
                <a:gd name="connsiteY1" fmla="*/ 0 h 640381"/>
                <a:gd name="connsiteX2" fmla="*/ 1708690 w 1815422"/>
                <a:gd name="connsiteY2" fmla="*/ 0 h 640381"/>
                <a:gd name="connsiteX3" fmla="*/ 1815422 w 1815422"/>
                <a:gd name="connsiteY3" fmla="*/ 106732 h 640381"/>
                <a:gd name="connsiteX4" fmla="*/ 1815422 w 1815422"/>
                <a:gd name="connsiteY4" fmla="*/ 533649 h 640381"/>
                <a:gd name="connsiteX5" fmla="*/ 1708690 w 1815422"/>
                <a:gd name="connsiteY5" fmla="*/ 640381 h 640381"/>
                <a:gd name="connsiteX6" fmla="*/ 106732 w 1815422"/>
                <a:gd name="connsiteY6" fmla="*/ 640381 h 640381"/>
                <a:gd name="connsiteX7" fmla="*/ 0 w 1815422"/>
                <a:gd name="connsiteY7" fmla="*/ 533649 h 640381"/>
                <a:gd name="connsiteX8" fmla="*/ 0 w 1815422"/>
                <a:gd name="connsiteY8" fmla="*/ 106732 h 64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5422" h="640381" fill="none" extrusionOk="0">
                  <a:moveTo>
                    <a:pt x="0" y="106732"/>
                  </a:moveTo>
                  <a:cubicBezTo>
                    <a:pt x="129" y="51280"/>
                    <a:pt x="52897" y="8578"/>
                    <a:pt x="106732" y="0"/>
                  </a:cubicBezTo>
                  <a:cubicBezTo>
                    <a:pt x="321902" y="31865"/>
                    <a:pt x="1296809" y="63384"/>
                    <a:pt x="1708690" y="0"/>
                  </a:cubicBezTo>
                  <a:cubicBezTo>
                    <a:pt x="1766613" y="-7045"/>
                    <a:pt x="1812483" y="46897"/>
                    <a:pt x="1815422" y="106732"/>
                  </a:cubicBezTo>
                  <a:cubicBezTo>
                    <a:pt x="1784262" y="270845"/>
                    <a:pt x="1797289" y="415561"/>
                    <a:pt x="1815422" y="533649"/>
                  </a:cubicBezTo>
                  <a:cubicBezTo>
                    <a:pt x="1816711" y="586054"/>
                    <a:pt x="1762796" y="634955"/>
                    <a:pt x="1708690" y="640381"/>
                  </a:cubicBezTo>
                  <a:cubicBezTo>
                    <a:pt x="1510065" y="602973"/>
                    <a:pt x="816911" y="571737"/>
                    <a:pt x="106732" y="640381"/>
                  </a:cubicBezTo>
                  <a:cubicBezTo>
                    <a:pt x="52540" y="639844"/>
                    <a:pt x="-3186" y="593225"/>
                    <a:pt x="0" y="533649"/>
                  </a:cubicBezTo>
                  <a:cubicBezTo>
                    <a:pt x="4911" y="402414"/>
                    <a:pt x="-373" y="162496"/>
                    <a:pt x="0" y="106732"/>
                  </a:cubicBezTo>
                  <a:close/>
                </a:path>
                <a:path w="1815422" h="640381" stroke="0" extrusionOk="0">
                  <a:moveTo>
                    <a:pt x="0" y="106732"/>
                  </a:moveTo>
                  <a:cubicBezTo>
                    <a:pt x="3271" y="48678"/>
                    <a:pt x="48386" y="1249"/>
                    <a:pt x="106732" y="0"/>
                  </a:cubicBezTo>
                  <a:cubicBezTo>
                    <a:pt x="755512" y="-5705"/>
                    <a:pt x="917452" y="121535"/>
                    <a:pt x="1708690" y="0"/>
                  </a:cubicBezTo>
                  <a:cubicBezTo>
                    <a:pt x="1763118" y="-3443"/>
                    <a:pt x="1817702" y="43189"/>
                    <a:pt x="1815422" y="106732"/>
                  </a:cubicBezTo>
                  <a:cubicBezTo>
                    <a:pt x="1834910" y="183536"/>
                    <a:pt x="1850014" y="338002"/>
                    <a:pt x="1815422" y="533649"/>
                  </a:cubicBezTo>
                  <a:cubicBezTo>
                    <a:pt x="1807595" y="595431"/>
                    <a:pt x="1762858" y="639599"/>
                    <a:pt x="1708690" y="640381"/>
                  </a:cubicBezTo>
                  <a:cubicBezTo>
                    <a:pt x="1417004" y="722390"/>
                    <a:pt x="795886" y="667290"/>
                    <a:pt x="106732" y="640381"/>
                  </a:cubicBezTo>
                  <a:cubicBezTo>
                    <a:pt x="46018" y="640024"/>
                    <a:pt x="-3902" y="590827"/>
                    <a:pt x="0" y="533649"/>
                  </a:cubicBezTo>
                  <a:cubicBezTo>
                    <a:pt x="18575" y="372085"/>
                    <a:pt x="5138" y="276138"/>
                    <a:pt x="0" y="10673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AB6BC0E8-57A0-93CB-4490-9AE82FC32F56}"/>
                </a:ext>
              </a:extLst>
            </p:cNvPr>
            <p:cNvSpPr txBox="1"/>
            <p:nvPr/>
          </p:nvSpPr>
          <p:spPr>
            <a:xfrm>
              <a:off x="1159044" y="472677"/>
              <a:ext cx="154325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00">
                <a:buClrTx/>
              </a:pPr>
              <a:r>
                <a:rPr lang="vi-VN" sz="3200" b="1" kern="1200" dirty="0">
                  <a:solidFill>
                    <a:schemeClr val="tx1"/>
                  </a:solidFill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Chữ </a:t>
              </a:r>
              <a:r>
                <a:rPr lang="vi-VN" sz="3200" b="1" dirty="0">
                  <a:solidFill>
                    <a:srgbClr val="000000"/>
                  </a:solidFill>
                  <a:latin typeface="HP001 4H" panose="020B0603050302020204" pitchFamily="34" charset="0"/>
                </a:rPr>
                <a:t>ȓ</a:t>
              </a:r>
              <a:endParaRPr lang="en-US" sz="320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Hình ảnh 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7D3773F0-558F-AC73-C760-76F66B5A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78" y="2814646"/>
            <a:ext cx="2987928" cy="2987928"/>
          </a:xfrm>
          <a:prstGeom prst="rect">
            <a:avLst/>
          </a:prstGeom>
        </p:spPr>
      </p:pic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5A28FBF0-91E8-2E40-EAE7-BA86DAAE2669}"/>
              </a:ext>
            </a:extLst>
          </p:cNvPr>
          <p:cNvSpPr/>
          <p:nvPr/>
        </p:nvSpPr>
        <p:spPr>
          <a:xfrm>
            <a:off x="6041239" y="1815159"/>
            <a:ext cx="2595181" cy="1221068"/>
          </a:xfrm>
          <a:prstGeom prst="wedgeEllipseCallout">
            <a:avLst>
              <a:gd name="adj1" fmla="val 6816"/>
              <a:gd name="adj2" fmla="val 6544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endParaRPr lang="en-US" sz="2800" dirty="0"/>
          </a:p>
          <a:p>
            <a:pPr algn="ctr"/>
            <a:r>
              <a:rPr lang="vi-VN" sz="2800" dirty="0"/>
              <a:t>bảng con</a:t>
            </a:r>
            <a:r>
              <a:rPr lang="en-US" sz="2800" dirty="0"/>
              <a:t>. 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A38D014-1B42-C387-77FF-FCBCCEB01693}"/>
              </a:ext>
            </a:extLst>
          </p:cNvPr>
          <p:cNvGrpSpPr/>
          <p:nvPr/>
        </p:nvGrpSpPr>
        <p:grpSpPr>
          <a:xfrm>
            <a:off x="2537854" y="2621895"/>
            <a:ext cx="3170019" cy="2310895"/>
            <a:chOff x="4126140" y="1365720"/>
            <a:chExt cx="3170019" cy="2310895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1EFC65EB-85ED-6EF7-66EC-1BC907FF7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6140" y="1365720"/>
              <a:ext cx="3170019" cy="2310895"/>
            </a:xfrm>
            <a:prstGeom prst="rect">
              <a:avLst/>
            </a:prstGeom>
          </p:spPr>
        </p:pic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6CA53124-1B86-D546-DD8E-24541E16ADA3}"/>
                </a:ext>
              </a:extLst>
            </p:cNvPr>
            <p:cNvSpPr txBox="1"/>
            <p:nvPr/>
          </p:nvSpPr>
          <p:spPr>
            <a:xfrm>
              <a:off x="4744456" y="2257771"/>
              <a:ext cx="4825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HP001 4H" panose="020B0603050302020204" pitchFamily="34" charset="0"/>
                </a:rPr>
                <a:t>ȓ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9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713046" y="162168"/>
            <a:ext cx="45448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QUAN SÁT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6E014EDB-2898-0B49-62F3-79A907E1251D}"/>
              </a:ext>
            </a:extLst>
          </p:cNvPr>
          <p:cNvGrpSpPr/>
          <p:nvPr/>
        </p:nvGrpSpPr>
        <p:grpSpPr>
          <a:xfrm>
            <a:off x="146170" y="2419582"/>
            <a:ext cx="1815422" cy="677542"/>
            <a:chOff x="996412" y="287578"/>
            <a:chExt cx="1815422" cy="677542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302C1CF3-1BF0-204A-1C51-5921A0215384}"/>
                </a:ext>
              </a:extLst>
            </p:cNvPr>
            <p:cNvSpPr/>
            <p:nvPr/>
          </p:nvSpPr>
          <p:spPr>
            <a:xfrm>
              <a:off x="996412" y="287578"/>
              <a:ext cx="1815422" cy="640381"/>
            </a:xfrm>
            <a:custGeom>
              <a:avLst/>
              <a:gdLst>
                <a:gd name="connsiteX0" fmla="*/ 0 w 1815422"/>
                <a:gd name="connsiteY0" fmla="*/ 106732 h 640381"/>
                <a:gd name="connsiteX1" fmla="*/ 106732 w 1815422"/>
                <a:gd name="connsiteY1" fmla="*/ 0 h 640381"/>
                <a:gd name="connsiteX2" fmla="*/ 1708690 w 1815422"/>
                <a:gd name="connsiteY2" fmla="*/ 0 h 640381"/>
                <a:gd name="connsiteX3" fmla="*/ 1815422 w 1815422"/>
                <a:gd name="connsiteY3" fmla="*/ 106732 h 640381"/>
                <a:gd name="connsiteX4" fmla="*/ 1815422 w 1815422"/>
                <a:gd name="connsiteY4" fmla="*/ 533649 h 640381"/>
                <a:gd name="connsiteX5" fmla="*/ 1708690 w 1815422"/>
                <a:gd name="connsiteY5" fmla="*/ 640381 h 640381"/>
                <a:gd name="connsiteX6" fmla="*/ 106732 w 1815422"/>
                <a:gd name="connsiteY6" fmla="*/ 640381 h 640381"/>
                <a:gd name="connsiteX7" fmla="*/ 0 w 1815422"/>
                <a:gd name="connsiteY7" fmla="*/ 533649 h 640381"/>
                <a:gd name="connsiteX8" fmla="*/ 0 w 1815422"/>
                <a:gd name="connsiteY8" fmla="*/ 106732 h 64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5422" h="640381" fill="none" extrusionOk="0">
                  <a:moveTo>
                    <a:pt x="0" y="106732"/>
                  </a:moveTo>
                  <a:cubicBezTo>
                    <a:pt x="129" y="51280"/>
                    <a:pt x="52897" y="8578"/>
                    <a:pt x="106732" y="0"/>
                  </a:cubicBezTo>
                  <a:cubicBezTo>
                    <a:pt x="321902" y="31865"/>
                    <a:pt x="1296809" y="63384"/>
                    <a:pt x="1708690" y="0"/>
                  </a:cubicBezTo>
                  <a:cubicBezTo>
                    <a:pt x="1766613" y="-7045"/>
                    <a:pt x="1812483" y="46897"/>
                    <a:pt x="1815422" y="106732"/>
                  </a:cubicBezTo>
                  <a:cubicBezTo>
                    <a:pt x="1784262" y="270845"/>
                    <a:pt x="1797289" y="415561"/>
                    <a:pt x="1815422" y="533649"/>
                  </a:cubicBezTo>
                  <a:cubicBezTo>
                    <a:pt x="1816711" y="586054"/>
                    <a:pt x="1762796" y="634955"/>
                    <a:pt x="1708690" y="640381"/>
                  </a:cubicBezTo>
                  <a:cubicBezTo>
                    <a:pt x="1510065" y="602973"/>
                    <a:pt x="816911" y="571737"/>
                    <a:pt x="106732" y="640381"/>
                  </a:cubicBezTo>
                  <a:cubicBezTo>
                    <a:pt x="52540" y="639844"/>
                    <a:pt x="-3186" y="593225"/>
                    <a:pt x="0" y="533649"/>
                  </a:cubicBezTo>
                  <a:cubicBezTo>
                    <a:pt x="4911" y="402414"/>
                    <a:pt x="-373" y="162496"/>
                    <a:pt x="0" y="106732"/>
                  </a:cubicBezTo>
                  <a:close/>
                </a:path>
                <a:path w="1815422" h="640381" stroke="0" extrusionOk="0">
                  <a:moveTo>
                    <a:pt x="0" y="106732"/>
                  </a:moveTo>
                  <a:cubicBezTo>
                    <a:pt x="3271" y="48678"/>
                    <a:pt x="48386" y="1249"/>
                    <a:pt x="106732" y="0"/>
                  </a:cubicBezTo>
                  <a:cubicBezTo>
                    <a:pt x="755512" y="-5705"/>
                    <a:pt x="917452" y="121535"/>
                    <a:pt x="1708690" y="0"/>
                  </a:cubicBezTo>
                  <a:cubicBezTo>
                    <a:pt x="1763118" y="-3443"/>
                    <a:pt x="1817702" y="43189"/>
                    <a:pt x="1815422" y="106732"/>
                  </a:cubicBezTo>
                  <a:cubicBezTo>
                    <a:pt x="1834910" y="183536"/>
                    <a:pt x="1850014" y="338002"/>
                    <a:pt x="1815422" y="533649"/>
                  </a:cubicBezTo>
                  <a:cubicBezTo>
                    <a:pt x="1807595" y="595431"/>
                    <a:pt x="1762858" y="639599"/>
                    <a:pt x="1708690" y="640381"/>
                  </a:cubicBezTo>
                  <a:cubicBezTo>
                    <a:pt x="1417004" y="722390"/>
                    <a:pt x="795886" y="667290"/>
                    <a:pt x="106732" y="640381"/>
                  </a:cubicBezTo>
                  <a:cubicBezTo>
                    <a:pt x="46018" y="640024"/>
                    <a:pt x="-3902" y="590827"/>
                    <a:pt x="0" y="533649"/>
                  </a:cubicBezTo>
                  <a:cubicBezTo>
                    <a:pt x="18575" y="372085"/>
                    <a:pt x="5138" y="276138"/>
                    <a:pt x="0" y="10673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02A20DDC-54FB-5CF7-C71A-4C12B350AB8D}"/>
                </a:ext>
              </a:extLst>
            </p:cNvPr>
            <p:cNvSpPr txBox="1"/>
            <p:nvPr/>
          </p:nvSpPr>
          <p:spPr>
            <a:xfrm>
              <a:off x="1159044" y="472677"/>
              <a:ext cx="154325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00">
                <a:buClrTx/>
              </a:pPr>
              <a:r>
                <a:rPr lang="vi-VN" sz="3200" b="1" kern="1200" dirty="0">
                  <a:solidFill>
                    <a:schemeClr val="tx1"/>
                  </a:solidFill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Chữ </a:t>
              </a:r>
              <a:r>
                <a:rPr lang="vi-VN" sz="3200" b="1" dirty="0">
                  <a:solidFill>
                    <a:srgbClr val="000000"/>
                  </a:solidFill>
                  <a:latin typeface="HP001 4H" panose="020B0603050302020204" pitchFamily="34" charset="0"/>
                </a:rPr>
                <a:t>Ȓ</a:t>
              </a:r>
              <a:r>
                <a:rPr lang="vi-VN" sz="3200" kern="1200" dirty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endParaRPr lang="en-US" sz="3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3492159928448891642">
            <a:hlinkClick r:id="" action="ppaction://media"/>
            <a:extLst>
              <a:ext uri="{FF2B5EF4-FFF2-40B4-BE49-F238E27FC236}">
                <a16:creationId xmlns:a16="http://schemas.microsoft.com/office/drawing/2014/main" id="{3F06C2D3-6A5A-073D-1CE5-4DDC8E6A03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3150" y="114300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C68F0002-2B4C-EA67-F887-E405CC631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2293" b="21350"/>
          <a:stretch/>
        </p:blipFill>
        <p:spPr bwMode="auto">
          <a:xfrm>
            <a:off x="5213079" y="2001553"/>
            <a:ext cx="3256933" cy="346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880562" y="162168"/>
            <a:ext cx="42098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TÌM HIỂU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68035A32-567E-85B1-9EBB-0C3A050AFA55}"/>
              </a:ext>
            </a:extLst>
          </p:cNvPr>
          <p:cNvSpPr/>
          <p:nvPr/>
        </p:nvSpPr>
        <p:spPr>
          <a:xfrm>
            <a:off x="7502848" y="3786655"/>
            <a:ext cx="4982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ea typeface="字魂35号-经典雅黑"/>
                <a:cs typeface="+mn-cs"/>
              </a:rPr>
              <a:t>2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ea typeface="字魂35号-经典雅黑"/>
                <a:cs typeface="+mn-cs"/>
              </a:rPr>
              <a:t>ô ly rưỡi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DBD69E15-680C-020E-8499-332FAEED92B7}"/>
              </a:ext>
            </a:extLst>
          </p:cNvPr>
          <p:cNvSpPr/>
          <p:nvPr/>
        </p:nvSpPr>
        <p:spPr>
          <a:xfrm>
            <a:off x="6086675" y="5399145"/>
            <a:ext cx="1207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7E9342C8-F257-C776-690B-A063C1A3A002}"/>
              </a:ext>
            </a:extLst>
          </p:cNvPr>
          <p:cNvCxnSpPr>
            <a:cxnSpLocks/>
          </p:cNvCxnSpPr>
          <p:nvPr/>
        </p:nvCxnSpPr>
        <p:spPr>
          <a:xfrm flipH="1">
            <a:off x="5334000" y="5341621"/>
            <a:ext cx="3033713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5" name="Rectangle 17">
            <a:extLst>
              <a:ext uri="{FF2B5EF4-FFF2-40B4-BE49-F238E27FC236}">
                <a16:creationId xmlns:a16="http://schemas.microsoft.com/office/drawing/2014/main" id="{A118CF87-9AA3-EBA0-2415-5042E0A84E0B}"/>
              </a:ext>
            </a:extLst>
          </p:cNvPr>
          <p:cNvSpPr/>
          <p:nvPr/>
        </p:nvSpPr>
        <p:spPr>
          <a:xfrm>
            <a:off x="2662028" y="1008761"/>
            <a:ext cx="373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xuôi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3795B6F7-6F39-33ED-2DE2-E54FE86A633C}"/>
              </a:ext>
            </a:extLst>
          </p:cNvPr>
          <p:cNvSpPr/>
          <p:nvPr/>
        </p:nvSpPr>
        <p:spPr>
          <a:xfrm>
            <a:off x="8367713" y="1759739"/>
            <a:ext cx="373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l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ượn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ngang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+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17" name="Straight Arrow Connector 23">
            <a:extLst>
              <a:ext uri="{FF2B5EF4-FFF2-40B4-BE49-F238E27FC236}">
                <a16:creationId xmlns:a16="http://schemas.microsoft.com/office/drawing/2014/main" id="{6494FDAC-9DC0-411A-1C57-1385820B23E5}"/>
              </a:ext>
            </a:extLst>
          </p:cNvPr>
          <p:cNvCxnSpPr>
            <a:cxnSpLocks/>
          </p:cNvCxnSpPr>
          <p:nvPr/>
        </p:nvCxnSpPr>
        <p:spPr>
          <a:xfrm flipH="1">
            <a:off x="8046821" y="2960067"/>
            <a:ext cx="1694079" cy="966725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lgDash"/>
            <a:tailEnd type="triangle"/>
          </a:ln>
          <a:effectLst/>
        </p:spPr>
      </p:cxnSp>
      <p:cxnSp>
        <p:nvCxnSpPr>
          <p:cNvPr id="18" name="Straight Arrow Connector 18">
            <a:extLst>
              <a:ext uri="{FF2B5EF4-FFF2-40B4-BE49-F238E27FC236}">
                <a16:creationId xmlns:a16="http://schemas.microsoft.com/office/drawing/2014/main" id="{11C41F7C-FC63-B433-BAF9-8B605F993EFC}"/>
              </a:ext>
            </a:extLst>
          </p:cNvPr>
          <p:cNvCxnSpPr>
            <a:cxnSpLocks/>
          </p:cNvCxnSpPr>
          <p:nvPr/>
        </p:nvCxnSpPr>
        <p:spPr>
          <a:xfrm>
            <a:off x="5600966" y="1815159"/>
            <a:ext cx="735152" cy="1036936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lgDash"/>
            <a:tailEnd type="triangle"/>
          </a:ln>
          <a:effectLst/>
        </p:spPr>
      </p:cxnSp>
      <p:cxnSp>
        <p:nvCxnSpPr>
          <p:cNvPr id="19" name="Straight Arrow Connector 11">
            <a:extLst>
              <a:ext uri="{FF2B5EF4-FFF2-40B4-BE49-F238E27FC236}">
                <a16:creationId xmlns:a16="http://schemas.microsoft.com/office/drawing/2014/main" id="{FA0EA800-0DFF-5EC0-07D3-647008C959A0}"/>
              </a:ext>
            </a:extLst>
          </p:cNvPr>
          <p:cNvCxnSpPr>
            <a:cxnSpLocks/>
          </p:cNvCxnSpPr>
          <p:nvPr/>
        </p:nvCxnSpPr>
        <p:spPr>
          <a:xfrm>
            <a:off x="8552921" y="2687308"/>
            <a:ext cx="0" cy="2572266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1" name="Rectangle 17">
            <a:extLst>
              <a:ext uri="{FF2B5EF4-FFF2-40B4-BE49-F238E27FC236}">
                <a16:creationId xmlns:a16="http://schemas.microsoft.com/office/drawing/2014/main" id="{90805FAF-DCC9-FF30-B8B4-11671FF27CD2}"/>
              </a:ext>
            </a:extLst>
          </p:cNvPr>
          <p:cNvSpPr/>
          <p:nvPr/>
        </p:nvSpPr>
        <p:spPr>
          <a:xfrm>
            <a:off x="-10818" y="3564926"/>
            <a:ext cx="373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22" name="Straight Arrow Connector 18">
            <a:extLst>
              <a:ext uri="{FF2B5EF4-FFF2-40B4-BE49-F238E27FC236}">
                <a16:creationId xmlns:a16="http://schemas.microsoft.com/office/drawing/2014/main" id="{A0F6CAF8-C3E2-700A-E70B-B55C5480FDCB}"/>
              </a:ext>
            </a:extLst>
          </p:cNvPr>
          <p:cNvCxnSpPr>
            <a:cxnSpLocks/>
          </p:cNvCxnSpPr>
          <p:nvPr/>
        </p:nvCxnSpPr>
        <p:spPr>
          <a:xfrm>
            <a:off x="3364576" y="4204713"/>
            <a:ext cx="1569996" cy="379146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lgDash"/>
            <a:tailEnd type="triangle"/>
          </a:ln>
          <a:effectLst/>
        </p:spPr>
      </p:cxn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686C271D-FB52-1140-562F-8DD0CF74E379}"/>
              </a:ext>
            </a:extLst>
          </p:cNvPr>
          <p:cNvGrpSpPr/>
          <p:nvPr/>
        </p:nvGrpSpPr>
        <p:grpSpPr>
          <a:xfrm>
            <a:off x="1111370" y="1137617"/>
            <a:ext cx="1815422" cy="677542"/>
            <a:chOff x="996412" y="287578"/>
            <a:chExt cx="1815422" cy="677542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D6B0F889-4C0D-8F99-8FBE-A6E805AEF122}"/>
                </a:ext>
              </a:extLst>
            </p:cNvPr>
            <p:cNvSpPr/>
            <p:nvPr/>
          </p:nvSpPr>
          <p:spPr>
            <a:xfrm>
              <a:off x="996412" y="287578"/>
              <a:ext cx="1815422" cy="640381"/>
            </a:xfrm>
            <a:custGeom>
              <a:avLst/>
              <a:gdLst>
                <a:gd name="connsiteX0" fmla="*/ 0 w 1815422"/>
                <a:gd name="connsiteY0" fmla="*/ 106732 h 640381"/>
                <a:gd name="connsiteX1" fmla="*/ 106732 w 1815422"/>
                <a:gd name="connsiteY1" fmla="*/ 0 h 640381"/>
                <a:gd name="connsiteX2" fmla="*/ 1708690 w 1815422"/>
                <a:gd name="connsiteY2" fmla="*/ 0 h 640381"/>
                <a:gd name="connsiteX3" fmla="*/ 1815422 w 1815422"/>
                <a:gd name="connsiteY3" fmla="*/ 106732 h 640381"/>
                <a:gd name="connsiteX4" fmla="*/ 1815422 w 1815422"/>
                <a:gd name="connsiteY4" fmla="*/ 533649 h 640381"/>
                <a:gd name="connsiteX5" fmla="*/ 1708690 w 1815422"/>
                <a:gd name="connsiteY5" fmla="*/ 640381 h 640381"/>
                <a:gd name="connsiteX6" fmla="*/ 106732 w 1815422"/>
                <a:gd name="connsiteY6" fmla="*/ 640381 h 640381"/>
                <a:gd name="connsiteX7" fmla="*/ 0 w 1815422"/>
                <a:gd name="connsiteY7" fmla="*/ 533649 h 640381"/>
                <a:gd name="connsiteX8" fmla="*/ 0 w 1815422"/>
                <a:gd name="connsiteY8" fmla="*/ 106732 h 64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5422" h="640381" fill="none" extrusionOk="0">
                  <a:moveTo>
                    <a:pt x="0" y="106732"/>
                  </a:moveTo>
                  <a:cubicBezTo>
                    <a:pt x="129" y="51280"/>
                    <a:pt x="52897" y="8578"/>
                    <a:pt x="106732" y="0"/>
                  </a:cubicBezTo>
                  <a:cubicBezTo>
                    <a:pt x="321902" y="31865"/>
                    <a:pt x="1296809" y="63384"/>
                    <a:pt x="1708690" y="0"/>
                  </a:cubicBezTo>
                  <a:cubicBezTo>
                    <a:pt x="1766613" y="-7045"/>
                    <a:pt x="1812483" y="46897"/>
                    <a:pt x="1815422" y="106732"/>
                  </a:cubicBezTo>
                  <a:cubicBezTo>
                    <a:pt x="1784262" y="270845"/>
                    <a:pt x="1797289" y="415561"/>
                    <a:pt x="1815422" y="533649"/>
                  </a:cubicBezTo>
                  <a:cubicBezTo>
                    <a:pt x="1816711" y="586054"/>
                    <a:pt x="1762796" y="634955"/>
                    <a:pt x="1708690" y="640381"/>
                  </a:cubicBezTo>
                  <a:cubicBezTo>
                    <a:pt x="1510065" y="602973"/>
                    <a:pt x="816911" y="571737"/>
                    <a:pt x="106732" y="640381"/>
                  </a:cubicBezTo>
                  <a:cubicBezTo>
                    <a:pt x="52540" y="639844"/>
                    <a:pt x="-3186" y="593225"/>
                    <a:pt x="0" y="533649"/>
                  </a:cubicBezTo>
                  <a:cubicBezTo>
                    <a:pt x="4911" y="402414"/>
                    <a:pt x="-373" y="162496"/>
                    <a:pt x="0" y="106732"/>
                  </a:cubicBezTo>
                  <a:close/>
                </a:path>
                <a:path w="1815422" h="640381" stroke="0" extrusionOk="0">
                  <a:moveTo>
                    <a:pt x="0" y="106732"/>
                  </a:moveTo>
                  <a:cubicBezTo>
                    <a:pt x="3271" y="48678"/>
                    <a:pt x="48386" y="1249"/>
                    <a:pt x="106732" y="0"/>
                  </a:cubicBezTo>
                  <a:cubicBezTo>
                    <a:pt x="755512" y="-5705"/>
                    <a:pt x="917452" y="121535"/>
                    <a:pt x="1708690" y="0"/>
                  </a:cubicBezTo>
                  <a:cubicBezTo>
                    <a:pt x="1763118" y="-3443"/>
                    <a:pt x="1817702" y="43189"/>
                    <a:pt x="1815422" y="106732"/>
                  </a:cubicBezTo>
                  <a:cubicBezTo>
                    <a:pt x="1834910" y="183536"/>
                    <a:pt x="1850014" y="338002"/>
                    <a:pt x="1815422" y="533649"/>
                  </a:cubicBezTo>
                  <a:cubicBezTo>
                    <a:pt x="1807595" y="595431"/>
                    <a:pt x="1762858" y="639599"/>
                    <a:pt x="1708690" y="640381"/>
                  </a:cubicBezTo>
                  <a:cubicBezTo>
                    <a:pt x="1417004" y="722390"/>
                    <a:pt x="795886" y="667290"/>
                    <a:pt x="106732" y="640381"/>
                  </a:cubicBezTo>
                  <a:cubicBezTo>
                    <a:pt x="46018" y="640024"/>
                    <a:pt x="-3902" y="590827"/>
                    <a:pt x="0" y="533649"/>
                  </a:cubicBezTo>
                  <a:cubicBezTo>
                    <a:pt x="18575" y="372085"/>
                    <a:pt x="5138" y="276138"/>
                    <a:pt x="0" y="10673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7B6EC631-B09D-9100-4FBC-FBCE7396FC8A}"/>
                </a:ext>
              </a:extLst>
            </p:cNvPr>
            <p:cNvSpPr txBox="1"/>
            <p:nvPr/>
          </p:nvSpPr>
          <p:spPr>
            <a:xfrm>
              <a:off x="1159044" y="472677"/>
              <a:ext cx="154325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00">
                <a:buClrTx/>
              </a:pPr>
              <a:r>
                <a:rPr lang="vi-VN" sz="3200" b="1" kern="1200" dirty="0">
                  <a:solidFill>
                    <a:schemeClr val="tx1"/>
                  </a:solidFill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Chữ </a:t>
              </a:r>
              <a:r>
                <a:rPr lang="vi-VN" sz="3200" b="1" dirty="0">
                  <a:solidFill>
                    <a:srgbClr val="000000"/>
                  </a:solidFill>
                  <a:latin typeface="HP001 4H" panose="020B0603050302020204" pitchFamily="34" charset="0"/>
                </a:rPr>
                <a:t>Ȓ</a:t>
              </a:r>
              <a:r>
                <a:rPr lang="vi-VN" sz="3200" kern="1200" dirty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endParaRPr lang="en-US" sz="3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9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153262" y="1232348"/>
            <a:ext cx="9453489" cy="46541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455569" y="162168"/>
            <a:ext cx="5059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LUYỆN VIẾT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7" name="Hình ảnh 6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1F546897-5259-2BFA-4790-02CA4FBA6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89" y="3074809"/>
            <a:ext cx="2987928" cy="298792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31F9C68-3265-B0E5-47E1-7B4A8C4AC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927" y="2901354"/>
            <a:ext cx="1418532" cy="1993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id="{58174CFE-5D2B-1415-5313-94D3B6876042}"/>
              </a:ext>
            </a:extLst>
          </p:cNvPr>
          <p:cNvSpPr/>
          <p:nvPr/>
        </p:nvSpPr>
        <p:spPr>
          <a:xfrm>
            <a:off x="7585335" y="1662002"/>
            <a:ext cx="2595181" cy="1403676"/>
          </a:xfrm>
          <a:prstGeom prst="wedgeEllipseCallout">
            <a:avLst>
              <a:gd name="adj1" fmla="val 5540"/>
              <a:gd name="adj2" fmla="val 6337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endParaRPr lang="en-US" sz="2800" dirty="0"/>
          </a:p>
          <a:p>
            <a:pPr algn="ctr"/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. </a:t>
            </a:r>
          </a:p>
        </p:txBody>
      </p:sp>
      <p:pic>
        <p:nvPicPr>
          <p:cNvPr id="3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75F79415-EE56-51E1-AB73-34994C583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2293" b="21350"/>
          <a:stretch/>
        </p:blipFill>
        <p:spPr bwMode="auto">
          <a:xfrm>
            <a:off x="3718473" y="3269400"/>
            <a:ext cx="2424112" cy="25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687D2912-3ED4-8700-5553-C6F1C3555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0508" b="22777"/>
          <a:stretch/>
        </p:blipFill>
        <p:spPr bwMode="auto">
          <a:xfrm>
            <a:off x="1367855" y="1699226"/>
            <a:ext cx="2424112" cy="245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5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图片 424">
            <a:extLst>
              <a:ext uri="{FF2B5EF4-FFF2-40B4-BE49-F238E27FC236}">
                <a16:creationId xmlns:a16="http://schemas.microsoft.com/office/drawing/2014/main" id="{6B9DB28C-D8FD-4C9A-B40A-F3CFFB6C3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634" y="1645765"/>
            <a:ext cx="3456732" cy="3566469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B49B05A-CA73-9914-5EED-E2419DF9D989}"/>
              </a:ext>
            </a:extLst>
          </p:cNvPr>
          <p:cNvGrpSpPr/>
          <p:nvPr/>
        </p:nvGrpSpPr>
        <p:grpSpPr>
          <a:xfrm>
            <a:off x="5602039" y="1358170"/>
            <a:ext cx="5910264" cy="3151128"/>
            <a:chOff x="5602039" y="1358170"/>
            <a:chExt cx="5910264" cy="3151128"/>
          </a:xfrm>
        </p:grpSpPr>
        <p:grpSp>
          <p:nvGrpSpPr>
            <p:cNvPr id="6" name="Group 58">
              <a:extLst>
                <a:ext uri="{FF2B5EF4-FFF2-40B4-BE49-F238E27FC236}">
                  <a16:creationId xmlns:a16="http://schemas.microsoft.com/office/drawing/2014/main" id="{A0774941-EDA7-1377-4050-BBD8EFBF1F5F}"/>
                </a:ext>
              </a:extLst>
            </p:cNvPr>
            <p:cNvGrpSpPr/>
            <p:nvPr/>
          </p:nvGrpSpPr>
          <p:grpSpPr>
            <a:xfrm>
              <a:off x="5602039" y="1484621"/>
              <a:ext cx="5910264" cy="3024677"/>
              <a:chOff x="851476" y="510529"/>
              <a:chExt cx="5107435" cy="2540384"/>
            </a:xfrm>
          </p:grpSpPr>
          <p:sp>
            <p:nvSpPr>
              <p:cNvPr id="35" name="Rectangle: Rounded Corners 59">
                <a:extLst>
                  <a:ext uri="{FF2B5EF4-FFF2-40B4-BE49-F238E27FC236}">
                    <a16:creationId xmlns:a16="http://schemas.microsoft.com/office/drawing/2014/main" id="{C55EED92-CF42-E315-F887-18232F5283D9}"/>
                  </a:ext>
                </a:extLst>
              </p:cNvPr>
              <p:cNvSpPr/>
              <p:nvPr/>
            </p:nvSpPr>
            <p:spPr>
              <a:xfrm>
                <a:off x="851476" y="902948"/>
                <a:ext cx="5107435" cy="2147965"/>
              </a:xfrm>
              <a:prstGeom prst="roundRect">
                <a:avLst/>
              </a:prstGeom>
              <a:solidFill>
                <a:srgbClr val="FFFE98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60">
                <a:extLst>
                  <a:ext uri="{FF2B5EF4-FFF2-40B4-BE49-F238E27FC236}">
                    <a16:creationId xmlns:a16="http://schemas.microsoft.com/office/drawing/2014/main" id="{4F13617C-2136-B3B1-555D-40D8D2398073}"/>
                  </a:ext>
                </a:extLst>
              </p:cNvPr>
              <p:cNvSpPr/>
              <p:nvPr/>
            </p:nvSpPr>
            <p:spPr>
              <a:xfrm>
                <a:off x="2193478" y="510529"/>
                <a:ext cx="2635701" cy="6912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28">
              <a:extLst>
                <a:ext uri="{FF2B5EF4-FFF2-40B4-BE49-F238E27FC236}">
                  <a16:creationId xmlns:a16="http://schemas.microsoft.com/office/drawing/2014/main" id="{E1AEFD73-F538-31CF-990D-F691F4A2A1A4}"/>
                </a:ext>
              </a:extLst>
            </p:cNvPr>
            <p:cNvSpPr txBox="1"/>
            <p:nvPr/>
          </p:nvSpPr>
          <p:spPr>
            <a:xfrm>
              <a:off x="5898206" y="2459504"/>
              <a:ext cx="531793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Lu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ΐ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İn 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νμ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ết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</a:p>
            <a:p>
              <a:pPr algn="ctr"/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Ǉừ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ứng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dụng</a:t>
              </a:r>
              <a:endPara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</p:txBody>
        </p:sp>
        <p:sp>
          <p:nvSpPr>
            <p:cNvPr id="5" name="TextBox 28">
              <a:extLst>
                <a:ext uri="{FF2B5EF4-FFF2-40B4-BE49-F238E27FC236}">
                  <a16:creationId xmlns:a16="http://schemas.microsoft.com/office/drawing/2014/main" id="{66EE198F-4194-54BD-C26F-A5A8FF7AB410}"/>
                </a:ext>
              </a:extLst>
            </p:cNvPr>
            <p:cNvSpPr txBox="1"/>
            <p:nvPr/>
          </p:nvSpPr>
          <p:spPr>
            <a:xfrm>
              <a:off x="8036339" y="1358170"/>
              <a:ext cx="125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0</a:t>
              </a:r>
              <a:r>
                <a:rPr lang="vi-VN" sz="5400" b="1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2</a:t>
              </a:r>
              <a:endParaRPr lang="en-US" sz="5400" b="1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34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4047273" y="162168"/>
            <a:ext cx="38763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TỪ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A73956F8-0783-A58D-3331-74785B0C4727}"/>
              </a:ext>
            </a:extLst>
          </p:cNvPr>
          <p:cNvGrpSpPr/>
          <p:nvPr/>
        </p:nvGrpSpPr>
        <p:grpSpPr>
          <a:xfrm>
            <a:off x="1478866" y="1138433"/>
            <a:ext cx="5417234" cy="1204392"/>
            <a:chOff x="268191" y="-104421"/>
            <a:chExt cx="5417234" cy="1204392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39F56DB6-4578-320C-F43C-C630DB2DCC3C}"/>
                </a:ext>
              </a:extLst>
            </p:cNvPr>
            <p:cNvSpPr/>
            <p:nvPr/>
          </p:nvSpPr>
          <p:spPr>
            <a:xfrm>
              <a:off x="982372" y="298450"/>
              <a:ext cx="2531353" cy="68332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Hình ảnh 30" descr="Ảnh có chứa đồ chơi, đồ họa véc-tơ, búp bê&#10;&#10;Mô tả được tạo tự động">
              <a:extLst>
                <a:ext uri="{FF2B5EF4-FFF2-40B4-BE49-F238E27FC236}">
                  <a16:creationId xmlns:a16="http://schemas.microsoft.com/office/drawing/2014/main" id="{75755C23-FD52-406A-B955-FF6F22B06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222" r="40694" b="47160"/>
            <a:stretch/>
          </p:blipFill>
          <p:spPr>
            <a:xfrm>
              <a:off x="268191" y="-104421"/>
              <a:ext cx="692244" cy="1204392"/>
            </a:xfrm>
            <a:prstGeom prst="rect">
              <a:avLst/>
            </a:prstGeom>
          </p:spPr>
        </p:pic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CB1A4564-9066-0AD7-8EBF-A245E754DF43}"/>
                </a:ext>
              </a:extLst>
            </p:cNvPr>
            <p:cNvSpPr txBox="1"/>
            <p:nvPr/>
          </p:nvSpPr>
          <p:spPr>
            <a:xfrm>
              <a:off x="1066177" y="409279"/>
              <a:ext cx="4619248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00">
                <a:buClrTx/>
              </a:pPr>
              <a:r>
                <a:rPr lang="vi-VN" sz="3000" kern="1200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 Linh là </a:t>
              </a:r>
              <a:r>
                <a:rPr lang="en-US" sz="3000" kern="1200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lang="en-US" sz="3000" kern="1200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3" name="Google Shape;1188;p49">
            <a:extLst>
              <a:ext uri="{FF2B5EF4-FFF2-40B4-BE49-F238E27FC236}">
                <a16:creationId xmlns:a16="http://schemas.microsoft.com/office/drawing/2014/main" id="{B03E264D-39F7-6027-7D59-1CE3A238B4E7}"/>
              </a:ext>
            </a:extLst>
          </p:cNvPr>
          <p:cNvSpPr txBox="1">
            <a:spLocks/>
          </p:cNvSpPr>
          <p:nvPr/>
        </p:nvSpPr>
        <p:spPr>
          <a:xfrm>
            <a:off x="2291078" y="4379720"/>
            <a:ext cx="7703822" cy="1396240"/>
          </a:xfrm>
          <a:prstGeom prst="roundRect">
            <a:avLst/>
          </a:prstGeom>
          <a:solidFill>
            <a:srgbClr val="AFD7FF"/>
          </a:solidFill>
          <a:ln w="19050">
            <a:solidFill>
              <a:srgbClr val="0070C0"/>
            </a:solidFill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14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pPr marL="0" indent="0"/>
            <a:r>
              <a:rPr lang="vi-VN" sz="3200" dirty="0">
                <a:latin typeface="+mn-lt"/>
              </a:rPr>
              <a:t>Tên một huyện ngoại thành Hà Nội. Lịch sử ghi lại, sau khi đánh thắng nhà Hán, </a:t>
            </a:r>
            <a:endParaRPr lang="en-US" sz="3200" dirty="0">
              <a:latin typeface="+mn-lt"/>
            </a:endParaRPr>
          </a:p>
          <a:p>
            <a:pPr marL="0" indent="0"/>
            <a:r>
              <a:rPr lang="vi-VN" sz="3200" dirty="0">
                <a:latin typeface="+mn-lt"/>
              </a:rPr>
              <a:t>Hai Bà Trưng đóng đô tại Mê Linh.</a:t>
            </a:r>
          </a:p>
        </p:txBody>
      </p:sp>
      <p:pic>
        <p:nvPicPr>
          <p:cNvPr id="34" name="Picture 2" descr="Thống kê XSMT 5/1/2020 - Thống kê xổ số miền Trung chủ nhật ngày 05/01">
            <a:extLst>
              <a:ext uri="{FF2B5EF4-FFF2-40B4-BE49-F238E27FC236}">
                <a16:creationId xmlns:a16="http://schemas.microsoft.com/office/drawing/2014/main" id="{21AEF553-B18E-BC10-6356-0A8D7CC2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26" y="4644208"/>
            <a:ext cx="889280" cy="8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3C53FD4-29D6-CFF0-9CFF-7B208ECCAC86}"/>
              </a:ext>
            </a:extLst>
          </p:cNvPr>
          <p:cNvGrpSpPr/>
          <p:nvPr/>
        </p:nvGrpSpPr>
        <p:grpSpPr>
          <a:xfrm>
            <a:off x="-6011859" y="2377987"/>
            <a:ext cx="4087809" cy="1829364"/>
            <a:chOff x="1122829" y="1776839"/>
            <a:chExt cx="4087809" cy="182936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8D128D6-C46F-A247-A77D-7676ADCC4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8" r="65896" b="59457"/>
            <a:stretch/>
          </p:blipFill>
          <p:spPr>
            <a:xfrm>
              <a:off x="1193799" y="1776839"/>
              <a:ext cx="4016839" cy="1829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FBEB93E-CB1D-7402-38EA-2CF89437A119}"/>
                </a:ext>
              </a:extLst>
            </p:cNvPr>
            <p:cNvSpPr txBox="1"/>
            <p:nvPr/>
          </p:nvSpPr>
          <p:spPr>
            <a:xfrm>
              <a:off x="1122829" y="2250947"/>
              <a:ext cx="3713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Ȓê</a:t>
              </a:r>
              <a:r>
                <a:rPr lang="vi-VN" sz="4400" b="1" dirty="0">
                  <a:latin typeface="HP001 4H" panose="020B0603050302020204" pitchFamily="34" charset="0"/>
                </a:rPr>
                <a:t> Linh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8E64760-5ECC-7914-68A4-47440C2D6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4" y="2314250"/>
            <a:ext cx="4184113" cy="19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5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4047269" y="162168"/>
            <a:ext cx="38763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TỪ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8E64760-5ECC-7914-68A4-47440C2D66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93" y="3088766"/>
            <a:ext cx="3494951" cy="1666467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B2D497DE-3DDC-F9AE-0315-B9AD4855A144}"/>
              </a:ext>
            </a:extLst>
          </p:cNvPr>
          <p:cNvGrpSpPr/>
          <p:nvPr/>
        </p:nvGrpSpPr>
        <p:grpSpPr>
          <a:xfrm>
            <a:off x="6321659" y="1502774"/>
            <a:ext cx="3194714" cy="1820363"/>
            <a:chOff x="3855576" y="1229830"/>
            <a:chExt cx="2372879" cy="1190113"/>
          </a:xfrm>
        </p:grpSpPr>
        <p:sp>
          <p:nvSpPr>
            <p:cNvPr id="7" name="Bong bóng Lời nói: Hình bầu dục 6">
              <a:extLst>
                <a:ext uri="{FF2B5EF4-FFF2-40B4-BE49-F238E27FC236}">
                  <a16:creationId xmlns:a16="http://schemas.microsoft.com/office/drawing/2014/main" id="{AFC51B02-78F4-3AF9-2EB1-825C305C81BB}"/>
                </a:ext>
              </a:extLst>
            </p:cNvPr>
            <p:cNvSpPr/>
            <p:nvPr/>
          </p:nvSpPr>
          <p:spPr>
            <a:xfrm>
              <a:off x="3855576" y="1229830"/>
              <a:ext cx="2372879" cy="1190113"/>
            </a:xfrm>
            <a:prstGeom prst="wedgeEllipseCallout">
              <a:avLst>
                <a:gd name="adj1" fmla="val 13658"/>
                <a:gd name="adj2" fmla="val 6632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FF058DE-A42A-2E65-01C7-679994DF7394}"/>
                </a:ext>
              </a:extLst>
            </p:cNvPr>
            <p:cNvSpPr txBox="1"/>
            <p:nvPr/>
          </p:nvSpPr>
          <p:spPr>
            <a:xfrm>
              <a:off x="3966367" y="1362775"/>
              <a:ext cx="2201058" cy="1026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Từ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ứng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dụng</a:t>
              </a:r>
              <a:endParaRPr lang="vi-VN" sz="3200" b="1" dirty="0">
                <a:solidFill>
                  <a:srgbClr val="FF0066"/>
                </a:solidFill>
                <a:latin typeface="Calibri"/>
              </a:endParaRPr>
            </a:p>
            <a:p>
              <a:pPr algn="ctr" defTabSz="1625519"/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gồm</a:t>
              </a:r>
              <a:r>
                <a:rPr lang="vi-VN" sz="32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có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</a:p>
            <a:p>
              <a:pPr algn="ctr" defTabSz="1625519"/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mấy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tiếng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74855478-8F06-D83D-A979-34DFD944A64E}"/>
              </a:ext>
            </a:extLst>
          </p:cNvPr>
          <p:cNvGrpSpPr/>
          <p:nvPr/>
        </p:nvGrpSpPr>
        <p:grpSpPr>
          <a:xfrm>
            <a:off x="6404668" y="1324019"/>
            <a:ext cx="2772700" cy="2104981"/>
            <a:chOff x="3866713" y="1314465"/>
            <a:chExt cx="1716480" cy="1164403"/>
          </a:xfrm>
        </p:grpSpPr>
        <p:sp>
          <p:nvSpPr>
            <p:cNvPr id="10" name="Bong bóng Lời nói: Hình bầu dục 9">
              <a:extLst>
                <a:ext uri="{FF2B5EF4-FFF2-40B4-BE49-F238E27FC236}">
                  <a16:creationId xmlns:a16="http://schemas.microsoft.com/office/drawing/2014/main" id="{FB96CD6C-76BC-2ECB-5738-522C94ECACCB}"/>
                </a:ext>
              </a:extLst>
            </p:cNvPr>
            <p:cNvSpPr/>
            <p:nvPr/>
          </p:nvSpPr>
          <p:spPr>
            <a:xfrm>
              <a:off x="3866713" y="1314465"/>
              <a:ext cx="1716480" cy="1164403"/>
            </a:xfrm>
            <a:prstGeom prst="wedgeEllipseCallout">
              <a:avLst>
                <a:gd name="adj1" fmla="val 25216"/>
                <a:gd name="adj2" fmla="val 57798"/>
              </a:avLst>
            </a:prstGeom>
            <a:solidFill>
              <a:srgbClr val="BDDEFF"/>
            </a:solidFill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6E6B2D5-D855-B1BB-3ED1-C87EF2A3303C}"/>
                </a:ext>
              </a:extLst>
            </p:cNvPr>
            <p:cNvSpPr txBox="1"/>
            <p:nvPr/>
          </p:nvSpPr>
          <p:spPr>
            <a:xfrm>
              <a:off x="4034504" y="1466602"/>
              <a:ext cx="1357491" cy="1012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en-US" sz="3200" b="1" dirty="0">
                  <a:solidFill>
                    <a:srgbClr val="0070C0"/>
                  </a:solidFill>
                  <a:latin typeface="Calibri"/>
                </a:rPr>
                <a:t>Con </a:t>
              </a:r>
              <a:r>
                <a:rPr lang="en-US" sz="3200" b="1" dirty="0" err="1">
                  <a:solidFill>
                    <a:srgbClr val="0070C0"/>
                  </a:solidFill>
                  <a:latin typeface="Calibri"/>
                </a:rPr>
                <a:t>chữ</a:t>
              </a:r>
              <a:r>
                <a:rPr lang="en-US" sz="32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/>
                </a:rPr>
                <a:t>nào</a:t>
              </a:r>
              <a:r>
                <a:rPr lang="en-US" sz="32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/>
                </a:rPr>
                <a:t>được</a:t>
              </a:r>
              <a:r>
                <a:rPr lang="en-US" sz="32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/>
                </a:rPr>
                <a:t>viết</a:t>
              </a:r>
              <a:r>
                <a:rPr lang="en-US" sz="32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Calibri"/>
                </a:rPr>
                <a:t>hoa</a:t>
              </a:r>
              <a:r>
                <a:rPr lang="en-US" sz="3200" b="1" dirty="0">
                  <a:solidFill>
                    <a:srgbClr val="0070C0"/>
                  </a:solidFill>
                  <a:latin typeface="Calibri"/>
                </a:rPr>
                <a:t>?</a:t>
              </a:r>
            </a:p>
          </p:txBody>
        </p:sp>
      </p:grpSp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237CBA3A-3D16-5732-5D3B-B10E4AD77068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2886075" y="4024879"/>
            <a:ext cx="2327380" cy="585908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5">
            <a:extLst>
              <a:ext uri="{FF2B5EF4-FFF2-40B4-BE49-F238E27FC236}">
                <a16:creationId xmlns:a16="http://schemas.microsoft.com/office/drawing/2014/main" id="{93CA56A0-C00D-9391-D1A4-EEF6CCE583AB}"/>
              </a:ext>
            </a:extLst>
          </p:cNvPr>
          <p:cNvGrpSpPr/>
          <p:nvPr/>
        </p:nvGrpSpPr>
        <p:grpSpPr>
          <a:xfrm>
            <a:off x="3977716" y="4610787"/>
            <a:ext cx="2471477" cy="1082387"/>
            <a:chOff x="4731251" y="4243348"/>
            <a:chExt cx="2251015" cy="731396"/>
          </a:xfrm>
        </p:grpSpPr>
        <p:pic>
          <p:nvPicPr>
            <p:cNvPr id="14" name="Picture 3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3DC89E09-57EF-A604-1846-65959676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4" t="37008" r="8929" b="36100"/>
            <a:stretch/>
          </p:blipFill>
          <p:spPr>
            <a:xfrm>
              <a:off x="4731251" y="4243348"/>
              <a:ext cx="2251015" cy="731396"/>
            </a:xfrm>
            <a:prstGeom prst="rect">
              <a:avLst/>
            </a:prstGeom>
          </p:spPr>
        </p:pic>
        <p:sp>
          <p:nvSpPr>
            <p:cNvPr id="15" name="TextBox 24">
              <a:extLst>
                <a:ext uri="{FF2B5EF4-FFF2-40B4-BE49-F238E27FC236}">
                  <a16:creationId xmlns:a16="http://schemas.microsoft.com/office/drawing/2014/main" id="{82F502F3-2F3F-1D90-7FB2-D1FBF9C6C9A3}"/>
                </a:ext>
              </a:extLst>
            </p:cNvPr>
            <p:cNvSpPr txBox="1"/>
            <p:nvPr/>
          </p:nvSpPr>
          <p:spPr>
            <a:xfrm flipH="1">
              <a:off x="4965780" y="4398803"/>
              <a:ext cx="1836513" cy="43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vi-VN" sz="3600" b="1" dirty="0">
                  <a:solidFill>
                    <a:srgbClr val="FF0066"/>
                  </a:solidFill>
                  <a:latin typeface="+mn-lt"/>
                </a:rPr>
                <a:t>2</a:t>
              </a:r>
              <a:r>
                <a:rPr lang="en-US" sz="3600" b="1" dirty="0">
                  <a:solidFill>
                    <a:srgbClr val="FF0066"/>
                  </a:solidFill>
                  <a:latin typeface="+mn-lt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+mn-lt"/>
                </a:rPr>
                <a:t>tiếng</a:t>
              </a:r>
              <a:endParaRPr lang="en-US" sz="3600" b="1" dirty="0">
                <a:solidFill>
                  <a:srgbClr val="FF0066"/>
                </a:solidFill>
                <a:latin typeface="+mn-lt"/>
              </a:endParaRPr>
            </a:p>
          </p:txBody>
        </p:sp>
      </p:grpSp>
      <p:cxnSp>
        <p:nvCxnSpPr>
          <p:cNvPr id="16" name="Straight Arrow Connector 22">
            <a:extLst>
              <a:ext uri="{FF2B5EF4-FFF2-40B4-BE49-F238E27FC236}">
                <a16:creationId xmlns:a16="http://schemas.microsoft.com/office/drawing/2014/main" id="{8C737814-9822-1441-053D-7B3402792E99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4252023" y="4024879"/>
            <a:ext cx="961432" cy="585908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AFE03FB2-1D47-4D66-5CFA-4B20CA51CC43}"/>
              </a:ext>
            </a:extLst>
          </p:cNvPr>
          <p:cNvGrpSpPr/>
          <p:nvPr/>
        </p:nvGrpSpPr>
        <p:grpSpPr>
          <a:xfrm>
            <a:off x="1194989" y="1465661"/>
            <a:ext cx="5418308" cy="1039723"/>
            <a:chOff x="4330905" y="1207647"/>
            <a:chExt cx="3244710" cy="699916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E3B83467-FC60-2BCB-BB33-6D3F24F2ACFD}"/>
                </a:ext>
              </a:extLst>
            </p:cNvPr>
            <p:cNvSpPr/>
            <p:nvPr/>
          </p:nvSpPr>
          <p:spPr>
            <a:xfrm>
              <a:off x="4815210" y="1207647"/>
              <a:ext cx="2309285" cy="6999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F87465A9-8295-6CB1-A2A0-EEC678DC1139}"/>
                </a:ext>
              </a:extLst>
            </p:cNvPr>
            <p:cNvSpPr txBox="1"/>
            <p:nvPr/>
          </p:nvSpPr>
          <p:spPr>
            <a:xfrm>
              <a:off x="4330905" y="1270637"/>
              <a:ext cx="3244710" cy="62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en-US" sz="2600" b="1" dirty="0" err="1">
                  <a:solidFill>
                    <a:schemeClr val="tx1"/>
                  </a:solidFill>
                  <a:latin typeface="Calibri"/>
                </a:rPr>
                <a:t>Viết</a:t>
              </a:r>
              <a:r>
                <a:rPr lang="en-US" sz="2600" b="1" dirty="0">
                  <a:solidFill>
                    <a:schemeClr val="tx1"/>
                  </a:solidFill>
                  <a:latin typeface="Calibri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libri"/>
                </a:rPr>
                <a:t>hoa</a:t>
              </a:r>
              <a:r>
                <a:rPr lang="en-US" sz="2600" b="1" dirty="0">
                  <a:solidFill>
                    <a:schemeClr val="tx1"/>
                  </a:solidFill>
                  <a:latin typeface="Calibri"/>
                </a:rPr>
                <a:t> con </a:t>
              </a:r>
              <a:r>
                <a:rPr lang="en-US" sz="2600" b="1" dirty="0" err="1">
                  <a:solidFill>
                    <a:schemeClr val="tx1"/>
                  </a:solidFill>
                  <a:latin typeface="Calibri"/>
                </a:rPr>
                <a:t>chữ</a:t>
              </a:r>
              <a:r>
                <a:rPr lang="vi-VN" sz="2800" b="1" dirty="0">
                  <a:solidFill>
                    <a:srgbClr val="FF0000"/>
                  </a:solidFill>
                  <a:latin typeface="HP001 4H" panose="020B0603050302020204" pitchFamily="34" charset="0"/>
                </a:rPr>
                <a:t> Ȓ</a:t>
              </a:r>
              <a:r>
                <a:rPr lang="en-US" sz="2800" b="1" dirty="0">
                  <a:solidFill>
                    <a:srgbClr val="FF0000"/>
                  </a:solidFill>
                  <a:latin typeface="HP001 4H" panose="020B0603050302020204" pitchFamily="34" charset="0"/>
                </a:rPr>
                <a:t>, L</a:t>
              </a:r>
              <a:r>
                <a:rPr lang="en-US" sz="2600" b="1" dirty="0">
                  <a:solidFill>
                    <a:schemeClr val="tx1"/>
                  </a:solidFill>
                  <a:latin typeface="Calibri"/>
                </a:rPr>
                <a:t> </a:t>
              </a:r>
            </a:p>
            <a:p>
              <a:pPr algn="ctr" defTabSz="1625519"/>
              <a:r>
                <a:rPr lang="en-US" sz="2600" b="1" dirty="0" err="1">
                  <a:solidFill>
                    <a:schemeClr val="tx1"/>
                  </a:solidFill>
                  <a:latin typeface="Calibri"/>
                </a:rPr>
                <a:t>vì</a:t>
              </a:r>
              <a:r>
                <a:rPr lang="en-US" sz="2600" b="1" dirty="0">
                  <a:solidFill>
                    <a:schemeClr val="tx1"/>
                  </a:solidFill>
                  <a:latin typeface="Calibri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libri"/>
                </a:rPr>
                <a:t>là</a:t>
              </a:r>
              <a:r>
                <a:rPr lang="en-US" sz="2600" b="1" dirty="0">
                  <a:solidFill>
                    <a:schemeClr val="tx1"/>
                  </a:solidFill>
                  <a:latin typeface="Calibri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libri"/>
                </a:rPr>
                <a:t>tên</a:t>
              </a:r>
              <a:r>
                <a:rPr lang="en-US" sz="2600" b="1" dirty="0">
                  <a:solidFill>
                    <a:schemeClr val="tx1"/>
                  </a:solidFill>
                  <a:latin typeface="Calibri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libri"/>
                </a:rPr>
                <a:t>riêng</a:t>
              </a:r>
              <a:r>
                <a:rPr lang="en-US" sz="2600" b="1" dirty="0">
                  <a:solidFill>
                    <a:schemeClr val="tx1"/>
                  </a:solidFill>
                  <a:latin typeface="Calibri"/>
                </a:rPr>
                <a:t>.</a:t>
              </a:r>
            </a:p>
          </p:txBody>
        </p:sp>
      </p:grpSp>
      <p:cxnSp>
        <p:nvCxnSpPr>
          <p:cNvPr id="21" name="Straight Arrow Connector 17">
            <a:extLst>
              <a:ext uri="{FF2B5EF4-FFF2-40B4-BE49-F238E27FC236}">
                <a16:creationId xmlns:a16="http://schemas.microsoft.com/office/drawing/2014/main" id="{95FAF309-48B0-346A-BF15-8D3BFCF9C653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3615378" y="2482562"/>
            <a:ext cx="288765" cy="84057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2">
            <a:extLst>
              <a:ext uri="{FF2B5EF4-FFF2-40B4-BE49-F238E27FC236}">
                <a16:creationId xmlns:a16="http://schemas.microsoft.com/office/drawing/2014/main" id="{8D4A9A5D-0D47-EE92-A706-E3AFB1AD895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2580784" y="2482562"/>
            <a:ext cx="1323359" cy="85801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Hình ảnh 4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55AB886-4C8C-0FF0-1642-682F5D936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74" y="3088766"/>
            <a:ext cx="2772701" cy="27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4047269" y="162168"/>
            <a:ext cx="38763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T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Ừ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8E64760-5ECC-7914-68A4-47440C2D66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95" y="2083764"/>
            <a:ext cx="3494951" cy="1666467"/>
          </a:xfrm>
          <a:prstGeom prst="rect">
            <a:avLst/>
          </a:prstGeom>
        </p:spPr>
      </p:pic>
      <p:pic>
        <p:nvPicPr>
          <p:cNvPr id="42" name="Hình ảnh 4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55AB886-4C8C-0FF0-1642-682F5D936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74" y="3088766"/>
            <a:ext cx="2772701" cy="277270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6FBC097A-0D62-8D46-9871-3FFC77C31CDA}"/>
              </a:ext>
            </a:extLst>
          </p:cNvPr>
          <p:cNvGrpSpPr/>
          <p:nvPr/>
        </p:nvGrpSpPr>
        <p:grpSpPr>
          <a:xfrm>
            <a:off x="6530233" y="1355709"/>
            <a:ext cx="3174604" cy="1899582"/>
            <a:chOff x="3509501" y="1179450"/>
            <a:chExt cx="2220022" cy="1181246"/>
          </a:xfrm>
        </p:grpSpPr>
        <p:sp>
          <p:nvSpPr>
            <p:cNvPr id="25" name="Bong bóng Lời nói: Hình bầu dục 24">
              <a:extLst>
                <a:ext uri="{FF2B5EF4-FFF2-40B4-BE49-F238E27FC236}">
                  <a16:creationId xmlns:a16="http://schemas.microsoft.com/office/drawing/2014/main" id="{E355F730-B6A6-30A1-0651-1C8B01AF9E70}"/>
                </a:ext>
              </a:extLst>
            </p:cNvPr>
            <p:cNvSpPr/>
            <p:nvPr/>
          </p:nvSpPr>
          <p:spPr>
            <a:xfrm>
              <a:off x="3509501" y="1179450"/>
              <a:ext cx="2201058" cy="1181246"/>
            </a:xfrm>
            <a:prstGeom prst="wedgeEllipseCallout">
              <a:avLst>
                <a:gd name="adj1" fmla="val 6081"/>
                <a:gd name="adj2" fmla="val 68344"/>
              </a:avLst>
            </a:prstGeom>
            <a:solidFill>
              <a:srgbClr val="FCE1D9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D267FEA-6F66-9E3F-1EB2-9FEFFDCA9E04}"/>
                </a:ext>
              </a:extLst>
            </p:cNvPr>
            <p:cNvSpPr txBox="1"/>
            <p:nvPr/>
          </p:nvSpPr>
          <p:spPr>
            <a:xfrm>
              <a:off x="3528465" y="1255500"/>
              <a:ext cx="2201058" cy="976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Độ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cao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</a:p>
            <a:p>
              <a:pPr algn="ctr" defTabSz="1625519"/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của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con </a:t>
              </a:r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chữ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</a:p>
            <a:p>
              <a:pPr algn="ctr" defTabSz="1625519"/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như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thế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Calibri"/>
                </a:rPr>
                <a:t>nào</a:t>
              </a:r>
              <a:r>
                <a:rPr lang="en-US" sz="3200" b="1" dirty="0">
                  <a:solidFill>
                    <a:srgbClr val="FF0066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6D7A1C47-3C50-9F88-0225-B39B60F75FAF}"/>
              </a:ext>
            </a:extLst>
          </p:cNvPr>
          <p:cNvGrpSpPr/>
          <p:nvPr/>
        </p:nvGrpSpPr>
        <p:grpSpPr>
          <a:xfrm>
            <a:off x="1194946" y="3797379"/>
            <a:ext cx="7744708" cy="916543"/>
            <a:chOff x="2723746" y="2392893"/>
            <a:chExt cx="5808531" cy="687406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650311E0-9F2C-42A2-5F35-BD367C7EA363}"/>
                </a:ext>
              </a:extLst>
            </p:cNvPr>
            <p:cNvGrpSpPr/>
            <p:nvPr/>
          </p:nvGrpSpPr>
          <p:grpSpPr>
            <a:xfrm>
              <a:off x="2723746" y="2392893"/>
              <a:ext cx="1118702" cy="604787"/>
              <a:chOff x="627570" y="3825223"/>
              <a:chExt cx="2350519" cy="1685880"/>
            </a:xfrm>
          </p:grpSpPr>
          <p:sp>
            <p:nvSpPr>
              <p:cNvPr id="30" name="Hình Bầu dục 29">
                <a:extLst>
                  <a:ext uri="{FF2B5EF4-FFF2-40B4-BE49-F238E27FC236}">
                    <a16:creationId xmlns:a16="http://schemas.microsoft.com/office/drawing/2014/main" id="{7CE456D2-AABC-63E2-2EFC-FD7693B92C10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489" dirty="0"/>
              </a:p>
            </p:txBody>
          </p:sp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0A43D8DA-CAA2-D648-CC9D-9535B34727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31C52B8C-CCCD-19F2-A2DF-4AB5F000C04C}"/>
                </a:ext>
              </a:extLst>
            </p:cNvPr>
            <p:cNvSpPr txBox="1"/>
            <p:nvPr/>
          </p:nvSpPr>
          <p:spPr>
            <a:xfrm>
              <a:off x="3776796" y="2664801"/>
              <a:ext cx="475548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C</a:t>
              </a:r>
              <a:r>
                <a:rPr lang="el-GR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Ϊ ε</a:t>
              </a:r>
              <a:r>
                <a:rPr lang="vi-VN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ữ</a:t>
              </a:r>
              <a:r>
                <a:rPr lang="vi-VN" sz="3000" b="1" dirty="0">
                  <a:solidFill>
                    <a:srgbClr val="0070C0"/>
                  </a:solidFill>
                  <a:latin typeface="HP001 5 hàng" panose="020B0603050302020204" pitchFamily="34" charset="0"/>
                </a:rPr>
                <a:t> </a:t>
              </a:r>
              <a:r>
                <a:rPr lang="vi-VN" sz="3000" b="1" dirty="0">
                  <a:solidFill>
                    <a:srgbClr val="0070C0"/>
                  </a:solidFill>
                  <a:latin typeface="HP001 4H" panose="020B0603050302020204" pitchFamily="34" charset="0"/>
                </a:rPr>
                <a:t>Ȓ</a:t>
              </a:r>
              <a:r>
                <a:rPr lang="vi-VN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, </a:t>
              </a:r>
              <a:r>
                <a:rPr lang="en-US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L, h</a:t>
              </a:r>
              <a:r>
                <a:rPr lang="vi-VN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cao 2 ô ly </a:t>
              </a:r>
              <a:r>
                <a:rPr lang="vi-VN" sz="30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ǟưǫ</a:t>
              </a:r>
              <a:r>
                <a:rPr lang="vi-VN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. </a:t>
              </a: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425E91A8-1FF3-1B0E-3669-86A2C1C2BFBF}"/>
              </a:ext>
            </a:extLst>
          </p:cNvPr>
          <p:cNvGrpSpPr/>
          <p:nvPr/>
        </p:nvGrpSpPr>
        <p:grpSpPr>
          <a:xfrm>
            <a:off x="1243009" y="4670955"/>
            <a:ext cx="6952432" cy="806382"/>
            <a:chOff x="2723746" y="3610115"/>
            <a:chExt cx="5214324" cy="604787"/>
          </a:xfrm>
        </p:grpSpPr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091DA37D-420B-8DDF-9CF4-F00F653B4445}"/>
                </a:ext>
              </a:extLst>
            </p:cNvPr>
            <p:cNvSpPr txBox="1"/>
            <p:nvPr/>
          </p:nvSpPr>
          <p:spPr>
            <a:xfrm>
              <a:off x="3740749" y="3791125"/>
              <a:ext cx="4197321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30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Các</a:t>
              </a:r>
              <a:r>
                <a:rPr lang="vi-VN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c</a:t>
              </a:r>
              <a:r>
                <a:rPr lang="el-GR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Ϊ ε</a:t>
              </a:r>
              <a:r>
                <a:rPr lang="vi-VN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ữ </a:t>
              </a:r>
              <a:r>
                <a:rPr lang="vi-VN" sz="30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cŜ</a:t>
              </a:r>
              <a:r>
                <a:rPr lang="vi-VN" sz="30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lại cao 1 ô ly. </a:t>
              </a:r>
              <a:endParaRPr lang="en-US" sz="3000" b="1" dirty="0">
                <a:solidFill>
                  <a:srgbClr val="0066CC"/>
                </a:solidFill>
                <a:latin typeface="HP001 5 hàng" panose="020B0603050302020204" pitchFamily="34" charset="0"/>
              </a:endParaRPr>
            </a:p>
          </p:txBody>
        </p: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E7D4BF49-4A25-9221-D751-A1F0D759556F}"/>
                </a:ext>
              </a:extLst>
            </p:cNvPr>
            <p:cNvGrpSpPr/>
            <p:nvPr/>
          </p:nvGrpSpPr>
          <p:grpSpPr>
            <a:xfrm>
              <a:off x="2723746" y="3610115"/>
              <a:ext cx="1118702" cy="604787"/>
              <a:chOff x="627570" y="3825223"/>
              <a:chExt cx="2350519" cy="1685880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6E0C865C-8A83-4F46-2F0F-6A4910EEB336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489" dirty="0"/>
              </a:p>
            </p:txBody>
          </p:sp>
          <p:pic>
            <p:nvPicPr>
              <p:cNvPr id="36" name="Hình ảnh 35">
                <a:extLst>
                  <a:ext uri="{FF2B5EF4-FFF2-40B4-BE49-F238E27FC236}">
                    <a16:creationId xmlns:a16="http://schemas.microsoft.com/office/drawing/2014/main" id="{298D7DC5-0AB8-EF13-1731-744E4716B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</p:grp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4A78746F-639B-3160-74D2-4831F2C1985D}"/>
              </a:ext>
            </a:extLst>
          </p:cNvPr>
          <p:cNvCxnSpPr>
            <a:cxnSpLocks/>
          </p:cNvCxnSpPr>
          <p:nvPr/>
        </p:nvCxnSpPr>
        <p:spPr>
          <a:xfrm>
            <a:off x="3062402" y="3004488"/>
            <a:ext cx="3931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D7D6233A-EBE8-DDC1-D4CD-D2625DA068D4}"/>
              </a:ext>
            </a:extLst>
          </p:cNvPr>
          <p:cNvCxnSpPr>
            <a:cxnSpLocks/>
          </p:cNvCxnSpPr>
          <p:nvPr/>
        </p:nvCxnSpPr>
        <p:spPr>
          <a:xfrm>
            <a:off x="3891077" y="3004488"/>
            <a:ext cx="3931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5F6B1EFA-CFDE-300A-165E-8E758A12E91B}"/>
              </a:ext>
            </a:extLst>
          </p:cNvPr>
          <p:cNvCxnSpPr>
            <a:cxnSpLocks/>
          </p:cNvCxnSpPr>
          <p:nvPr/>
        </p:nvCxnSpPr>
        <p:spPr>
          <a:xfrm>
            <a:off x="4719752" y="3004488"/>
            <a:ext cx="347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6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8E64760-5ECC-7914-68A4-47440C2D66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95" y="2083763"/>
            <a:ext cx="3494951" cy="1666467"/>
          </a:xfrm>
          <a:prstGeom prst="rect">
            <a:avLst/>
          </a:prstGeom>
        </p:spPr>
      </p:pic>
      <p:pic>
        <p:nvPicPr>
          <p:cNvPr id="42" name="Hình ảnh 4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55AB886-4C8C-0FF0-1642-682F5D936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74" y="3088766"/>
            <a:ext cx="2772701" cy="2772701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3EA2448-EE13-BC9B-C4EC-2FDED1688B79}"/>
              </a:ext>
            </a:extLst>
          </p:cNvPr>
          <p:cNvGrpSpPr/>
          <p:nvPr/>
        </p:nvGrpSpPr>
        <p:grpSpPr>
          <a:xfrm>
            <a:off x="6391828" y="1439148"/>
            <a:ext cx="3452377" cy="1764927"/>
            <a:chOff x="3296289" y="1263185"/>
            <a:chExt cx="2414270" cy="1097511"/>
          </a:xfrm>
        </p:grpSpPr>
        <p:sp>
          <p:nvSpPr>
            <p:cNvPr id="7" name="Bong bóng Lời nói: Hình bầu dục 6">
              <a:extLst>
                <a:ext uri="{FF2B5EF4-FFF2-40B4-BE49-F238E27FC236}">
                  <a16:creationId xmlns:a16="http://schemas.microsoft.com/office/drawing/2014/main" id="{A1247541-9A69-E2BD-EEB3-EF93B7AC4FC9}"/>
                </a:ext>
              </a:extLst>
            </p:cNvPr>
            <p:cNvSpPr/>
            <p:nvPr/>
          </p:nvSpPr>
          <p:spPr>
            <a:xfrm>
              <a:off x="3296289" y="1263185"/>
              <a:ext cx="2414270" cy="1097511"/>
            </a:xfrm>
            <a:prstGeom prst="wedgeEllipseCallout">
              <a:avLst>
                <a:gd name="adj1" fmla="val 6081"/>
                <a:gd name="adj2" fmla="val 68344"/>
              </a:avLst>
            </a:prstGeom>
            <a:solidFill>
              <a:srgbClr val="FCE1D9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6B7F6A88-D97B-8E75-A72A-0A8B3C243AE6}"/>
                </a:ext>
              </a:extLst>
            </p:cNvPr>
            <p:cNvSpPr txBox="1"/>
            <p:nvPr/>
          </p:nvSpPr>
          <p:spPr>
            <a:xfrm>
              <a:off x="3435514" y="1526276"/>
              <a:ext cx="2201058" cy="593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vi-VN" sz="2800" b="1" dirty="0">
                  <a:solidFill>
                    <a:srgbClr val="FF0066"/>
                  </a:solidFill>
                  <a:latin typeface="Calibri"/>
                </a:rPr>
                <a:t>Khoảng cách giữa các chữ viết ra sao</a:t>
              </a:r>
              <a:r>
                <a:rPr lang="en-US" sz="2800" b="1" dirty="0">
                  <a:solidFill>
                    <a:srgbClr val="FF0066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E459348E-03E4-9453-6AF4-DFC76541F4CE}"/>
              </a:ext>
            </a:extLst>
          </p:cNvPr>
          <p:cNvGrpSpPr/>
          <p:nvPr/>
        </p:nvGrpSpPr>
        <p:grpSpPr>
          <a:xfrm>
            <a:off x="1404815" y="3968095"/>
            <a:ext cx="6597127" cy="1347816"/>
            <a:chOff x="51939" y="2760648"/>
            <a:chExt cx="6597127" cy="1347816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09E15704-8DCF-42BE-FDD4-984C36C893B7}"/>
                </a:ext>
              </a:extLst>
            </p:cNvPr>
            <p:cNvGrpSpPr/>
            <p:nvPr/>
          </p:nvGrpSpPr>
          <p:grpSpPr>
            <a:xfrm>
              <a:off x="1345357" y="2760648"/>
              <a:ext cx="5303709" cy="1347816"/>
              <a:chOff x="3969378" y="2771444"/>
              <a:chExt cx="3469242" cy="1010861"/>
            </a:xfrm>
          </p:grpSpPr>
          <p:grpSp>
            <p:nvGrpSpPr>
              <p:cNvPr id="14" name="Nhóm 13">
                <a:extLst>
                  <a:ext uri="{FF2B5EF4-FFF2-40B4-BE49-F238E27FC236}">
                    <a16:creationId xmlns:a16="http://schemas.microsoft.com/office/drawing/2014/main" id="{35DAE860-F02C-6F3E-EC33-9345ACDD35CD}"/>
                  </a:ext>
                </a:extLst>
              </p:cNvPr>
              <p:cNvGrpSpPr/>
              <p:nvPr/>
            </p:nvGrpSpPr>
            <p:grpSpPr>
              <a:xfrm>
                <a:off x="3969378" y="2771444"/>
                <a:ext cx="1822257" cy="612496"/>
                <a:chOff x="3969378" y="2771444"/>
                <a:chExt cx="1822257" cy="612496"/>
              </a:xfrm>
            </p:grpSpPr>
            <p:sp>
              <p:nvSpPr>
                <p:cNvPr id="17" name="Hộp Văn bản 16">
                  <a:extLst>
                    <a:ext uri="{FF2B5EF4-FFF2-40B4-BE49-F238E27FC236}">
                      <a16:creationId xmlns:a16="http://schemas.microsoft.com/office/drawing/2014/main" id="{9981908B-105D-6145-8920-5789CE0CFCFE}"/>
                    </a:ext>
                  </a:extLst>
                </p:cNvPr>
                <p:cNvSpPr txBox="1"/>
                <p:nvPr/>
              </p:nvSpPr>
              <p:spPr>
                <a:xfrm>
                  <a:off x="3969378" y="2933460"/>
                  <a:ext cx="1822257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sz="32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Kh</a:t>
                  </a:r>
                  <a:r>
                    <a:rPr lang="el-GR" sz="32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Ξ</a:t>
                  </a:r>
                  <a:r>
                    <a:rPr lang="en-US" sz="32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n</a:t>
                  </a:r>
                </a:p>
              </p:txBody>
            </p:sp>
            <p:sp>
              <p:nvSpPr>
                <p:cNvPr id="18" name="Hộp Văn bản 17">
                  <a:extLst>
                    <a:ext uri="{FF2B5EF4-FFF2-40B4-BE49-F238E27FC236}">
                      <a16:creationId xmlns:a16="http://schemas.microsoft.com/office/drawing/2014/main" id="{D14744DF-9183-5486-2E16-E8D70507DA03}"/>
                    </a:ext>
                  </a:extLst>
                </p:cNvPr>
                <p:cNvSpPr txBox="1"/>
                <p:nvPr/>
              </p:nvSpPr>
              <p:spPr>
                <a:xfrm>
                  <a:off x="4916687" y="2945359"/>
                  <a:ext cx="419100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sz="32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g</a:t>
                  </a:r>
                </a:p>
              </p:txBody>
            </p:sp>
            <p:sp>
              <p:nvSpPr>
                <p:cNvPr id="19" name="Hộp Văn bản 18">
                  <a:extLst>
                    <a:ext uri="{FF2B5EF4-FFF2-40B4-BE49-F238E27FC236}">
                      <a16:creationId xmlns:a16="http://schemas.microsoft.com/office/drawing/2014/main" id="{6FB1900B-3C6B-4C8B-A30E-60CEC1B278BD}"/>
                    </a:ext>
                  </a:extLst>
                </p:cNvPr>
                <p:cNvSpPr txBox="1"/>
                <p:nvPr/>
              </p:nvSpPr>
              <p:spPr>
                <a:xfrm>
                  <a:off x="4481787" y="2771444"/>
                  <a:ext cx="582020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sz="32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 ,</a:t>
                  </a:r>
                </a:p>
              </p:txBody>
            </p:sp>
          </p:grp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A4D4C29-872E-0929-8D20-7C7D364E713F}"/>
                  </a:ext>
                </a:extLst>
              </p:cNvPr>
              <p:cNvSpPr txBox="1"/>
              <p:nvPr/>
            </p:nvSpPr>
            <p:spPr>
              <a:xfrm>
                <a:off x="5171979" y="2926980"/>
                <a:ext cx="21504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vi-VN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c</a:t>
                </a:r>
                <a:r>
                  <a:rPr lang="en-US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á</a:t>
                </a:r>
                <a:r>
                  <a:rPr lang="el-GR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ε</a:t>
                </a:r>
                <a:r>
                  <a:rPr lang="vi-VN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giữa</a:t>
                </a:r>
                <a:r>
                  <a:rPr lang="en-US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các</a:t>
                </a:r>
                <a:r>
                  <a:rPr lang="en-US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l-GR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ε</a:t>
                </a:r>
                <a:r>
                  <a:rPr lang="en-US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ữ</a:t>
                </a:r>
              </a:p>
            </p:txBody>
          </p: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27D13D5-4D20-9E35-D9CA-981A85FD9DD9}"/>
                  </a:ext>
                </a:extLst>
              </p:cNvPr>
              <p:cNvSpPr txBox="1"/>
              <p:nvPr/>
            </p:nvSpPr>
            <p:spPr>
              <a:xfrm>
                <a:off x="4069895" y="3343724"/>
                <a:ext cx="3368725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l-GR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θ</a:t>
                </a:r>
                <a:r>
                  <a:rPr lang="en-US" sz="32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i</a:t>
                </a:r>
                <a:r>
                  <a:rPr lang="en-US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Ǉ</a:t>
                </a:r>
                <a:r>
                  <a:rPr lang="el-GR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Η</a:t>
                </a:r>
                <a:r>
                  <a:rPr lang="en-US" sz="32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Ğng</a:t>
                </a:r>
                <a:r>
                  <a:rPr lang="en-US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bằng</a:t>
                </a:r>
                <a:r>
                  <a:rPr lang="en-US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1 c</a:t>
                </a:r>
                <a:r>
                  <a:rPr lang="el-GR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Ϊ ε</a:t>
                </a:r>
                <a:r>
                  <a:rPr lang="en-US" sz="32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ữ o.</a:t>
                </a:r>
              </a:p>
            </p:txBody>
          </p:sp>
        </p:grp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4144088E-0852-9D93-780B-63B76E15AE7A}"/>
                </a:ext>
              </a:extLst>
            </p:cNvPr>
            <p:cNvGrpSpPr/>
            <p:nvPr/>
          </p:nvGrpSpPr>
          <p:grpSpPr>
            <a:xfrm>
              <a:off x="51939" y="2843084"/>
              <a:ext cx="1491603" cy="806383"/>
              <a:chOff x="627570" y="3825223"/>
              <a:chExt cx="2350519" cy="1685880"/>
            </a:xfrm>
          </p:grpSpPr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77250025-0F5C-2196-7CD1-49352D63B653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800" dirty="0"/>
              </a:p>
            </p:txBody>
          </p:sp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7A77C1DC-0906-9B68-441D-9ED8183A46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</p:grp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2ACCB5A1-ABC8-9C04-F8A3-AE07F841AE76}"/>
              </a:ext>
            </a:extLst>
          </p:cNvPr>
          <p:cNvSpPr/>
          <p:nvPr/>
        </p:nvSpPr>
        <p:spPr>
          <a:xfrm>
            <a:off x="3745510" y="2742484"/>
            <a:ext cx="180974" cy="1745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2">
            <a:extLst>
              <a:ext uri="{FF2B5EF4-FFF2-40B4-BE49-F238E27FC236}">
                <a16:creationId xmlns:a16="http://schemas.microsoft.com/office/drawing/2014/main" id="{370FC8BB-F041-6E6B-89D2-D4CFF03F59F9}"/>
              </a:ext>
            </a:extLst>
          </p:cNvPr>
          <p:cNvSpPr/>
          <p:nvPr/>
        </p:nvSpPr>
        <p:spPr>
          <a:xfrm>
            <a:off x="4047269" y="162168"/>
            <a:ext cx="38763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T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Ừ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12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F9BD37E5-F1F9-7B4F-7A85-5C1C96C18CB2}"/>
              </a:ext>
            </a:extLst>
          </p:cNvPr>
          <p:cNvGrpSpPr/>
          <p:nvPr/>
        </p:nvGrpSpPr>
        <p:grpSpPr>
          <a:xfrm>
            <a:off x="2643835" y="1363657"/>
            <a:ext cx="7712002" cy="2550684"/>
            <a:chOff x="72635" y="152394"/>
            <a:chExt cx="7712002" cy="2550684"/>
          </a:xfrm>
        </p:grpSpPr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3309696F-6B71-6138-047A-F5AC90D67321}"/>
                </a:ext>
              </a:extLst>
            </p:cNvPr>
            <p:cNvSpPr/>
            <p:nvPr/>
          </p:nvSpPr>
          <p:spPr>
            <a:xfrm>
              <a:off x="2079971" y="2056747"/>
              <a:ext cx="25234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 err="1">
                  <a:solidFill>
                    <a:srgbClr val="FFC000"/>
                  </a:solidFill>
                  <a:latin typeface="#9Slide05 Phobia" panose="02000506000000020003" pitchFamily="2" charset="0"/>
                  <a:ea typeface="LNTH-LuoLuoNotangYuanTi 1" panose="020B0604020202020204" charset="-128"/>
                  <a:cs typeface="LNTH-LuoLuoNotangYuanTi 1" panose="020B0604020202020204" charset="-128"/>
                </a:rPr>
                <a:t>Bài</a:t>
              </a:r>
              <a:r>
                <a:rPr lang="en-US" sz="3600" b="1" dirty="0">
                  <a:solidFill>
                    <a:srgbClr val="FFC000"/>
                  </a:solidFill>
                  <a:latin typeface="#9Slide05 Phobia" panose="02000506000000020003" pitchFamily="2" charset="0"/>
                  <a:ea typeface="LNTH-LuoLuoNotangYuanTi 1" panose="020B0604020202020204" charset="-128"/>
                  <a:cs typeface="LNTH-LuoLuoNotangYuanTi 1" panose="020B0604020202020204" charset="-128"/>
                </a:rPr>
                <a:t> 1 – </a:t>
              </a:r>
              <a:r>
                <a:rPr lang="en-US" sz="3600" b="1" dirty="0" err="1">
                  <a:solidFill>
                    <a:srgbClr val="FFC000"/>
                  </a:solidFill>
                  <a:latin typeface="#9Slide05 Phobia" panose="02000506000000020003" pitchFamily="2" charset="0"/>
                  <a:ea typeface="LNTH-LuoLuoNotangYuanTi 1" panose="020B0604020202020204" charset="-128"/>
                  <a:cs typeface="LNTH-LuoLuoNotangYuanTi 1" panose="020B0604020202020204" charset="-128"/>
                </a:rPr>
                <a:t>Tiết</a:t>
              </a:r>
              <a:r>
                <a:rPr lang="en-US" sz="3600" b="1" dirty="0">
                  <a:solidFill>
                    <a:srgbClr val="FFC000"/>
                  </a:solidFill>
                  <a:latin typeface="#9Slide05 Phobia" panose="02000506000000020003" pitchFamily="2" charset="0"/>
                  <a:ea typeface="LNTH-LuoLuoNotangYuanTi 1" panose="020B0604020202020204" charset="-128"/>
                  <a:cs typeface="LNTH-LuoLuoNotangYuanTi 1" panose="020B0604020202020204" charset="-128"/>
                </a:rPr>
                <a:t> 3</a:t>
              </a:r>
            </a:p>
          </p:txBody>
        </p:sp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68BA98F5-6BA8-9542-EAE3-F3227B90A0A5}"/>
                </a:ext>
              </a:extLst>
            </p:cNvPr>
            <p:cNvGrpSpPr/>
            <p:nvPr/>
          </p:nvGrpSpPr>
          <p:grpSpPr>
            <a:xfrm>
              <a:off x="72635" y="152394"/>
              <a:ext cx="7712002" cy="1874508"/>
              <a:chOff x="72635" y="152394"/>
              <a:chExt cx="7712002" cy="1874508"/>
            </a:xfrm>
          </p:grpSpPr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F615E1FB-FB73-9FB8-282D-4969B836BC80}"/>
                  </a:ext>
                </a:extLst>
              </p:cNvPr>
              <p:cNvSpPr txBox="1"/>
              <p:nvPr/>
            </p:nvSpPr>
            <p:spPr>
              <a:xfrm>
                <a:off x="503731" y="152394"/>
                <a:ext cx="60421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b="1" dirty="0" err="1">
                    <a:latin typeface="UTM Isadora" panose="02040603050506020204" pitchFamily="18" charset="0"/>
                  </a:rPr>
                  <a:t>Thứ</a:t>
                </a:r>
                <a:r>
                  <a:rPr lang="en-US" sz="2400" b="1" dirty="0">
                    <a:latin typeface="UTM Isadora" panose="02040603050506020204" pitchFamily="18" charset="0"/>
                  </a:rPr>
                  <a:t> … </a:t>
                </a:r>
                <a:r>
                  <a:rPr lang="en-US" sz="2400" b="1" dirty="0" err="1">
                    <a:latin typeface="UTM Isadora" panose="02040603050506020204" pitchFamily="18" charset="0"/>
                  </a:rPr>
                  <a:t>ngày</a:t>
                </a:r>
                <a:r>
                  <a:rPr lang="en-US" sz="2400" b="1" dirty="0">
                    <a:latin typeface="UTM Isadora" panose="02040603050506020204" pitchFamily="18" charset="0"/>
                  </a:rPr>
                  <a:t> … </a:t>
                </a:r>
                <a:r>
                  <a:rPr lang="en-US" sz="2400" b="1" dirty="0" err="1">
                    <a:latin typeface="UTM Isadora" panose="02040603050506020204" pitchFamily="18" charset="0"/>
                  </a:rPr>
                  <a:t>tháng</a:t>
                </a:r>
                <a:r>
                  <a:rPr lang="en-US" sz="2400" b="1" dirty="0">
                    <a:latin typeface="UTM Isadora" panose="02040603050506020204" pitchFamily="18" charset="0"/>
                  </a:rPr>
                  <a:t> … </a:t>
                </a:r>
                <a:r>
                  <a:rPr lang="en-US" sz="2400" b="1" dirty="0" err="1">
                    <a:latin typeface="UTM Isadora" panose="02040603050506020204" pitchFamily="18" charset="0"/>
                  </a:rPr>
                  <a:t>năm</a:t>
                </a:r>
                <a:r>
                  <a:rPr lang="en-US" sz="2400" b="1" dirty="0">
                    <a:latin typeface="UTM Isadora" panose="02040603050506020204" pitchFamily="18" charset="0"/>
                  </a:rPr>
                  <a:t> …</a:t>
                </a:r>
              </a:p>
            </p:txBody>
          </p:sp>
          <p:pic>
            <p:nvPicPr>
              <p:cNvPr id="32" name="Hình ảnh 31" descr="Ảnh có chứa văn bản, màn hình&#10;&#10;Mô tả được tạo tự động">
                <a:extLst>
                  <a:ext uri="{FF2B5EF4-FFF2-40B4-BE49-F238E27FC236}">
                    <a16:creationId xmlns:a16="http://schemas.microsoft.com/office/drawing/2014/main" id="{1F726953-6847-ED9F-D7ED-6BBCDA101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06938" y="657824"/>
                <a:ext cx="2469371" cy="521580"/>
              </a:xfrm>
              <a:prstGeom prst="rect">
                <a:avLst/>
              </a:prstGeom>
            </p:spPr>
          </p:pic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id="{0B7A8C5B-C77A-03C8-4518-25887C4A8E50}"/>
                  </a:ext>
                </a:extLst>
              </p:cNvPr>
              <p:cNvSpPr txBox="1"/>
              <p:nvPr/>
            </p:nvSpPr>
            <p:spPr>
              <a:xfrm>
                <a:off x="72635" y="1403253"/>
                <a:ext cx="2244451" cy="60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UTM Cooper Black" panose="02040603050506020204" pitchFamily="18" charset="0"/>
                  </a:rPr>
                  <a:t>Chủ</a:t>
                </a:r>
                <a:r>
                  <a:rPr lang="en-US" sz="2800" kern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UTM Cooper Black" panose="02040603050506020204" pitchFamily="18" charset="0"/>
                  </a:rPr>
                  <a:t> </a:t>
                </a:r>
                <a:r>
                  <a:rPr lang="en-US" sz="2800" kern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UTM Cooper Black" panose="02040603050506020204" pitchFamily="18" charset="0"/>
                  </a:rPr>
                  <a:t>đề</a:t>
                </a:r>
                <a:r>
                  <a:rPr lang="en-US" sz="2800" kern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UTM Cooper Black" panose="02040603050506020204" pitchFamily="18" charset="0"/>
                  </a:rPr>
                  <a:t>:</a:t>
                </a:r>
                <a:endParaRPr kumimoji="0" lang="en-US" sz="2800" i="0" u="none" strike="noStrike" kern="0" normalizeH="0" baseline="0" noProof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BE800F84-328D-85CE-628F-0BB751A5C601}"/>
                  </a:ext>
                </a:extLst>
              </p:cNvPr>
              <p:cNvSpPr txBox="1"/>
              <p:nvPr/>
            </p:nvSpPr>
            <p:spPr>
              <a:xfrm>
                <a:off x="1278681" y="1223477"/>
                <a:ext cx="6505956" cy="803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kern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Đ</a:t>
                </a:r>
                <a:r>
                  <a:rPr lang="vi-VN" sz="4000" b="1" kern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DFA71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Ấ</a:t>
                </a:r>
                <a:r>
                  <a:rPr lang="vi-VN" sz="4000" b="1" kern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T </a:t>
                </a:r>
                <a:r>
                  <a:rPr lang="vi-VN" sz="4000" b="1" kern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4472C4">
                        <a:lumMod val="60000"/>
                        <a:lumOff val="4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N</a:t>
                </a:r>
                <a:r>
                  <a:rPr lang="vi-VN" sz="4000" b="1" kern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C000">
                        <a:lumMod val="40000"/>
                        <a:lumOff val="6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Ư</a:t>
                </a:r>
                <a:r>
                  <a:rPr lang="vi-VN" sz="4000" b="1" kern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CC66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Ớ</a:t>
                </a:r>
                <a:r>
                  <a:rPr lang="vi-VN" sz="4000" b="1" kern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C</a:t>
                </a:r>
                <a:r>
                  <a:rPr kumimoji="0" lang="en-US" sz="4000" b="1" i="0" u="none" strike="noStrike" kern="0" cap="none" spc="0" normalizeH="0" baseline="0" noProof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SVN-Poky's" panose="020B0606040200020203" pitchFamily="34" charset="0"/>
                  </a:rPr>
                  <a:t> </a:t>
                </a:r>
                <a:r>
                  <a:rPr lang="vi-VN" sz="4000" b="1" kern="0" noProof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M</a:t>
                </a:r>
                <a:r>
                  <a:rPr lang="vi-VN" sz="4000" b="1" kern="0" noProof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Ế</a:t>
                </a:r>
                <a:r>
                  <a:rPr lang="vi-VN" sz="4000" b="1" kern="0" noProof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N </a:t>
                </a:r>
                <a:r>
                  <a:rPr lang="vi-VN" sz="4000" b="1" kern="0" noProof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Y</a:t>
                </a:r>
                <a:r>
                  <a:rPr lang="vi-VN" sz="4000" b="1" kern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Ê</a:t>
                </a:r>
                <a:r>
                  <a:rPr lang="vi-VN" sz="4000" b="1" kern="0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DFA71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SVN-Poky's" panose="020B0606040200020203" pitchFamily="34" charset="0"/>
                  </a:rPr>
                  <a:t>U</a:t>
                </a:r>
                <a:endParaRPr kumimoji="0" lang="en-US" sz="40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</a:endParaRPr>
              </a:p>
            </p:txBody>
          </p:sp>
        </p:grpSp>
      </p:grpSp>
      <p:sp>
        <p:nvSpPr>
          <p:cNvPr id="35" name="TextBox 28">
            <a:extLst>
              <a:ext uri="{FF2B5EF4-FFF2-40B4-BE49-F238E27FC236}">
                <a16:creationId xmlns:a16="http://schemas.microsoft.com/office/drawing/2014/main" id="{0FBD80D1-7EEB-679C-676B-AF3E4A8B6E70}"/>
              </a:ext>
            </a:extLst>
          </p:cNvPr>
          <p:cNvSpPr txBox="1"/>
          <p:nvPr/>
        </p:nvSpPr>
        <p:spPr>
          <a:xfrm>
            <a:off x="4269669" y="7917661"/>
            <a:ext cx="5666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HP001 4H" panose="020B06030503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l-GR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ε</a:t>
            </a:r>
            <a:r>
              <a:rPr lang="en-US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ữ h</a:t>
            </a:r>
            <a:r>
              <a:rPr lang="el-GR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Ξ</a:t>
            </a:r>
            <a:r>
              <a:rPr lang="vi-VN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 ȓ, Ȓ </a:t>
            </a:r>
            <a:r>
              <a:rPr lang="en-US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(k</a:t>
            </a:r>
            <a:r>
              <a:rPr lang="el-GR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Η</a:t>
            </a:r>
            <a:r>
              <a:rPr lang="en-US" sz="32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ểu</a:t>
            </a:r>
            <a:r>
              <a:rPr lang="en-US" sz="3200" b="1" dirty="0">
                <a:solidFill>
                  <a:srgbClr val="002060"/>
                </a:solidFill>
                <a:latin typeface="HP001 4H" panose="020B0603050302020204" pitchFamily="34" charset="0"/>
              </a:rPr>
              <a:t> 2)</a:t>
            </a:r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E73962B4-C4BD-AD65-443C-8942A78EA048}"/>
              </a:ext>
            </a:extLst>
          </p:cNvPr>
          <p:cNvGrpSpPr/>
          <p:nvPr/>
        </p:nvGrpSpPr>
        <p:grpSpPr>
          <a:xfrm>
            <a:off x="3505215" y="3404267"/>
            <a:ext cx="5276546" cy="2224912"/>
            <a:chOff x="3498820" y="3579153"/>
            <a:chExt cx="5276546" cy="2224912"/>
          </a:xfrm>
        </p:grpSpPr>
        <p:sp>
          <p:nvSpPr>
            <p:cNvPr id="3" name="Tiêu đề phụ 5">
              <a:extLst>
                <a:ext uri="{FF2B5EF4-FFF2-40B4-BE49-F238E27FC236}">
                  <a16:creationId xmlns:a16="http://schemas.microsoft.com/office/drawing/2014/main" id="{1BC4723B-7B65-957F-8E38-11DD5CE13B89}"/>
                </a:ext>
              </a:extLst>
            </p:cNvPr>
            <p:cNvSpPr txBox="1">
              <a:spLocks/>
            </p:cNvSpPr>
            <p:nvPr/>
          </p:nvSpPr>
          <p:spPr>
            <a:xfrm>
              <a:off x="3498820" y="4319012"/>
              <a:ext cx="2034606" cy="47580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 err="1">
                  <a:solidFill>
                    <a:srgbClr val="00B0F0"/>
                  </a:solidFill>
                  <a:latin typeface="+mj-lt"/>
                </a:rPr>
                <a:t>Tập</a:t>
              </a:r>
              <a:r>
                <a:rPr lang="en-US" sz="2400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+mj-lt"/>
                </a:rPr>
                <a:t>viết</a:t>
              </a:r>
              <a:r>
                <a:rPr lang="en-US" sz="2400" dirty="0">
                  <a:solidFill>
                    <a:srgbClr val="00B0F0"/>
                  </a:solidFill>
                  <a:latin typeface="+mj-lt"/>
                </a:rPr>
                <a:t>:</a:t>
              </a:r>
            </a:p>
          </p:txBody>
        </p:sp>
        <p:pic>
          <p:nvPicPr>
            <p:cNvPr id="37" name="Hình ảnh 3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8F37AFE5-C810-5B77-ACFC-AFBF8CB2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8414" y="3579153"/>
              <a:ext cx="4006952" cy="2224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8E64760-5ECC-7914-68A4-47440C2D66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95" y="2083764"/>
            <a:ext cx="3494951" cy="1666467"/>
          </a:xfrm>
          <a:prstGeom prst="rect">
            <a:avLst/>
          </a:prstGeom>
        </p:spPr>
      </p:pic>
      <p:pic>
        <p:nvPicPr>
          <p:cNvPr id="42" name="Hình ảnh 4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55AB886-4C8C-0FF0-1642-682F5D936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27" y="3148107"/>
            <a:ext cx="2772701" cy="2772701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35284160-F84F-E697-FCC9-73ADD950CBA6}"/>
              </a:ext>
            </a:extLst>
          </p:cNvPr>
          <p:cNvGrpSpPr/>
          <p:nvPr/>
        </p:nvGrpSpPr>
        <p:grpSpPr>
          <a:xfrm>
            <a:off x="5842746" y="1385979"/>
            <a:ext cx="3853704" cy="2116766"/>
            <a:chOff x="3092017" y="1127252"/>
            <a:chExt cx="2635638" cy="1316301"/>
          </a:xfrm>
        </p:grpSpPr>
        <p:sp>
          <p:nvSpPr>
            <p:cNvPr id="24" name="Bong bóng Lời nói: Hình bầu dục 23">
              <a:extLst>
                <a:ext uri="{FF2B5EF4-FFF2-40B4-BE49-F238E27FC236}">
                  <a16:creationId xmlns:a16="http://schemas.microsoft.com/office/drawing/2014/main" id="{F170E112-73E5-D2F0-B1EE-67FE5D169A6D}"/>
                </a:ext>
              </a:extLst>
            </p:cNvPr>
            <p:cNvSpPr/>
            <p:nvPr/>
          </p:nvSpPr>
          <p:spPr>
            <a:xfrm>
              <a:off x="3092017" y="1127252"/>
              <a:ext cx="2635638" cy="1316301"/>
            </a:xfrm>
            <a:prstGeom prst="wedgeEllipseCallout">
              <a:avLst>
                <a:gd name="adj1" fmla="val 24656"/>
                <a:gd name="adj2" fmla="val 64969"/>
              </a:avLst>
            </a:prstGeom>
            <a:solidFill>
              <a:srgbClr val="FCE1D9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9B49CC3C-7465-7386-6F57-28606A7DE587}"/>
                </a:ext>
              </a:extLst>
            </p:cNvPr>
            <p:cNvSpPr txBox="1"/>
            <p:nvPr/>
          </p:nvSpPr>
          <p:spPr>
            <a:xfrm>
              <a:off x="3446439" y="1277509"/>
              <a:ext cx="2145503" cy="1071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600" b="1" dirty="0" err="1">
                  <a:solidFill>
                    <a:srgbClr val="FF0066"/>
                  </a:solidFill>
                  <a:latin typeface="+mn-lt"/>
                </a:rPr>
                <a:t>Từ</a:t>
              </a:r>
              <a:r>
                <a:rPr lang="en-US" sz="2600" b="1" dirty="0">
                  <a:solidFill>
                    <a:srgbClr val="FF0066"/>
                  </a:solidFill>
                  <a:latin typeface="+mn-lt"/>
                </a:rPr>
                <a:t> con </a:t>
              </a:r>
              <a:r>
                <a:rPr lang="en-US" sz="2600" b="1" dirty="0" err="1">
                  <a:solidFill>
                    <a:srgbClr val="FF0066"/>
                  </a:solidFill>
                  <a:latin typeface="+mn-lt"/>
                </a:rPr>
                <a:t>chữ</a:t>
              </a:r>
              <a:r>
                <a:rPr lang="en-US" sz="2600" b="1" dirty="0">
                  <a:solidFill>
                    <a:srgbClr val="FF0066"/>
                  </a:solidFill>
                  <a:latin typeface="+mn-lt"/>
                </a:rPr>
                <a:t> </a:t>
              </a:r>
              <a:r>
                <a:rPr lang="vi-VN" sz="2800" b="1" dirty="0">
                  <a:solidFill>
                    <a:srgbClr val="0070C0"/>
                  </a:solidFill>
                  <a:latin typeface="HP001 4H" panose="020B0603050302020204" pitchFamily="34" charset="0"/>
                </a:rPr>
                <a:t>ȓ</a:t>
              </a:r>
              <a:r>
                <a:rPr lang="en-US" sz="2600" b="1" dirty="0">
                  <a:solidFill>
                    <a:srgbClr val="FF0066"/>
                  </a:solidFill>
                  <a:latin typeface="+mn-lt"/>
                </a:rPr>
                <a:t> sang </a:t>
              </a:r>
              <a:endParaRPr lang="vi-VN" sz="2600" b="1" dirty="0">
                <a:solidFill>
                  <a:srgbClr val="FF0066"/>
                </a:solidFill>
                <a:latin typeface="+mn-lt"/>
              </a:endParaRPr>
            </a:p>
            <a:p>
              <a:r>
                <a:rPr lang="en-US" sz="2600" b="1" dirty="0">
                  <a:solidFill>
                    <a:srgbClr val="FF0066"/>
                  </a:solidFill>
                  <a:latin typeface="+mn-lt"/>
                </a:rPr>
                <a:t>con </a:t>
              </a:r>
              <a:r>
                <a:rPr lang="en-US" sz="2600" b="1" dirty="0" err="1">
                  <a:solidFill>
                    <a:srgbClr val="FF0066"/>
                  </a:solidFill>
                  <a:latin typeface="+mn-lt"/>
                </a:rPr>
                <a:t>chữ</a:t>
              </a:r>
              <a:r>
                <a:rPr lang="vi-VN" sz="2600" b="1" dirty="0">
                  <a:solidFill>
                    <a:srgbClr val="FF0066"/>
                  </a:solidFill>
                  <a:latin typeface="+mn-lt"/>
                </a:rPr>
                <a:t> </a:t>
              </a:r>
              <a:r>
                <a:rPr lang="en-US" sz="2600" b="1" dirty="0">
                  <a:solidFill>
                    <a:srgbClr val="0066CC"/>
                  </a:solidFill>
                  <a:latin typeface="HP001 4 hàng" panose="020B0603050302020204" pitchFamily="34" charset="0"/>
                </a:rPr>
                <a:t>ê</a:t>
              </a:r>
              <a:r>
                <a:rPr lang="en-US" sz="2600" b="1" dirty="0">
                  <a:solidFill>
                    <a:srgbClr val="FF0066"/>
                  </a:solidFill>
                  <a:latin typeface="+mn-lt"/>
                </a:rPr>
                <a:t>, </a:t>
              </a:r>
              <a:r>
                <a:rPr lang="en-US" sz="2600" b="1" dirty="0" err="1">
                  <a:solidFill>
                    <a:srgbClr val="FF0066"/>
                  </a:solidFill>
                  <a:latin typeface="+mn-lt"/>
                </a:rPr>
                <a:t>từ</a:t>
              </a:r>
              <a:r>
                <a:rPr lang="en-US" sz="2600" b="1" dirty="0">
                  <a:solidFill>
                    <a:srgbClr val="FF0066"/>
                  </a:solidFill>
                  <a:latin typeface="+mn-lt"/>
                </a:rPr>
                <a:t> </a:t>
              </a:r>
              <a:r>
                <a:rPr lang="en-US" sz="2600" b="1" dirty="0" err="1">
                  <a:solidFill>
                    <a:srgbClr val="FF0066"/>
                  </a:solidFill>
                  <a:latin typeface="+mn-lt"/>
                </a:rPr>
                <a:t>chữ</a:t>
              </a:r>
              <a:r>
                <a:rPr lang="en-US" sz="2600" b="1" dirty="0">
                  <a:solidFill>
                    <a:srgbClr val="FF0066"/>
                  </a:solidFill>
                  <a:latin typeface="+mn-lt"/>
                </a:rPr>
                <a:t> </a:t>
              </a:r>
              <a:r>
                <a:rPr lang="en-US" sz="2600" b="1" dirty="0">
                  <a:solidFill>
                    <a:srgbClr val="0066CC"/>
                  </a:solidFill>
                  <a:latin typeface="HP001 4 hàng" panose="020B0603050302020204" pitchFamily="34" charset="0"/>
                </a:rPr>
                <a:t>L</a:t>
              </a:r>
              <a:r>
                <a:rPr lang="en-US" sz="2600" b="1" dirty="0">
                  <a:solidFill>
                    <a:srgbClr val="FF0066"/>
                  </a:solidFill>
                  <a:latin typeface="+mn-lt"/>
                </a:rPr>
                <a:t>     </a:t>
              </a:r>
              <a:r>
                <a:rPr lang="vi-VN" sz="2600" b="1" dirty="0">
                  <a:solidFill>
                    <a:srgbClr val="FF0066"/>
                  </a:solidFill>
                  <a:latin typeface="+mn-lt"/>
                </a:rPr>
                <a:t> </a:t>
              </a:r>
            </a:p>
            <a:p>
              <a:r>
                <a:rPr lang="en-US" sz="2600" b="1" dirty="0">
                  <a:solidFill>
                    <a:srgbClr val="FF0066"/>
                  </a:solidFill>
                  <a:latin typeface="+mn-lt"/>
                </a:rPr>
                <a:t>sang con </a:t>
              </a:r>
              <a:r>
                <a:rPr lang="en-US" sz="2600" b="1" dirty="0" err="1">
                  <a:solidFill>
                    <a:srgbClr val="FF0066"/>
                  </a:solidFill>
                  <a:latin typeface="+mn-lt"/>
                </a:rPr>
                <a:t>chữ</a:t>
              </a:r>
              <a:r>
                <a:rPr lang="vi-VN" sz="2600" b="1" dirty="0">
                  <a:solidFill>
                    <a:srgbClr val="FF0066"/>
                  </a:solidFill>
                  <a:latin typeface="+mn-lt"/>
                </a:rPr>
                <a:t> </a:t>
              </a:r>
              <a:r>
                <a:rPr lang="en-US" sz="2600" b="1" dirty="0">
                  <a:solidFill>
                    <a:srgbClr val="0066CC"/>
                  </a:solidFill>
                  <a:latin typeface="HP001 4 hàng" panose="020B0603050302020204" pitchFamily="34" charset="0"/>
                </a:rPr>
                <a:t>i</a:t>
              </a:r>
              <a:r>
                <a:rPr lang="vi-VN" sz="2600" b="1" dirty="0">
                  <a:solidFill>
                    <a:srgbClr val="FF0066"/>
                  </a:solidFill>
                  <a:latin typeface="+mn-lt"/>
                </a:rPr>
                <a:t> được </a:t>
              </a:r>
            </a:p>
            <a:p>
              <a:r>
                <a:rPr lang="vi-VN" sz="2600" b="1" dirty="0">
                  <a:solidFill>
                    <a:srgbClr val="FF0066"/>
                  </a:solidFill>
                  <a:latin typeface="+mn-lt"/>
                </a:rPr>
                <a:t>viết như thế nào?</a:t>
              </a:r>
              <a:endParaRPr lang="en-US" sz="2600" dirty="0"/>
            </a:p>
          </p:txBody>
        </p:sp>
      </p:grpSp>
      <p:sp>
        <p:nvSpPr>
          <p:cNvPr id="26" name="TextBox 23">
            <a:extLst>
              <a:ext uri="{FF2B5EF4-FFF2-40B4-BE49-F238E27FC236}">
                <a16:creationId xmlns:a16="http://schemas.microsoft.com/office/drawing/2014/main" id="{3A29BF74-D58B-9163-89F1-2C98EE712253}"/>
              </a:ext>
            </a:extLst>
          </p:cNvPr>
          <p:cNvSpPr txBox="1"/>
          <p:nvPr/>
        </p:nvSpPr>
        <p:spPr>
          <a:xfrm>
            <a:off x="2054268" y="3957167"/>
            <a:ext cx="6324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Từ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đ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ΗϜ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m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dừng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λ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Ǽt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c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Ϊ ε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ữ</a:t>
            </a:r>
            <a:r>
              <a:rPr lang="en-US" sz="2800" b="1" dirty="0">
                <a:latin typeface="HP001 4H" panose="020B0603050302020204" pitchFamily="34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HP001 4H" panose="020B0603050302020204" pitchFamily="34" charset="0"/>
              </a:rPr>
              <a:t>ȓ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</a:p>
          <a:p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lia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λ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Ǽt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νμ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Ğt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Ζ˛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t </a:t>
            </a:r>
            <a:r>
              <a:rPr lang="vi-VN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cong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phải</a:t>
            </a:r>
            <a:r>
              <a:rPr lang="vi-VN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c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Ϊ ε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ữ ê.</a:t>
            </a:r>
          </a:p>
        </p:txBody>
      </p:sp>
      <p:pic>
        <p:nvPicPr>
          <p:cNvPr id="27" name="Picture 2" descr="CodePen - PROJECT 57">
            <a:extLst>
              <a:ext uri="{FF2B5EF4-FFF2-40B4-BE49-F238E27FC236}">
                <a16:creationId xmlns:a16="http://schemas.microsoft.com/office/drawing/2014/main" id="{7E7EA69C-CA83-8D41-5287-3676DCFF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41" y="3864437"/>
            <a:ext cx="852813" cy="8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odePen - PROJECT 57">
            <a:extLst>
              <a:ext uri="{FF2B5EF4-FFF2-40B4-BE49-F238E27FC236}">
                <a16:creationId xmlns:a16="http://schemas.microsoft.com/office/drawing/2014/main" id="{C34F1413-BD7D-4393-3E5A-84957E047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67" y="4762029"/>
            <a:ext cx="852813" cy="8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3">
            <a:extLst>
              <a:ext uri="{FF2B5EF4-FFF2-40B4-BE49-F238E27FC236}">
                <a16:creationId xmlns:a16="http://schemas.microsoft.com/office/drawing/2014/main" id="{1BE28307-82DE-5EF3-4553-222108FFF4B4}"/>
              </a:ext>
            </a:extLst>
          </p:cNvPr>
          <p:cNvSpPr txBox="1"/>
          <p:nvPr/>
        </p:nvSpPr>
        <p:spPr>
          <a:xfrm>
            <a:off x="2146234" y="4924186"/>
            <a:ext cx="6911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Từ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đ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ΗϜ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m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dừng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λ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Ǽt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c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Ϊ ε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ữ L </a:t>
            </a:r>
          </a:p>
          <a:p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lia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λ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Ǽt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νμ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Ğt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Ζ˛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t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hất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 c</a:t>
            </a:r>
            <a:r>
              <a:rPr lang="el-GR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Ϊ ε</a:t>
            </a:r>
            <a:r>
              <a:rPr lang="en-US" sz="2800" b="1" dirty="0">
                <a:solidFill>
                  <a:srgbClr val="0066CC"/>
                </a:solidFill>
                <a:latin typeface="HP001 4 hàng" panose="020B0603050302020204" pitchFamily="34" charset="0"/>
              </a:rPr>
              <a:t>ữ i. </a:t>
            </a:r>
          </a:p>
        </p:txBody>
      </p:sp>
      <p:sp>
        <p:nvSpPr>
          <p:cNvPr id="5" name="矩形 22">
            <a:extLst>
              <a:ext uri="{FF2B5EF4-FFF2-40B4-BE49-F238E27FC236}">
                <a16:creationId xmlns:a16="http://schemas.microsoft.com/office/drawing/2014/main" id="{F68A5148-73C2-0D3A-E66F-04A2E12733CB}"/>
              </a:ext>
            </a:extLst>
          </p:cNvPr>
          <p:cNvSpPr/>
          <p:nvPr/>
        </p:nvSpPr>
        <p:spPr>
          <a:xfrm>
            <a:off x="4047269" y="162168"/>
            <a:ext cx="38763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T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Ừ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9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153262" y="1232348"/>
            <a:ext cx="9453489" cy="46541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455569" y="162168"/>
            <a:ext cx="5059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LUYỆN VIẾT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7" name="Hình ảnh 6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1F546897-5259-2BFA-4790-02CA4FBA6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89" y="3074809"/>
            <a:ext cx="2987928" cy="298792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31F9C68-3265-B0E5-47E1-7B4A8C4AC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354248"/>
            <a:ext cx="1418532" cy="1993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id="{58174CFE-5D2B-1415-5313-94D3B6876042}"/>
              </a:ext>
            </a:extLst>
          </p:cNvPr>
          <p:cNvSpPr/>
          <p:nvPr/>
        </p:nvSpPr>
        <p:spPr>
          <a:xfrm>
            <a:off x="7044467" y="1699226"/>
            <a:ext cx="2595181" cy="1403676"/>
          </a:xfrm>
          <a:prstGeom prst="wedgeEllipseCallout">
            <a:avLst>
              <a:gd name="adj1" fmla="val 5540"/>
              <a:gd name="adj2" fmla="val 6337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endParaRPr lang="en-US" sz="2800" dirty="0"/>
          </a:p>
          <a:p>
            <a:pPr algn="ctr"/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. 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DB936AF-BD89-89BF-BBC9-BF77E7AE0A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71" y="2275024"/>
            <a:ext cx="4184113" cy="19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0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6"/>
            <a:ext cx="9453489" cy="46541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803613" y="162168"/>
            <a:ext cx="4363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LƯU Ý KHI VIẾT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0585AEA-12E6-3C42-4F8D-B1868825AD84}"/>
              </a:ext>
            </a:extLst>
          </p:cNvPr>
          <p:cNvGrpSpPr/>
          <p:nvPr/>
        </p:nvGrpSpPr>
        <p:grpSpPr>
          <a:xfrm>
            <a:off x="1669366" y="1247213"/>
            <a:ext cx="6129360" cy="1555840"/>
            <a:chOff x="1288802" y="952334"/>
            <a:chExt cx="7693265" cy="2030037"/>
          </a:xfrm>
        </p:grpSpPr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86E30381-6706-204B-DDA1-3168DD016990}"/>
                </a:ext>
              </a:extLst>
            </p:cNvPr>
            <p:cNvGrpSpPr/>
            <p:nvPr/>
          </p:nvGrpSpPr>
          <p:grpSpPr>
            <a:xfrm>
              <a:off x="2268979" y="1149474"/>
              <a:ext cx="6713088" cy="1770382"/>
              <a:chOff x="456465" y="186759"/>
              <a:chExt cx="6274036" cy="1999702"/>
            </a:xfrm>
          </p:grpSpPr>
          <p:pic>
            <p:nvPicPr>
              <p:cNvPr id="10" name="Picture 8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33C0EC40-F9DA-9375-3A72-CFE7522DB9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26" t="3297" r="10962" b="79355"/>
              <a:stretch/>
            </p:blipFill>
            <p:spPr>
              <a:xfrm>
                <a:off x="456465" y="186759"/>
                <a:ext cx="6274036" cy="1999702"/>
              </a:xfrm>
              <a:prstGeom prst="rect">
                <a:avLst/>
              </a:prstGeom>
              <a:effectLst>
                <a:outerShdw blurRad="38100" sx="102000" sy="102000" algn="ctr" rotWithShape="0">
                  <a:prstClr val="black">
                    <a:alpha val="25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A370E0-E096-77DA-C2B6-856EA694F3C7}"/>
                  </a:ext>
                </a:extLst>
              </p:cNvPr>
              <p:cNvSpPr txBox="1"/>
              <p:nvPr/>
            </p:nvSpPr>
            <p:spPr>
              <a:xfrm>
                <a:off x="661860" y="282302"/>
                <a:ext cx="4813754" cy="17690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514337">
                  <a:buClrTx/>
                  <a:defRPr/>
                </a:pP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Chữ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viết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phải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chính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xác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về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</a:p>
              <a:p>
                <a:pPr algn="ctr" defTabSz="514337">
                  <a:buClrTx/>
                  <a:defRPr/>
                </a:pP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,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độ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rộng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;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đủ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nét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, </a:t>
                </a:r>
                <a:endParaRPr lang="en-US" sz="2400" kern="1200" dirty="0">
                  <a:solidFill>
                    <a:srgbClr val="CC0099"/>
                  </a:solidFill>
                  <a:latin typeface="Calibri"/>
                  <a:ea typeface="+mn-ea"/>
                  <a:cs typeface="Calibri" panose="020F0502020204030204" pitchFamily="34" charset="0"/>
                </a:endParaRPr>
              </a:p>
              <a:p>
                <a:pPr algn="ctr" defTabSz="514337">
                  <a:buClrTx/>
                  <a:defRPr/>
                </a:pP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nét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thanh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nét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đậm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pic>
          <p:nvPicPr>
            <p:cNvPr id="9" name="Hình ảnh 8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A5496900-AC04-9E36-2D01-060402361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253" r="61011" b="51488"/>
            <a:stretch/>
          </p:blipFill>
          <p:spPr>
            <a:xfrm>
              <a:off x="1288802" y="952334"/>
              <a:ext cx="872171" cy="2030037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BB43695D-930B-BF75-2027-11FB946801E0}"/>
              </a:ext>
            </a:extLst>
          </p:cNvPr>
          <p:cNvGrpSpPr/>
          <p:nvPr/>
        </p:nvGrpSpPr>
        <p:grpSpPr>
          <a:xfrm>
            <a:off x="2625383" y="2613072"/>
            <a:ext cx="6194762" cy="1641628"/>
            <a:chOff x="3264748" y="2725542"/>
            <a:chExt cx="7774590" cy="1942667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EB531D6B-1909-B944-F8A3-58047B90AB50}"/>
                </a:ext>
              </a:extLst>
            </p:cNvPr>
            <p:cNvGrpSpPr/>
            <p:nvPr/>
          </p:nvGrpSpPr>
          <p:grpSpPr>
            <a:xfrm flipH="1">
              <a:off x="4269997" y="2975135"/>
              <a:ext cx="6769341" cy="1693074"/>
              <a:chOff x="3324704" y="4473649"/>
              <a:chExt cx="6738539" cy="1997415"/>
            </a:xfrm>
          </p:grpSpPr>
          <p:pic>
            <p:nvPicPr>
              <p:cNvPr id="18" name="Picture 7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2B895CD2-3CE2-0679-B9BC-AEE1AF5B9D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26" t="26093" r="10962" b="56315"/>
              <a:stretch/>
            </p:blipFill>
            <p:spPr>
              <a:xfrm>
                <a:off x="3324704" y="4473649"/>
                <a:ext cx="6738539" cy="1997415"/>
              </a:xfrm>
              <a:prstGeom prst="rect">
                <a:avLst/>
              </a:prstGeom>
              <a:effectLst>
                <a:outerShdw blurRad="38100" sx="102000" sy="102000" algn="ctr" rotWithShape="0">
                  <a:prstClr val="black">
                    <a:alpha val="25000"/>
                  </a:prstClr>
                </a:outerShdw>
              </a:effectLst>
            </p:spPr>
          </p:pic>
          <p:sp>
            <p:nvSpPr>
              <p:cNvPr id="19" name="TextBox 11">
                <a:extLst>
                  <a:ext uri="{FF2B5EF4-FFF2-40B4-BE49-F238E27FC236}">
                    <a16:creationId xmlns:a16="http://schemas.microsoft.com/office/drawing/2014/main" id="{22310174-708C-22E1-9340-E9F3156CFDE5}"/>
                  </a:ext>
                </a:extLst>
              </p:cNvPr>
              <p:cNvSpPr txBox="1"/>
              <p:nvPr/>
            </p:nvSpPr>
            <p:spPr>
              <a:xfrm>
                <a:off x="4220981" y="4677602"/>
                <a:ext cx="5771143" cy="16757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514337">
                  <a:buClrTx/>
                  <a:defRPr/>
                </a:pPr>
                <a:r>
                  <a:rPr lang="en-US" sz="2400" kern="1200" dirty="0">
                    <a:solidFill>
                      <a:srgbClr val="0000FF"/>
                    </a:solidFill>
                    <a:latin typeface="Calibri"/>
                    <a:ea typeface="+mn-ea"/>
                  </a:rPr>
                  <a:t>C</a:t>
                </a:r>
                <a:r>
                  <a:rPr lang="vi-VN" sz="2400" kern="1200" dirty="0">
                    <a:solidFill>
                      <a:srgbClr val="0000FF"/>
                    </a:solidFill>
                    <a:latin typeface="Calibri"/>
                    <a:ea typeface="+mn-ea"/>
                  </a:rPr>
                  <a:t>hữ được viết liền mạch, các điểm nối mềm mại</a:t>
                </a:r>
                <a:r>
                  <a:rPr lang="vi-VN" sz="2400" kern="1200" dirty="0">
                    <a:solidFill>
                      <a:srgbClr val="0000FF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, hạn chế</a:t>
                </a:r>
                <a:r>
                  <a:rPr lang="en-US" sz="2400" kern="1200" dirty="0">
                    <a:solidFill>
                      <a:srgbClr val="0000FF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>
                    <a:solidFill>
                      <a:srgbClr val="0000FF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tối đa </a:t>
                </a:r>
              </a:p>
              <a:p>
                <a:pPr algn="ctr" defTabSz="514337">
                  <a:buClrTx/>
                  <a:defRPr/>
                </a:pPr>
                <a:r>
                  <a:rPr lang="vi-VN" sz="2400" kern="1200" dirty="0">
                    <a:solidFill>
                      <a:srgbClr val="0000FF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số lần nhấc bút.</a:t>
                </a:r>
              </a:p>
            </p:txBody>
          </p:sp>
        </p:grpSp>
        <p:pic>
          <p:nvPicPr>
            <p:cNvPr id="16" name="Hình ảnh 15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5EF8D07C-028F-4D13-1872-40A38CBF0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16" r="39860" b="49292"/>
            <a:stretch/>
          </p:blipFill>
          <p:spPr>
            <a:xfrm>
              <a:off x="3264748" y="2725542"/>
              <a:ext cx="1047057" cy="1942667"/>
            </a:xfrm>
            <a:prstGeom prst="rect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AF5607B-E6EA-E338-2F11-DD49902F76FC}"/>
              </a:ext>
            </a:extLst>
          </p:cNvPr>
          <p:cNvGrpSpPr/>
          <p:nvPr/>
        </p:nvGrpSpPr>
        <p:grpSpPr>
          <a:xfrm>
            <a:off x="3522077" y="4264625"/>
            <a:ext cx="6231522" cy="1463446"/>
            <a:chOff x="1516798" y="4558084"/>
            <a:chExt cx="8286274" cy="1945886"/>
          </a:xfrm>
        </p:grpSpPr>
        <p:grpSp>
          <p:nvGrpSpPr>
            <p:cNvPr id="25" name="Group 14">
              <a:extLst>
                <a:ext uri="{FF2B5EF4-FFF2-40B4-BE49-F238E27FC236}">
                  <a16:creationId xmlns:a16="http://schemas.microsoft.com/office/drawing/2014/main" id="{B91A02CE-F100-6B5F-828F-9A858987BE91}"/>
                </a:ext>
              </a:extLst>
            </p:cNvPr>
            <p:cNvGrpSpPr/>
            <p:nvPr/>
          </p:nvGrpSpPr>
          <p:grpSpPr>
            <a:xfrm>
              <a:off x="2680954" y="4680116"/>
              <a:ext cx="7122118" cy="1732390"/>
              <a:chOff x="387391" y="2754713"/>
              <a:chExt cx="6216756" cy="1726804"/>
            </a:xfrm>
          </p:grpSpPr>
          <p:pic>
            <p:nvPicPr>
              <p:cNvPr id="29" name="Picture 6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51DAF90F-92C2-9248-DD57-EDEC207556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26" t="52264" r="10962" b="31068"/>
              <a:stretch/>
            </p:blipFill>
            <p:spPr>
              <a:xfrm>
                <a:off x="387391" y="2754713"/>
                <a:ext cx="6216756" cy="1726804"/>
              </a:xfrm>
              <a:prstGeom prst="rect">
                <a:avLst/>
              </a:prstGeom>
              <a:effectLst>
                <a:outerShdw blurRad="38100" sx="102000" sy="102000" algn="ctr" rotWithShape="0">
                  <a:prstClr val="black">
                    <a:alpha val="25000"/>
                  </a:prstClr>
                </a:outerShdw>
              </a:effectLst>
            </p:spPr>
          </p:pic>
          <p:sp>
            <p:nvSpPr>
              <p:cNvPr id="30" name="TextBox 9">
                <a:extLst>
                  <a:ext uri="{FF2B5EF4-FFF2-40B4-BE49-F238E27FC236}">
                    <a16:creationId xmlns:a16="http://schemas.microsoft.com/office/drawing/2014/main" id="{60854E45-3494-4B0C-047F-1F0BD1B9ED75}"/>
                  </a:ext>
                </a:extLst>
              </p:cNvPr>
              <p:cNvSpPr txBox="1"/>
              <p:nvPr/>
            </p:nvSpPr>
            <p:spPr>
              <a:xfrm>
                <a:off x="570688" y="3176464"/>
                <a:ext cx="4693523" cy="1101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514337">
                  <a:buClrTx/>
                  <a:defRPr/>
                </a:pP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Nét</a:t>
                </a:r>
                <a:r>
                  <a:rPr lang="vi-VN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rê </a:t>
                </a: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bút</a:t>
                </a:r>
                <a:r>
                  <a:rPr lang="vi-VN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, lia </a:t>
                </a: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bút</a:t>
                </a:r>
                <a:r>
                  <a:rPr lang="vi-VN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phải</a:t>
                </a:r>
                <a:r>
                  <a:rPr lang="vi-VN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thanh </a:t>
                </a: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mảnh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để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</a:rPr>
                  <a:t>tạo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</a:rPr>
                  <a:t>nét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</a:rPr>
                  <a:t>chữ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</a:rPr>
                  <a:t>đẹp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</a:rPr>
                  <a:t>. </a:t>
                </a:r>
                <a:endParaRPr lang="vi-VN" sz="2400" kern="1200" dirty="0">
                  <a:solidFill>
                    <a:srgbClr val="FF6600"/>
                  </a:solidFill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EDEF1981-6CB0-BEFE-2816-217C10385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489" r="22187" b="49292"/>
            <a:stretch/>
          </p:blipFill>
          <p:spPr>
            <a:xfrm>
              <a:off x="1516798" y="4558084"/>
              <a:ext cx="1158267" cy="1945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4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图片 424">
            <a:extLst>
              <a:ext uri="{FF2B5EF4-FFF2-40B4-BE49-F238E27FC236}">
                <a16:creationId xmlns:a16="http://schemas.microsoft.com/office/drawing/2014/main" id="{6B9DB28C-D8FD-4C9A-B40A-F3CFFB6C3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634" y="1645765"/>
            <a:ext cx="3456732" cy="3566469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CB408DE-64DD-059A-B838-9023FC496CD3}"/>
              </a:ext>
            </a:extLst>
          </p:cNvPr>
          <p:cNvGrpSpPr/>
          <p:nvPr/>
        </p:nvGrpSpPr>
        <p:grpSpPr>
          <a:xfrm>
            <a:off x="5602039" y="1358170"/>
            <a:ext cx="5910264" cy="3151128"/>
            <a:chOff x="5602039" y="1358170"/>
            <a:chExt cx="5910264" cy="3151128"/>
          </a:xfrm>
        </p:grpSpPr>
        <p:grpSp>
          <p:nvGrpSpPr>
            <p:cNvPr id="6" name="Group 58">
              <a:extLst>
                <a:ext uri="{FF2B5EF4-FFF2-40B4-BE49-F238E27FC236}">
                  <a16:creationId xmlns:a16="http://schemas.microsoft.com/office/drawing/2014/main" id="{A0774941-EDA7-1377-4050-BBD8EFBF1F5F}"/>
                </a:ext>
              </a:extLst>
            </p:cNvPr>
            <p:cNvGrpSpPr/>
            <p:nvPr/>
          </p:nvGrpSpPr>
          <p:grpSpPr>
            <a:xfrm>
              <a:off x="5602039" y="1484621"/>
              <a:ext cx="5910264" cy="3024677"/>
              <a:chOff x="851476" y="510529"/>
              <a:chExt cx="5107435" cy="2540384"/>
            </a:xfrm>
          </p:grpSpPr>
          <p:sp>
            <p:nvSpPr>
              <p:cNvPr id="35" name="Rectangle: Rounded Corners 59">
                <a:extLst>
                  <a:ext uri="{FF2B5EF4-FFF2-40B4-BE49-F238E27FC236}">
                    <a16:creationId xmlns:a16="http://schemas.microsoft.com/office/drawing/2014/main" id="{C55EED92-CF42-E315-F887-18232F5283D9}"/>
                  </a:ext>
                </a:extLst>
              </p:cNvPr>
              <p:cNvSpPr/>
              <p:nvPr/>
            </p:nvSpPr>
            <p:spPr>
              <a:xfrm>
                <a:off x="851476" y="902948"/>
                <a:ext cx="5107435" cy="2147965"/>
              </a:xfrm>
              <a:prstGeom prst="roundRect">
                <a:avLst/>
              </a:prstGeom>
              <a:solidFill>
                <a:srgbClr val="FFFE98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60">
                <a:extLst>
                  <a:ext uri="{FF2B5EF4-FFF2-40B4-BE49-F238E27FC236}">
                    <a16:creationId xmlns:a16="http://schemas.microsoft.com/office/drawing/2014/main" id="{4F13617C-2136-B3B1-555D-40D8D2398073}"/>
                  </a:ext>
                </a:extLst>
              </p:cNvPr>
              <p:cNvSpPr/>
              <p:nvPr/>
            </p:nvSpPr>
            <p:spPr>
              <a:xfrm>
                <a:off x="2193478" y="510529"/>
                <a:ext cx="2635701" cy="6912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28">
              <a:extLst>
                <a:ext uri="{FF2B5EF4-FFF2-40B4-BE49-F238E27FC236}">
                  <a16:creationId xmlns:a16="http://schemas.microsoft.com/office/drawing/2014/main" id="{E1AEFD73-F538-31CF-990D-F691F4A2A1A4}"/>
                </a:ext>
              </a:extLst>
            </p:cNvPr>
            <p:cNvSpPr txBox="1"/>
            <p:nvPr/>
          </p:nvSpPr>
          <p:spPr>
            <a:xfrm>
              <a:off x="5898206" y="2459504"/>
              <a:ext cx="531793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Lu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ΐ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İn 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νμ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ết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</a:p>
            <a:p>
              <a:pPr algn="ctr"/>
              <a:r>
                <a:rPr lang="vi-VN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câu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ứng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dụng</a:t>
              </a:r>
              <a:endPara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</p:txBody>
        </p:sp>
        <p:sp>
          <p:nvSpPr>
            <p:cNvPr id="5" name="TextBox 28">
              <a:extLst>
                <a:ext uri="{FF2B5EF4-FFF2-40B4-BE49-F238E27FC236}">
                  <a16:creationId xmlns:a16="http://schemas.microsoft.com/office/drawing/2014/main" id="{66EE198F-4194-54BD-C26F-A5A8FF7AB410}"/>
                </a:ext>
              </a:extLst>
            </p:cNvPr>
            <p:cNvSpPr txBox="1"/>
            <p:nvPr/>
          </p:nvSpPr>
          <p:spPr>
            <a:xfrm>
              <a:off x="8036339" y="1358170"/>
              <a:ext cx="125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0</a:t>
              </a:r>
              <a:r>
                <a:rPr lang="vi-VN" sz="5400" b="1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3</a:t>
              </a:r>
              <a:endParaRPr lang="en-US" sz="5400" b="1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9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870140" y="162168"/>
            <a:ext cx="4230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CÂU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9E7EB2E7-9566-896E-25FB-76A9228DC0DF}"/>
              </a:ext>
            </a:extLst>
          </p:cNvPr>
          <p:cNvGrpSpPr/>
          <p:nvPr/>
        </p:nvGrpSpPr>
        <p:grpSpPr>
          <a:xfrm>
            <a:off x="-14121382" y="2092180"/>
            <a:ext cx="11911418" cy="3544201"/>
            <a:chOff x="-7453718" y="2959043"/>
            <a:chExt cx="11911418" cy="3544201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7E793019-E0DC-816D-2E03-0BE3058F059A}"/>
                </a:ext>
              </a:extLst>
            </p:cNvPr>
            <p:cNvGrpSpPr/>
            <p:nvPr/>
          </p:nvGrpSpPr>
          <p:grpSpPr>
            <a:xfrm>
              <a:off x="-7453718" y="2959043"/>
              <a:ext cx="11911418" cy="3544201"/>
              <a:chOff x="1053292" y="1776839"/>
              <a:chExt cx="11911418" cy="3544201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EC7C0A3E-7B30-1739-74EE-742AA5B948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-737" r="60" b="20762"/>
              <a:stretch/>
            </p:blipFill>
            <p:spPr>
              <a:xfrm>
                <a:off x="1193799" y="1776839"/>
                <a:ext cx="11770911" cy="354420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8815433E-62BA-7AFB-133C-13C229FB6200}"/>
                  </a:ext>
                </a:extLst>
              </p:cNvPr>
              <p:cNvSpPr txBox="1"/>
              <p:nvPr/>
            </p:nvSpPr>
            <p:spPr>
              <a:xfrm>
                <a:off x="2977726" y="2242845"/>
                <a:ext cx="912958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HP001 4H" panose="020B0603050302020204" pitchFamily="34" charset="0"/>
                  </a:rPr>
                  <a:t> </a:t>
                </a:r>
                <a:r>
                  <a:rPr lang="vi-VN" sz="4400" b="1" dirty="0">
                    <a:latin typeface="HP001 4H" panose="020B0603050302020204" pitchFamily="34" charset="0"/>
                  </a:rPr>
                  <a:t>Thăng Long – Hà </a:t>
                </a:r>
                <a:r>
                  <a:rPr lang="vi-VN" sz="4400" b="1" dirty="0" err="1">
                    <a:latin typeface="HP001 4H" panose="020B0603050302020204" pitchFamily="34" charset="0"/>
                  </a:rPr>
                  <a:t>ȓĖ</a:t>
                </a:r>
                <a:r>
                  <a:rPr lang="vi-VN" sz="4400" b="1" dirty="0">
                    <a:latin typeface="HP001 4H" panose="020B0603050302020204" pitchFamily="34" charset="0"/>
                  </a:rPr>
                  <a:t> đô </a:t>
                </a:r>
                <a:r>
                  <a:rPr lang="el-GR" sz="4400" b="1" dirty="0">
                    <a:latin typeface="HP001 4H" panose="020B0603050302020204" pitchFamily="34" charset="0"/>
                  </a:rPr>
                  <a:t>κ</a:t>
                </a:r>
                <a:r>
                  <a:rPr lang="vi-VN" sz="4400" b="1" dirty="0">
                    <a:latin typeface="HP001 4H" panose="020B0603050302020204" pitchFamily="34" charset="0"/>
                  </a:rPr>
                  <a:t>à</a:t>
                </a:r>
                <a:r>
                  <a:rPr lang="el-GR" sz="4400" b="1" dirty="0">
                    <a:latin typeface="HP001 4H" panose="020B0603050302020204" pitchFamily="34" charset="0"/>
                  </a:rPr>
                  <a:t>ζ</a:t>
                </a:r>
                <a:endParaRPr lang="en-US" sz="4400" b="1" dirty="0">
                  <a:latin typeface="HP001 4H" panose="020B0603050302020204" pitchFamily="34" charset="0"/>
                </a:endParaRP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568ED1BE-9DC3-8CB1-2412-024A233F7BF4}"/>
                  </a:ext>
                </a:extLst>
              </p:cNvPr>
              <p:cNvSpPr txBox="1"/>
              <p:nvPr/>
            </p:nvSpPr>
            <p:spPr>
              <a:xfrm>
                <a:off x="1053292" y="3128203"/>
                <a:ext cx="1081008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 err="1">
                    <a:latin typeface="HP001 4H" panose="020B0603050302020204" pitchFamily="34" charset="0"/>
                  </a:rPr>
                  <a:t>ȓŔ</a:t>
                </a:r>
                <a:r>
                  <a:rPr lang="el-GR" sz="4400" b="1" dirty="0">
                    <a:latin typeface="HP001 4H" panose="020B0603050302020204" pitchFamily="34" charset="0"/>
                  </a:rPr>
                  <a:t>ϐ </a:t>
                </a:r>
                <a:r>
                  <a:rPr lang="vi-VN" sz="4400" b="1" dirty="0">
                    <a:latin typeface="HP001 4H" panose="020B0603050302020204" pitchFamily="34" charset="0"/>
                  </a:rPr>
                  <a:t>n</a:t>
                </a:r>
                <a:r>
                  <a:rPr lang="el-GR" sz="4400" b="1" dirty="0">
                    <a:latin typeface="HP001 4H" panose="020B0603050302020204" pitchFamily="34" charset="0"/>
                  </a:rPr>
                  <a:t>Ϊ </a:t>
                </a:r>
                <a:r>
                  <a:rPr lang="vi-VN" sz="4400" b="1" dirty="0">
                    <a:latin typeface="HP001 4H" panose="020B0603050302020204" pitchFamily="34" charset="0"/>
                  </a:rPr>
                  <a:t>ai </a:t>
                </a:r>
                <a:r>
                  <a:rPr lang="el-GR" sz="4400" b="1" dirty="0">
                    <a:latin typeface="HP001 4H" panose="020B0603050302020204" pitchFamily="34" charset="0"/>
                  </a:rPr>
                  <a:t>ω</a:t>
                </a:r>
                <a:r>
                  <a:rPr lang="vi-VN" sz="4400" b="1" dirty="0">
                    <a:latin typeface="HP001 4H" panose="020B0603050302020204" pitchFamily="34" charset="0"/>
                  </a:rPr>
                  <a:t>ẽ</a:t>
                </a:r>
                <a:r>
                  <a:rPr lang="el-GR" sz="4400" b="1" dirty="0">
                    <a:latin typeface="HP001 4H" panose="020B0603050302020204" pitchFamily="34" charset="0"/>
                  </a:rPr>
                  <a:t> Ζ</a:t>
                </a:r>
                <a:r>
                  <a:rPr lang="vi-VN" sz="4400" b="1" dirty="0" err="1">
                    <a:latin typeface="HP001 4H" panose="020B0603050302020204" pitchFamily="34" charset="0"/>
                  </a:rPr>
                  <a:t>ên</a:t>
                </a:r>
                <a:r>
                  <a:rPr lang="vi-VN" sz="4400" b="1" dirty="0">
                    <a:latin typeface="HP001 4H" panose="020B0603050302020204" pitchFamily="34" charset="0"/>
                  </a:rPr>
                  <a:t> </a:t>
                </a:r>
                <a:r>
                  <a:rPr lang="vi-VN" sz="4400" b="1" dirty="0" err="1">
                    <a:latin typeface="HP001 4H" panose="020B0603050302020204" pitchFamily="34" charset="0"/>
                  </a:rPr>
                  <a:t>Ǉra</a:t>
                </a:r>
                <a:r>
                  <a:rPr lang="el-GR" sz="4400" b="1" dirty="0">
                    <a:latin typeface="HP001 4H" panose="020B0603050302020204" pitchFamily="34" charset="0"/>
                  </a:rPr>
                  <a:t>ζ </a:t>
                </a:r>
                <a:r>
                  <a:rPr lang="vi-VN" sz="4400" b="1" dirty="0" err="1">
                    <a:latin typeface="HP001 4H" panose="020B0603050302020204" pitchFamily="34" charset="0"/>
                  </a:rPr>
                  <a:t>hƦ</a:t>
                </a:r>
                <a:r>
                  <a:rPr lang="vi-VN" sz="4400" b="1" dirty="0">
                    <a:latin typeface="HP001 4H" panose="020B0603050302020204" pitchFamily="34" charset="0"/>
                  </a:rPr>
                  <a:t> đồ.</a:t>
                </a:r>
                <a:endParaRPr lang="en-US" sz="4400" b="1" dirty="0">
                  <a:latin typeface="HP001 4H" panose="020B0603050302020204" pitchFamily="34" charset="0"/>
                </a:endParaRPr>
              </a:p>
            </p:txBody>
          </p:sp>
          <p:sp>
            <p:nvSpPr>
              <p:cNvPr id="21" name="TextBox 19">
                <a:extLst>
                  <a:ext uri="{FF2B5EF4-FFF2-40B4-BE49-F238E27FC236}">
                    <a16:creationId xmlns:a16="http://schemas.microsoft.com/office/drawing/2014/main" id="{1496D2CC-8295-45CB-98B9-6096EB02482D}"/>
                  </a:ext>
                </a:extLst>
              </p:cNvPr>
              <p:cNvSpPr txBox="1"/>
              <p:nvPr/>
            </p:nvSpPr>
            <p:spPr>
              <a:xfrm>
                <a:off x="5337790" y="4035461"/>
                <a:ext cx="427611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HP001 4H" panose="020B0603050302020204" pitchFamily="34" charset="0"/>
                  </a:rPr>
                  <a:t>Ca </a:t>
                </a:r>
                <a:r>
                  <a:rPr lang="en-US" sz="4400" b="1" dirty="0" err="1">
                    <a:latin typeface="HP001 4H" panose="020B0603050302020204" pitchFamily="34" charset="0"/>
                  </a:rPr>
                  <a:t>dao</a:t>
                </a:r>
                <a:endParaRPr lang="en-US" sz="4400" b="1" dirty="0">
                  <a:latin typeface="HP001 4H" panose="020B0603050302020204" pitchFamily="34" charset="0"/>
                </a:endParaRPr>
              </a:p>
            </p:txBody>
          </p:sp>
        </p:grpSp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1C30A47F-BFC5-7132-7E77-737255E4B0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736725" y="3244850"/>
              <a:ext cx="44450" cy="461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A73956F8-0783-A58D-3331-74785B0C4727}"/>
              </a:ext>
            </a:extLst>
          </p:cNvPr>
          <p:cNvGrpSpPr/>
          <p:nvPr/>
        </p:nvGrpSpPr>
        <p:grpSpPr>
          <a:xfrm>
            <a:off x="1478866" y="1138433"/>
            <a:ext cx="5417234" cy="1204392"/>
            <a:chOff x="268191" y="-104421"/>
            <a:chExt cx="5417234" cy="1204392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39F56DB6-4578-320C-F43C-C630DB2DCC3C}"/>
                </a:ext>
              </a:extLst>
            </p:cNvPr>
            <p:cNvSpPr/>
            <p:nvPr/>
          </p:nvSpPr>
          <p:spPr>
            <a:xfrm>
              <a:off x="982372" y="298450"/>
              <a:ext cx="4499853" cy="68332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Hình ảnh 30" descr="Ảnh có chứa đồ chơi, đồ họa véc-tơ, búp bê&#10;&#10;Mô tả được tạo tự động">
              <a:extLst>
                <a:ext uri="{FF2B5EF4-FFF2-40B4-BE49-F238E27FC236}">
                  <a16:creationId xmlns:a16="http://schemas.microsoft.com/office/drawing/2014/main" id="{75755C23-FD52-406A-B955-FF6F22B06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222" r="40694" b="47160"/>
            <a:stretch/>
          </p:blipFill>
          <p:spPr>
            <a:xfrm>
              <a:off x="268191" y="-104421"/>
              <a:ext cx="692244" cy="1204392"/>
            </a:xfrm>
            <a:prstGeom prst="rect">
              <a:avLst/>
            </a:prstGeom>
          </p:spPr>
        </p:pic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CB1A4564-9066-0AD7-8EBF-A245E754DF43}"/>
                </a:ext>
              </a:extLst>
            </p:cNvPr>
            <p:cNvSpPr txBox="1"/>
            <p:nvPr/>
          </p:nvSpPr>
          <p:spPr>
            <a:xfrm>
              <a:off x="1066177" y="409279"/>
              <a:ext cx="4619248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00">
                <a:buClrTx/>
              </a:pPr>
              <a:r>
                <a:rPr lang="en-US" sz="3000" kern="1200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lang="en-US" sz="3000" kern="1200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3000" kern="1200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 dao ca ngợi </a:t>
              </a:r>
              <a:r>
                <a:rPr lang="en-US" sz="3000" kern="1200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lang="en-US" sz="3000" kern="1200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lang="en-US" sz="3000" kern="1200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3" name="Google Shape;1188;p49">
            <a:extLst>
              <a:ext uri="{FF2B5EF4-FFF2-40B4-BE49-F238E27FC236}">
                <a16:creationId xmlns:a16="http://schemas.microsoft.com/office/drawing/2014/main" id="{B03E264D-39F7-6027-7D59-1CE3A238B4E7}"/>
              </a:ext>
            </a:extLst>
          </p:cNvPr>
          <p:cNvSpPr txBox="1">
            <a:spLocks/>
          </p:cNvSpPr>
          <p:nvPr/>
        </p:nvSpPr>
        <p:spPr>
          <a:xfrm>
            <a:off x="2405895" y="4704612"/>
            <a:ext cx="7734890" cy="10617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14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pPr marL="0" indent="0"/>
            <a:r>
              <a:rPr lang="vi-VN" sz="2400" dirty="0">
                <a:latin typeface="+mn-lt"/>
              </a:rPr>
              <a:t>Câu ca dao ca ngợi và bày tỏ niềm tự hào vẻ đẹp của kinh thành Thăng Long xưa và thủ đô Hà Nội ngày nay</a:t>
            </a:r>
            <a:r>
              <a:rPr lang="en-US" sz="2400" dirty="0">
                <a:latin typeface="+mn-lt"/>
              </a:rPr>
              <a:t>.</a:t>
            </a:r>
            <a:endParaRPr lang="vi-VN" sz="2400" dirty="0">
              <a:latin typeface="+mn-lt"/>
            </a:endParaRPr>
          </a:p>
        </p:txBody>
      </p:sp>
      <p:pic>
        <p:nvPicPr>
          <p:cNvPr id="34" name="Picture 2" descr="Thống kê XSMT 5/1/2020 - Thống kê xổ số miền Trung chủ nhật ngày 05/01">
            <a:extLst>
              <a:ext uri="{FF2B5EF4-FFF2-40B4-BE49-F238E27FC236}">
                <a16:creationId xmlns:a16="http://schemas.microsoft.com/office/drawing/2014/main" id="{21AEF553-B18E-BC10-6356-0A8D7CC2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78" y="4962940"/>
            <a:ext cx="1032240" cy="8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2AA1DB-E6DE-F608-7B2E-5D002A42E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79" y="2375916"/>
            <a:ext cx="7023321" cy="217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76631" y="121822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AB996EA5-5F86-0B6D-F68E-580D075ABA04}"/>
              </a:ext>
            </a:extLst>
          </p:cNvPr>
          <p:cNvSpPr txBox="1"/>
          <p:nvPr/>
        </p:nvSpPr>
        <p:spPr>
          <a:xfrm>
            <a:off x="1529868" y="3996406"/>
            <a:ext cx="5944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V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Η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Ğt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h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Ξ 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các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c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Ϊ ε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ữ</a:t>
            </a:r>
            <a:r>
              <a:rPr lang="vi-VN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</a:t>
            </a:r>
            <a:r>
              <a:rPr lang="vi-VN" sz="2400" b="1" dirty="0">
                <a:solidFill>
                  <a:srgbClr val="0066CC"/>
                </a:solidFill>
                <a:latin typeface="HP001 4H" panose="020B0603050302020204" pitchFamily="34" charset="0"/>
              </a:rPr>
              <a:t>ȓ (</a:t>
            </a:r>
            <a:r>
              <a:rPr lang="vi-VN" sz="2800" b="1" dirty="0" err="1">
                <a:solidFill>
                  <a:srgbClr val="0066CC"/>
                </a:solidFill>
                <a:latin typeface="HP001 4H" panose="020B0603050302020204" pitchFamily="34" charset="0"/>
              </a:rPr>
              <a:t>ȓước</a:t>
            </a:r>
            <a:r>
              <a:rPr lang="vi-VN" sz="2800" b="1" dirty="0">
                <a:solidFill>
                  <a:srgbClr val="0066CC"/>
                </a:solidFill>
                <a:latin typeface="HP001 5 hàng" panose="020B0603050302020204" pitchFamily="34" charset="0"/>
              </a:rPr>
              <a:t>), </a:t>
            </a:r>
          </a:p>
          <a:p>
            <a:pPr algn="ctr"/>
            <a:r>
              <a:rPr lang="vi-VN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C</a:t>
            </a:r>
            <a:r>
              <a:rPr lang="en-US" sz="2600" b="1" dirty="0">
                <a:solidFill>
                  <a:srgbClr val="0070C0"/>
                </a:solidFill>
                <a:latin typeface="HP001 5 hàng" panose="020B0603050302020204" pitchFamily="34" charset="0"/>
              </a:rPr>
              <a:t>(</a:t>
            </a:r>
            <a:r>
              <a:rPr lang="vi-VN" sz="2600" b="1" dirty="0">
                <a:solidFill>
                  <a:srgbClr val="0070C0"/>
                </a:solidFill>
                <a:latin typeface="HP001 4H" panose="020B0603050302020204" pitchFamily="34" charset="0"/>
              </a:rPr>
              <a:t>Ca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) 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ν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Ű 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đứng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ở 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đầu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câu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6" name="Picture 2" descr="Thống kê XSMT 5/1/2020 - Thống kê xổ số miền Trung chủ nhật ngày 05/01">
            <a:extLst>
              <a:ext uri="{FF2B5EF4-FFF2-40B4-BE49-F238E27FC236}">
                <a16:creationId xmlns:a16="http://schemas.microsoft.com/office/drawing/2014/main" id="{BB39D9C9-D092-D9EA-49D6-B85D4506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41" y="3914437"/>
            <a:ext cx="710666" cy="7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B123F52C-66EC-A919-CCAF-8998BF62B6B0}"/>
              </a:ext>
            </a:extLst>
          </p:cNvPr>
          <p:cNvSpPr txBox="1"/>
          <p:nvPr/>
        </p:nvSpPr>
        <p:spPr>
          <a:xfrm>
            <a:off x="755114" y="4969068"/>
            <a:ext cx="92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V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Η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Ğt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h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Ξ 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các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c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Ϊ ε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ữ </a:t>
            </a:r>
            <a:r>
              <a:rPr lang="vi-VN" sz="2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rPr>
              <a:t>T </a:t>
            </a:r>
            <a:r>
              <a:rPr lang="vi-VN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(</a:t>
            </a:r>
            <a:r>
              <a:rPr lang="vi-VN" sz="2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rPr>
              <a:t>Thăng)</a:t>
            </a:r>
            <a:r>
              <a:rPr lang="vi-VN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, L (</a:t>
            </a:r>
            <a:r>
              <a:rPr lang="vi-VN" sz="2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rPr>
              <a:t>Long</a:t>
            </a:r>
            <a:r>
              <a:rPr lang="vi-VN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), </a:t>
            </a:r>
          </a:p>
          <a:p>
            <a:pPr algn="ctr"/>
            <a:r>
              <a:rPr lang="vi-VN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H (Hà), </a:t>
            </a:r>
            <a:r>
              <a:rPr lang="vi-VN" sz="2600" b="1" dirty="0">
                <a:solidFill>
                  <a:srgbClr val="0066CC"/>
                </a:solidFill>
                <a:latin typeface="HP001 4H" panose="020B0603050302020204" pitchFamily="34" charset="0"/>
              </a:rPr>
              <a:t>ȓ (</a:t>
            </a:r>
            <a:r>
              <a:rPr lang="vi-VN" sz="2600" b="1" dirty="0" err="1">
                <a:solidFill>
                  <a:srgbClr val="0066CC"/>
                </a:solidFill>
                <a:latin typeface="HP001 4H" panose="020B0603050302020204" pitchFamily="34" charset="0"/>
              </a:rPr>
              <a:t>ȓội</a:t>
            </a:r>
            <a:r>
              <a:rPr lang="vi-VN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)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ν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Ű 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là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Ι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łn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 ǟ</a:t>
            </a:r>
            <a:r>
              <a:rPr lang="el-GR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Η</a:t>
            </a:r>
            <a:r>
              <a:rPr lang="en-US" sz="2600" b="1" dirty="0" err="1">
                <a:solidFill>
                  <a:srgbClr val="0066CC"/>
                </a:solidFill>
                <a:latin typeface="HP001 5 hàng" panose="020B0603050302020204" pitchFamily="34" charset="0"/>
              </a:rPr>
              <a:t>łng</a:t>
            </a:r>
            <a:r>
              <a:rPr lang="en-US" sz="2600" b="1" dirty="0">
                <a:solidFill>
                  <a:srgbClr val="0066CC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8" name="Picture 2" descr="Thống kê XSMT 5/1/2020 - Thống kê xổ số miền Trung chủ nhật ngày 05/01">
            <a:extLst>
              <a:ext uri="{FF2B5EF4-FFF2-40B4-BE49-F238E27FC236}">
                <a16:creationId xmlns:a16="http://schemas.microsoft.com/office/drawing/2014/main" id="{107CE9D5-5EF2-5AC9-745F-CF8D3F95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74" y="4888958"/>
            <a:ext cx="670433" cy="67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ình ảnh 1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4B72AB7-3109-D3A0-D894-EAF838F2A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56" y="3119697"/>
            <a:ext cx="2772701" cy="277270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1E334C9-F9C7-ACDC-850A-E08C04DB48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4" y="1717586"/>
            <a:ext cx="6446847" cy="199868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B283A774-1AED-FEE3-0B9D-D6CF4694ED55}"/>
              </a:ext>
            </a:extLst>
          </p:cNvPr>
          <p:cNvGrpSpPr/>
          <p:nvPr/>
        </p:nvGrpSpPr>
        <p:grpSpPr>
          <a:xfrm>
            <a:off x="7160554" y="1384690"/>
            <a:ext cx="3565316" cy="1764927"/>
            <a:chOff x="3389987" y="1263185"/>
            <a:chExt cx="2493249" cy="1097511"/>
          </a:xfrm>
        </p:grpSpPr>
        <p:sp>
          <p:nvSpPr>
            <p:cNvPr id="3" name="Bong bóng Lời nói: Hình bầu dục 2">
              <a:extLst>
                <a:ext uri="{FF2B5EF4-FFF2-40B4-BE49-F238E27FC236}">
                  <a16:creationId xmlns:a16="http://schemas.microsoft.com/office/drawing/2014/main" id="{D490E79D-D304-D02E-672E-A213E342742D}"/>
                </a:ext>
              </a:extLst>
            </p:cNvPr>
            <p:cNvSpPr/>
            <p:nvPr/>
          </p:nvSpPr>
          <p:spPr>
            <a:xfrm>
              <a:off x="3509501" y="1263185"/>
              <a:ext cx="2201058" cy="1097511"/>
            </a:xfrm>
            <a:prstGeom prst="wedgeEllipseCallout">
              <a:avLst>
                <a:gd name="adj1" fmla="val 6081"/>
                <a:gd name="adj2" fmla="val 68344"/>
              </a:avLst>
            </a:prstGeom>
            <a:solidFill>
              <a:srgbClr val="FCE1D9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117A9AC-13DA-954E-74E3-5FEBFAAD352A}"/>
                </a:ext>
              </a:extLst>
            </p:cNvPr>
            <p:cNvSpPr txBox="1"/>
            <p:nvPr/>
          </p:nvSpPr>
          <p:spPr>
            <a:xfrm>
              <a:off x="3389987" y="1460421"/>
              <a:ext cx="2493249" cy="746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Trong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câu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ứng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dụng</a:t>
              </a:r>
              <a:endParaRPr lang="vi-VN" sz="2400" b="1" dirty="0">
                <a:solidFill>
                  <a:srgbClr val="FF0066"/>
                </a:solidFill>
                <a:latin typeface="Calibri"/>
              </a:endParaRPr>
            </a:p>
            <a:p>
              <a:pPr algn="ctr" defTabSz="1625519"/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trên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chữ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endParaRPr lang="vi-VN" sz="2400" b="1" dirty="0">
                <a:solidFill>
                  <a:srgbClr val="FF0066"/>
                </a:solidFill>
                <a:latin typeface="Calibri"/>
              </a:endParaRPr>
            </a:p>
            <a:p>
              <a:pPr algn="ctr" defTabSz="1625519"/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viết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hoa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?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Vì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sao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?</a:t>
              </a:r>
            </a:p>
          </p:txBody>
        </p:sp>
      </p:grp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90C64931-2BFC-2591-61FE-085E25430C63}"/>
              </a:ext>
            </a:extLst>
          </p:cNvPr>
          <p:cNvCxnSpPr>
            <a:cxnSpLocks/>
          </p:cNvCxnSpPr>
          <p:nvPr/>
        </p:nvCxnSpPr>
        <p:spPr>
          <a:xfrm>
            <a:off x="1909516" y="2785413"/>
            <a:ext cx="39316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DA7D9DA4-EB5D-9FBE-5804-75DD111CDE35}"/>
              </a:ext>
            </a:extLst>
          </p:cNvPr>
          <p:cNvCxnSpPr>
            <a:cxnSpLocks/>
          </p:cNvCxnSpPr>
          <p:nvPr/>
        </p:nvCxnSpPr>
        <p:spPr>
          <a:xfrm>
            <a:off x="4359822" y="3248397"/>
            <a:ext cx="2550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A31E396D-2772-34A9-38EE-AD41B3FE4F29}"/>
              </a:ext>
            </a:extLst>
          </p:cNvPr>
          <p:cNvSpPr/>
          <p:nvPr/>
        </p:nvSpPr>
        <p:spPr>
          <a:xfrm>
            <a:off x="2636520" y="1851660"/>
            <a:ext cx="1854911" cy="526321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1EDA3CE5-6DB5-E797-B197-AFF87405493E}"/>
              </a:ext>
            </a:extLst>
          </p:cNvPr>
          <p:cNvSpPr/>
          <p:nvPr/>
        </p:nvSpPr>
        <p:spPr>
          <a:xfrm>
            <a:off x="4777774" y="1851883"/>
            <a:ext cx="1179481" cy="526321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矩形 22">
            <a:extLst>
              <a:ext uri="{FF2B5EF4-FFF2-40B4-BE49-F238E27FC236}">
                <a16:creationId xmlns:a16="http://schemas.microsoft.com/office/drawing/2014/main" id="{C146AB3D-F48D-17C8-7DDA-A798A28A7D65}"/>
              </a:ext>
            </a:extLst>
          </p:cNvPr>
          <p:cNvSpPr/>
          <p:nvPr/>
        </p:nvSpPr>
        <p:spPr>
          <a:xfrm>
            <a:off x="3870140" y="162168"/>
            <a:ext cx="4230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CÂU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8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7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76631" y="121822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Hình ảnh 1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4B72AB7-3109-D3A0-D894-EAF838F2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56" y="3119697"/>
            <a:ext cx="2772701" cy="277270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1E334C9-F9C7-ACDC-850A-E08C04DB48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4" y="1717586"/>
            <a:ext cx="6446847" cy="199868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831DE5A7-6FB7-7631-5769-A9865BDA32B1}"/>
              </a:ext>
            </a:extLst>
          </p:cNvPr>
          <p:cNvGrpSpPr/>
          <p:nvPr/>
        </p:nvGrpSpPr>
        <p:grpSpPr>
          <a:xfrm>
            <a:off x="7327916" y="1518600"/>
            <a:ext cx="3202204" cy="1764927"/>
            <a:chOff x="3509501" y="1263185"/>
            <a:chExt cx="2239323" cy="1097511"/>
          </a:xfrm>
        </p:grpSpPr>
        <p:sp>
          <p:nvSpPr>
            <p:cNvPr id="3" name="Bong bóng Lời nói: Hình bầu dục 2">
              <a:extLst>
                <a:ext uri="{FF2B5EF4-FFF2-40B4-BE49-F238E27FC236}">
                  <a16:creationId xmlns:a16="http://schemas.microsoft.com/office/drawing/2014/main" id="{A5EE87BA-5439-0C9A-27D1-1AA1E8F1242C}"/>
                </a:ext>
              </a:extLst>
            </p:cNvPr>
            <p:cNvSpPr/>
            <p:nvPr/>
          </p:nvSpPr>
          <p:spPr>
            <a:xfrm>
              <a:off x="3509501" y="1263185"/>
              <a:ext cx="2201058" cy="1097511"/>
            </a:xfrm>
            <a:prstGeom prst="wedgeEllipseCallout">
              <a:avLst>
                <a:gd name="adj1" fmla="val 6081"/>
                <a:gd name="adj2" fmla="val 68344"/>
              </a:avLst>
            </a:prstGeom>
            <a:solidFill>
              <a:srgbClr val="FCE1D9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71C1F610-6879-A4AA-1231-A10CB717807B}"/>
                </a:ext>
              </a:extLst>
            </p:cNvPr>
            <p:cNvSpPr txBox="1"/>
            <p:nvPr/>
          </p:nvSpPr>
          <p:spPr>
            <a:xfrm>
              <a:off x="3547766" y="1442456"/>
              <a:ext cx="2201058" cy="746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Em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hãy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quan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sát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và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nêu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độ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cao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của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các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endParaRPr lang="vi-VN" sz="2400" b="1" dirty="0">
                <a:solidFill>
                  <a:srgbClr val="FF0066"/>
                </a:solidFill>
                <a:latin typeface="Calibri"/>
              </a:endParaRPr>
            </a:p>
            <a:p>
              <a:pPr algn="ctr" defTabSz="1625519"/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con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chữ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trong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câu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.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D8BAE213-F38E-F0F5-F8B5-1E4FB95F6C99}"/>
              </a:ext>
            </a:extLst>
          </p:cNvPr>
          <p:cNvGrpSpPr/>
          <p:nvPr/>
        </p:nvGrpSpPr>
        <p:grpSpPr>
          <a:xfrm>
            <a:off x="1349265" y="3812255"/>
            <a:ext cx="7166087" cy="1154030"/>
            <a:chOff x="2723746" y="2392893"/>
            <a:chExt cx="5374565" cy="865522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6B6E50EB-A389-240C-4F16-A36534EEE5F0}"/>
                </a:ext>
              </a:extLst>
            </p:cNvPr>
            <p:cNvGrpSpPr/>
            <p:nvPr/>
          </p:nvGrpSpPr>
          <p:grpSpPr>
            <a:xfrm>
              <a:off x="2723746" y="2392893"/>
              <a:ext cx="1118702" cy="604787"/>
              <a:chOff x="627570" y="3825223"/>
              <a:chExt cx="2350519" cy="1685880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277C486C-5F60-CE86-BFF4-151ADE8030F7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489" dirty="0"/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E3072CEF-F93D-575D-900F-25203E25FA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87664716-1F73-FB4D-BCCD-0B7F982E954F}"/>
                </a:ext>
              </a:extLst>
            </p:cNvPr>
            <p:cNvSpPr txBox="1"/>
            <p:nvPr/>
          </p:nvSpPr>
          <p:spPr>
            <a:xfrm>
              <a:off x="3709776" y="2542835"/>
              <a:ext cx="4388535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C</a:t>
              </a:r>
              <a:r>
                <a:rPr lang="el-GR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Ϊ ε</a:t>
              </a:r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ữ</a:t>
              </a:r>
              <a:r>
                <a:rPr lang="vi-VN" sz="2800" b="1" dirty="0">
                  <a:solidFill>
                    <a:srgbClr val="0070C0"/>
                  </a:solidFill>
                  <a:latin typeface="HP001 5 hàng" panose="020B0603050302020204" pitchFamily="34" charset="0"/>
                </a:rPr>
                <a:t> </a:t>
              </a:r>
              <a:r>
                <a:rPr lang="vi-VN" sz="2800" b="1" dirty="0">
                  <a:ln w="0"/>
                  <a:solidFill>
                    <a:srgbClr val="0066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T, </a:t>
              </a:r>
              <a:r>
                <a:rPr lang="vi-VN" sz="28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L</a:t>
              </a:r>
              <a:r>
                <a:rPr lang="vi-VN" sz="2800" b="1" dirty="0">
                  <a:ln w="0"/>
                  <a:solidFill>
                    <a:srgbClr val="0066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, H, </a:t>
              </a:r>
              <a:r>
                <a:rPr lang="vi-VN" sz="2800" b="1" dirty="0">
                  <a:solidFill>
                    <a:srgbClr val="0066CC"/>
                  </a:solidFill>
                  <a:latin typeface="HP001 4H" panose="020B0603050302020204" pitchFamily="34" charset="0"/>
                </a:rPr>
                <a:t>ȓ</a:t>
              </a:r>
              <a:r>
                <a:rPr lang="vi-VN" sz="2800" b="1" dirty="0">
                  <a:ln w="0"/>
                  <a:solidFill>
                    <a:srgbClr val="0066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, C, h, g </a:t>
              </a:r>
            </a:p>
            <a:p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cao 2 ô ly </a:t>
              </a:r>
              <a:r>
                <a:rPr lang="vi-VN" sz="28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ǟưǫ</a:t>
              </a:r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. 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D2BF272-08C8-F8B6-ED0E-29CCEE8E92CA}"/>
              </a:ext>
            </a:extLst>
          </p:cNvPr>
          <p:cNvGrpSpPr/>
          <p:nvPr/>
        </p:nvGrpSpPr>
        <p:grpSpPr>
          <a:xfrm>
            <a:off x="1362974" y="4955403"/>
            <a:ext cx="6438124" cy="806382"/>
            <a:chOff x="2723746" y="3610115"/>
            <a:chExt cx="4828593" cy="604787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BA95CCE7-E029-2FD0-B9A7-DDC01B074803}"/>
                </a:ext>
              </a:extLst>
            </p:cNvPr>
            <p:cNvSpPr txBox="1"/>
            <p:nvPr/>
          </p:nvSpPr>
          <p:spPr>
            <a:xfrm>
              <a:off x="3709218" y="3790949"/>
              <a:ext cx="3843121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Con </a:t>
              </a:r>
              <a:r>
                <a:rPr lang="el-GR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ε</a:t>
              </a:r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ữ d, đ cao 2 ô ly.</a:t>
              </a:r>
              <a:endParaRPr lang="en-US" sz="2800" b="1" dirty="0">
                <a:solidFill>
                  <a:srgbClr val="0066CC"/>
                </a:solidFill>
                <a:latin typeface="HP001 5 hàng" panose="020B0603050302020204" pitchFamily="34" charset="0"/>
              </a:endParaRPr>
            </a:p>
          </p:txBody>
        </p: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ECFEEC2-6305-2B94-7925-62FB3832E3F5}"/>
                </a:ext>
              </a:extLst>
            </p:cNvPr>
            <p:cNvGrpSpPr/>
            <p:nvPr/>
          </p:nvGrpSpPr>
          <p:grpSpPr>
            <a:xfrm>
              <a:off x="2723746" y="3610115"/>
              <a:ext cx="1118702" cy="604787"/>
              <a:chOff x="627570" y="3825223"/>
              <a:chExt cx="2350519" cy="1685880"/>
            </a:xfrm>
          </p:grpSpPr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C6282F5E-3224-D60F-4DB1-95E78292F372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489" dirty="0"/>
              </a:p>
            </p:txBody>
          </p:sp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9E482755-90BA-74FB-FD28-0EDBF8006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</p:grp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D48189B8-EC6D-4EBC-9D9E-1D3050945B4A}"/>
              </a:ext>
            </a:extLst>
          </p:cNvPr>
          <p:cNvCxnSpPr>
            <a:cxnSpLocks/>
          </p:cNvCxnSpPr>
          <p:nvPr/>
        </p:nvCxnSpPr>
        <p:spPr>
          <a:xfrm>
            <a:off x="2758584" y="2300157"/>
            <a:ext cx="39316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DD86B576-2E48-9B11-31A3-F94283E299F7}"/>
              </a:ext>
            </a:extLst>
          </p:cNvPr>
          <p:cNvCxnSpPr>
            <a:cxnSpLocks/>
          </p:cNvCxnSpPr>
          <p:nvPr/>
        </p:nvCxnSpPr>
        <p:spPr>
          <a:xfrm>
            <a:off x="3500581" y="2300157"/>
            <a:ext cx="1827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9277EA80-94B2-B724-268C-3D7C533DFA29}"/>
              </a:ext>
            </a:extLst>
          </p:cNvPr>
          <p:cNvCxnSpPr>
            <a:cxnSpLocks/>
          </p:cNvCxnSpPr>
          <p:nvPr/>
        </p:nvCxnSpPr>
        <p:spPr>
          <a:xfrm>
            <a:off x="3757756" y="2301412"/>
            <a:ext cx="28560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859C45F3-8179-FC0A-17DD-99604D898927}"/>
              </a:ext>
            </a:extLst>
          </p:cNvPr>
          <p:cNvCxnSpPr>
            <a:cxnSpLocks/>
          </p:cNvCxnSpPr>
          <p:nvPr/>
        </p:nvCxnSpPr>
        <p:spPr>
          <a:xfrm>
            <a:off x="4786457" y="2300719"/>
            <a:ext cx="32751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01A95D26-6DBB-7F60-BEA3-84F6DD9C844B}"/>
              </a:ext>
            </a:extLst>
          </p:cNvPr>
          <p:cNvCxnSpPr>
            <a:cxnSpLocks/>
          </p:cNvCxnSpPr>
          <p:nvPr/>
        </p:nvCxnSpPr>
        <p:spPr>
          <a:xfrm>
            <a:off x="5357004" y="2300157"/>
            <a:ext cx="32751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18D2D9F2-CF78-9BF8-99A0-BF5190EBFA20}"/>
              </a:ext>
            </a:extLst>
          </p:cNvPr>
          <p:cNvCxnSpPr>
            <a:cxnSpLocks/>
          </p:cNvCxnSpPr>
          <p:nvPr/>
        </p:nvCxnSpPr>
        <p:spPr>
          <a:xfrm>
            <a:off x="5932242" y="2300157"/>
            <a:ext cx="23995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43252D88-EE88-68D2-CF39-998580B3E85A}"/>
              </a:ext>
            </a:extLst>
          </p:cNvPr>
          <p:cNvCxnSpPr>
            <a:cxnSpLocks/>
          </p:cNvCxnSpPr>
          <p:nvPr/>
        </p:nvCxnSpPr>
        <p:spPr>
          <a:xfrm>
            <a:off x="6423660" y="2300157"/>
            <a:ext cx="152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EBBB7933-8B41-11F7-FAD2-DEC5437C2215}"/>
              </a:ext>
            </a:extLst>
          </p:cNvPr>
          <p:cNvCxnSpPr>
            <a:cxnSpLocks/>
          </p:cNvCxnSpPr>
          <p:nvPr/>
        </p:nvCxnSpPr>
        <p:spPr>
          <a:xfrm>
            <a:off x="6960798" y="2300157"/>
            <a:ext cx="152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C0B64C5E-DCDD-BFFB-C10B-D66434334F7D}"/>
              </a:ext>
            </a:extLst>
          </p:cNvPr>
          <p:cNvCxnSpPr>
            <a:cxnSpLocks/>
          </p:cNvCxnSpPr>
          <p:nvPr/>
        </p:nvCxnSpPr>
        <p:spPr>
          <a:xfrm>
            <a:off x="1988676" y="2787837"/>
            <a:ext cx="3125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555B8BFD-3920-4806-C966-E5C11869C8A2}"/>
              </a:ext>
            </a:extLst>
          </p:cNvPr>
          <p:cNvCxnSpPr>
            <a:cxnSpLocks/>
          </p:cNvCxnSpPr>
          <p:nvPr/>
        </p:nvCxnSpPr>
        <p:spPr>
          <a:xfrm>
            <a:off x="5357004" y="2787837"/>
            <a:ext cx="20559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916D8091-586C-BC51-3A56-D4946609DF8A}"/>
              </a:ext>
            </a:extLst>
          </p:cNvPr>
          <p:cNvCxnSpPr>
            <a:cxnSpLocks/>
          </p:cNvCxnSpPr>
          <p:nvPr/>
        </p:nvCxnSpPr>
        <p:spPr>
          <a:xfrm>
            <a:off x="5581722" y="2787837"/>
            <a:ext cx="20559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Đường nối Thẳng 43">
            <a:extLst>
              <a:ext uri="{FF2B5EF4-FFF2-40B4-BE49-F238E27FC236}">
                <a16:creationId xmlns:a16="http://schemas.microsoft.com/office/drawing/2014/main" id="{3D9E6FD8-06D7-630D-8955-90B6A6C8D27F}"/>
              </a:ext>
            </a:extLst>
          </p:cNvPr>
          <p:cNvCxnSpPr>
            <a:cxnSpLocks/>
          </p:cNvCxnSpPr>
          <p:nvPr/>
        </p:nvCxnSpPr>
        <p:spPr>
          <a:xfrm>
            <a:off x="4427364" y="3280131"/>
            <a:ext cx="20559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Đường nối Thẳng 45">
            <a:extLst>
              <a:ext uri="{FF2B5EF4-FFF2-40B4-BE49-F238E27FC236}">
                <a16:creationId xmlns:a16="http://schemas.microsoft.com/office/drawing/2014/main" id="{249F48A7-6A14-C4FF-D2B1-56F3B8A2BAA3}"/>
              </a:ext>
            </a:extLst>
          </p:cNvPr>
          <p:cNvCxnSpPr>
            <a:cxnSpLocks/>
          </p:cNvCxnSpPr>
          <p:nvPr/>
        </p:nvCxnSpPr>
        <p:spPr>
          <a:xfrm>
            <a:off x="6183702" y="2787837"/>
            <a:ext cx="23995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Đường nối Thẳng 46">
            <a:extLst>
              <a:ext uri="{FF2B5EF4-FFF2-40B4-BE49-F238E27FC236}">
                <a16:creationId xmlns:a16="http://schemas.microsoft.com/office/drawing/2014/main" id="{1F170963-C907-48FD-8909-D29C7FC128ED}"/>
              </a:ext>
            </a:extLst>
          </p:cNvPr>
          <p:cNvCxnSpPr>
            <a:cxnSpLocks/>
          </p:cNvCxnSpPr>
          <p:nvPr/>
        </p:nvCxnSpPr>
        <p:spPr>
          <a:xfrm>
            <a:off x="4839725" y="3264760"/>
            <a:ext cx="23995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22">
            <a:extLst>
              <a:ext uri="{FF2B5EF4-FFF2-40B4-BE49-F238E27FC236}">
                <a16:creationId xmlns:a16="http://schemas.microsoft.com/office/drawing/2014/main" id="{BB2F85D3-E310-3858-9EC3-17DD7255ED2D}"/>
              </a:ext>
            </a:extLst>
          </p:cNvPr>
          <p:cNvSpPr/>
          <p:nvPr/>
        </p:nvSpPr>
        <p:spPr>
          <a:xfrm>
            <a:off x="3870140" y="162168"/>
            <a:ext cx="4230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CÂU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84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76631" y="121822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Hình ảnh 1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4B72AB7-3109-D3A0-D894-EAF838F2A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56" y="3119697"/>
            <a:ext cx="2772701" cy="277270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1E334C9-F9C7-ACDC-850A-E08C04DB4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69" y="1415623"/>
            <a:ext cx="6446847" cy="199868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831DE5A7-6FB7-7631-5769-A9865BDA32B1}"/>
              </a:ext>
            </a:extLst>
          </p:cNvPr>
          <p:cNvGrpSpPr/>
          <p:nvPr/>
        </p:nvGrpSpPr>
        <p:grpSpPr>
          <a:xfrm>
            <a:off x="7327916" y="1518600"/>
            <a:ext cx="3202204" cy="1764927"/>
            <a:chOff x="3509501" y="1263185"/>
            <a:chExt cx="2239323" cy="1097511"/>
          </a:xfrm>
        </p:grpSpPr>
        <p:sp>
          <p:nvSpPr>
            <p:cNvPr id="3" name="Bong bóng Lời nói: Hình bầu dục 2">
              <a:extLst>
                <a:ext uri="{FF2B5EF4-FFF2-40B4-BE49-F238E27FC236}">
                  <a16:creationId xmlns:a16="http://schemas.microsoft.com/office/drawing/2014/main" id="{A5EE87BA-5439-0C9A-27D1-1AA1E8F1242C}"/>
                </a:ext>
              </a:extLst>
            </p:cNvPr>
            <p:cNvSpPr/>
            <p:nvPr/>
          </p:nvSpPr>
          <p:spPr>
            <a:xfrm>
              <a:off x="3509501" y="1263185"/>
              <a:ext cx="2201058" cy="1097511"/>
            </a:xfrm>
            <a:prstGeom prst="wedgeEllipseCallout">
              <a:avLst>
                <a:gd name="adj1" fmla="val 6081"/>
                <a:gd name="adj2" fmla="val 68344"/>
              </a:avLst>
            </a:prstGeom>
            <a:solidFill>
              <a:srgbClr val="FCE1D9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71C1F610-6879-A4AA-1231-A10CB717807B}"/>
                </a:ext>
              </a:extLst>
            </p:cNvPr>
            <p:cNvSpPr txBox="1"/>
            <p:nvPr/>
          </p:nvSpPr>
          <p:spPr>
            <a:xfrm>
              <a:off x="3547766" y="1442456"/>
              <a:ext cx="2201058" cy="746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Em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hãy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quan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sát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và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nêu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độ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cao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của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các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endParaRPr lang="vi-VN" sz="2400" b="1" dirty="0">
                <a:solidFill>
                  <a:srgbClr val="FF0066"/>
                </a:solidFill>
                <a:latin typeface="Calibri"/>
              </a:endParaRPr>
            </a:p>
            <a:p>
              <a:pPr algn="ctr" defTabSz="1625519"/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con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chữ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trong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libri"/>
                </a:rPr>
                <a:t>câu</a:t>
              </a:r>
              <a:r>
                <a:rPr lang="en-US" sz="2400" b="1" dirty="0">
                  <a:solidFill>
                    <a:srgbClr val="FF0066"/>
                  </a:solidFill>
                  <a:latin typeface="Calibri"/>
                </a:rPr>
                <a:t>.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D8BAE213-F38E-F0F5-F8B5-1E4FB95F6C99}"/>
              </a:ext>
            </a:extLst>
          </p:cNvPr>
          <p:cNvGrpSpPr/>
          <p:nvPr/>
        </p:nvGrpSpPr>
        <p:grpSpPr>
          <a:xfrm>
            <a:off x="1353196" y="3486588"/>
            <a:ext cx="7166087" cy="806383"/>
            <a:chOff x="2723746" y="2392893"/>
            <a:chExt cx="5374565" cy="60478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6B6E50EB-A389-240C-4F16-A36534EEE5F0}"/>
                </a:ext>
              </a:extLst>
            </p:cNvPr>
            <p:cNvGrpSpPr/>
            <p:nvPr/>
          </p:nvGrpSpPr>
          <p:grpSpPr>
            <a:xfrm>
              <a:off x="2723746" y="2392893"/>
              <a:ext cx="1118702" cy="604787"/>
              <a:chOff x="627570" y="3825223"/>
              <a:chExt cx="2350519" cy="1685880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277C486C-5F60-CE86-BFF4-151ADE8030F7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489" dirty="0"/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E3072CEF-F93D-575D-900F-25203E25FA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87664716-1F73-FB4D-BCCD-0B7F982E954F}"/>
                </a:ext>
              </a:extLst>
            </p:cNvPr>
            <p:cNvSpPr txBox="1"/>
            <p:nvPr/>
          </p:nvSpPr>
          <p:spPr>
            <a:xfrm>
              <a:off x="3709776" y="2542835"/>
              <a:ext cx="438853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C</a:t>
              </a:r>
              <a:r>
                <a:rPr lang="el-GR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Ϊ ε</a:t>
              </a:r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ữ</a:t>
              </a:r>
              <a:r>
                <a:rPr lang="vi-VN" sz="2800" b="1" dirty="0">
                  <a:solidFill>
                    <a:srgbClr val="0070C0"/>
                  </a:solidFill>
                  <a:latin typeface="HP001 5 hàng" panose="020B0603050302020204" pitchFamily="34" charset="0"/>
                </a:rPr>
                <a:t> </a:t>
              </a:r>
              <a:r>
                <a:rPr lang="vi-VN" sz="2800" b="1" dirty="0">
                  <a:ln w="0"/>
                  <a:solidFill>
                    <a:srgbClr val="0066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t cao 1 ô ly </a:t>
              </a:r>
              <a:r>
                <a:rPr lang="vi-VN" sz="28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ǟưǫ</a:t>
              </a:r>
              <a:r>
                <a:rPr lang="vi-VN" sz="2800" b="1" dirty="0">
                  <a:ln w="0"/>
                  <a:solidFill>
                    <a:srgbClr val="0066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. 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D2BF272-08C8-F8B6-ED0E-29CCEE8E92CA}"/>
              </a:ext>
            </a:extLst>
          </p:cNvPr>
          <p:cNvGrpSpPr/>
          <p:nvPr/>
        </p:nvGrpSpPr>
        <p:grpSpPr>
          <a:xfrm>
            <a:off x="1395532" y="4936209"/>
            <a:ext cx="7280964" cy="806382"/>
            <a:chOff x="2723746" y="3610115"/>
            <a:chExt cx="5460723" cy="604787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BA95CCE7-E029-2FD0-B9A7-DDC01B074803}"/>
                </a:ext>
              </a:extLst>
            </p:cNvPr>
            <p:cNvSpPr txBox="1"/>
            <p:nvPr/>
          </p:nvSpPr>
          <p:spPr>
            <a:xfrm>
              <a:off x="3709218" y="3790949"/>
              <a:ext cx="4475251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Các con chữ còn lại cao 1 ô ly </a:t>
              </a:r>
              <a:r>
                <a:rPr lang="vi-VN" sz="28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ǟưǫ</a:t>
              </a:r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.</a:t>
              </a:r>
              <a:endParaRPr lang="en-US" sz="2800" b="1" dirty="0">
                <a:solidFill>
                  <a:srgbClr val="0066CC"/>
                </a:solidFill>
                <a:latin typeface="HP001 5 hàng" panose="020B0603050302020204" pitchFamily="34" charset="0"/>
              </a:endParaRPr>
            </a:p>
          </p:txBody>
        </p: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ECFEEC2-6305-2B94-7925-62FB3832E3F5}"/>
                </a:ext>
              </a:extLst>
            </p:cNvPr>
            <p:cNvGrpSpPr/>
            <p:nvPr/>
          </p:nvGrpSpPr>
          <p:grpSpPr>
            <a:xfrm>
              <a:off x="2723746" y="3610115"/>
              <a:ext cx="1118702" cy="604787"/>
              <a:chOff x="627570" y="3825223"/>
              <a:chExt cx="2350519" cy="1685880"/>
            </a:xfrm>
          </p:grpSpPr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C6282F5E-3224-D60F-4DB1-95E78292F372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489" dirty="0"/>
              </a:p>
            </p:txBody>
          </p:sp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9E482755-90BA-74FB-FD28-0EDBF8006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316834D-1811-A0A8-C833-57802B69DCCC}"/>
              </a:ext>
            </a:extLst>
          </p:cNvPr>
          <p:cNvGrpSpPr/>
          <p:nvPr/>
        </p:nvGrpSpPr>
        <p:grpSpPr>
          <a:xfrm>
            <a:off x="1367135" y="4224798"/>
            <a:ext cx="7166087" cy="806383"/>
            <a:chOff x="2723746" y="2392893"/>
            <a:chExt cx="5374565" cy="604787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807564B5-F6F4-8DD4-E99B-03FD6C70E945}"/>
                </a:ext>
              </a:extLst>
            </p:cNvPr>
            <p:cNvGrpSpPr/>
            <p:nvPr/>
          </p:nvGrpSpPr>
          <p:grpSpPr>
            <a:xfrm>
              <a:off x="2723746" y="2392893"/>
              <a:ext cx="1118702" cy="604787"/>
              <a:chOff x="627570" y="3825223"/>
              <a:chExt cx="2350519" cy="1685880"/>
            </a:xfrm>
          </p:grpSpPr>
          <p:sp>
            <p:nvSpPr>
              <p:cNvPr id="29" name="Hình Bầu dục 28">
                <a:extLst>
                  <a:ext uri="{FF2B5EF4-FFF2-40B4-BE49-F238E27FC236}">
                    <a16:creationId xmlns:a16="http://schemas.microsoft.com/office/drawing/2014/main" id="{1AA25BC5-CB4F-3467-32B9-D9C29D1CA8B8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489" dirty="0"/>
              </a:p>
            </p:txBody>
          </p:sp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84F4132A-2116-A874-8BFB-D0794B78BB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4B6D073-F1FC-0818-F32D-33ED37583C9A}"/>
                </a:ext>
              </a:extLst>
            </p:cNvPr>
            <p:cNvSpPr txBox="1"/>
            <p:nvPr/>
          </p:nvSpPr>
          <p:spPr>
            <a:xfrm>
              <a:off x="3709776" y="2542835"/>
              <a:ext cx="438853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C</a:t>
              </a:r>
              <a:r>
                <a:rPr lang="el-GR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Ϊ ε</a:t>
              </a:r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ữ</a:t>
              </a:r>
              <a:r>
                <a:rPr lang="vi-VN" sz="2800" b="1" dirty="0">
                  <a:solidFill>
                    <a:srgbClr val="0070C0"/>
                  </a:solidFill>
                  <a:latin typeface="HP001 5 hàng" panose="020B0603050302020204" pitchFamily="34" charset="0"/>
                </a:rPr>
                <a:t> </a:t>
              </a:r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ǟ</a:t>
              </a:r>
              <a:r>
                <a:rPr lang="vi-VN" sz="2800" b="1" dirty="0">
                  <a:ln w="0"/>
                  <a:solidFill>
                    <a:srgbClr val="0066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cao gần 1 ô ly </a:t>
              </a:r>
              <a:r>
                <a:rPr lang="vi-VN" sz="28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ǟưǫ</a:t>
              </a:r>
              <a:r>
                <a:rPr lang="vi-VN" sz="2800" b="1" dirty="0">
                  <a:ln w="0"/>
                  <a:solidFill>
                    <a:srgbClr val="0066C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vi-VN" sz="28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. </a:t>
              </a:r>
            </a:p>
          </p:txBody>
        </p:sp>
      </p:grp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6C033300-FE21-BA16-E24A-319073EED222}"/>
              </a:ext>
            </a:extLst>
          </p:cNvPr>
          <p:cNvSpPr/>
          <p:nvPr/>
        </p:nvSpPr>
        <p:spPr>
          <a:xfrm>
            <a:off x="6343687" y="1717989"/>
            <a:ext cx="208756" cy="26798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D645B95F-D078-8517-5F43-257B850E7A63}"/>
              </a:ext>
            </a:extLst>
          </p:cNvPr>
          <p:cNvSpPr/>
          <p:nvPr/>
        </p:nvSpPr>
        <p:spPr>
          <a:xfrm>
            <a:off x="4759707" y="2169615"/>
            <a:ext cx="208756" cy="26798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03D12324-9166-B16C-C9FE-85E3CBF7675B}"/>
              </a:ext>
            </a:extLst>
          </p:cNvPr>
          <p:cNvCxnSpPr/>
          <p:nvPr/>
        </p:nvCxnSpPr>
        <p:spPr>
          <a:xfrm>
            <a:off x="4902994" y="2469356"/>
            <a:ext cx="1738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22">
            <a:extLst>
              <a:ext uri="{FF2B5EF4-FFF2-40B4-BE49-F238E27FC236}">
                <a16:creationId xmlns:a16="http://schemas.microsoft.com/office/drawing/2014/main" id="{9890482A-A2AC-C4ED-26FF-F64B6BB5BF7A}"/>
              </a:ext>
            </a:extLst>
          </p:cNvPr>
          <p:cNvSpPr/>
          <p:nvPr/>
        </p:nvSpPr>
        <p:spPr>
          <a:xfrm>
            <a:off x="3870140" y="162168"/>
            <a:ext cx="4230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CÂU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1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76631" y="121822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Hình ảnh 1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4B72AB7-3109-D3A0-D894-EAF838F2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56" y="3119697"/>
            <a:ext cx="2772701" cy="277270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1E334C9-F9C7-ACDC-850A-E08C04DB48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77" y="2055988"/>
            <a:ext cx="6446847" cy="199868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36B23209-D2A7-DF87-CD88-D6C5134FF4E2}"/>
              </a:ext>
            </a:extLst>
          </p:cNvPr>
          <p:cNvGrpSpPr/>
          <p:nvPr/>
        </p:nvGrpSpPr>
        <p:grpSpPr>
          <a:xfrm>
            <a:off x="7312882" y="1470643"/>
            <a:ext cx="3147486" cy="1920177"/>
            <a:chOff x="3420049" y="1259326"/>
            <a:chExt cx="2201058" cy="1194053"/>
          </a:xfrm>
        </p:grpSpPr>
        <p:sp>
          <p:nvSpPr>
            <p:cNvPr id="10" name="Bong bóng Lời nói: Hình bầu dục 9">
              <a:extLst>
                <a:ext uri="{FF2B5EF4-FFF2-40B4-BE49-F238E27FC236}">
                  <a16:creationId xmlns:a16="http://schemas.microsoft.com/office/drawing/2014/main" id="{4DAC33A5-8CBA-F89C-D2E1-1181E09767BE}"/>
                </a:ext>
              </a:extLst>
            </p:cNvPr>
            <p:cNvSpPr/>
            <p:nvPr/>
          </p:nvSpPr>
          <p:spPr>
            <a:xfrm>
              <a:off x="3436311" y="1259326"/>
              <a:ext cx="2130774" cy="1194053"/>
            </a:xfrm>
            <a:prstGeom prst="wedgeEllipseCallout">
              <a:avLst>
                <a:gd name="adj1" fmla="val -6935"/>
                <a:gd name="adj2" fmla="val 66623"/>
              </a:avLst>
            </a:prstGeom>
            <a:solidFill>
              <a:srgbClr val="FCE1D9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B1450F3-25E2-6E06-075D-C9626861ECEE}"/>
                </a:ext>
              </a:extLst>
            </p:cNvPr>
            <p:cNvSpPr txBox="1"/>
            <p:nvPr/>
          </p:nvSpPr>
          <p:spPr>
            <a:xfrm>
              <a:off x="3420049" y="1340564"/>
              <a:ext cx="2201058" cy="1052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r>
                <a:rPr lang="vi-VN" sz="2600" b="1" dirty="0">
                  <a:solidFill>
                    <a:srgbClr val="FF0066"/>
                  </a:solidFill>
                  <a:latin typeface="Calibri"/>
                </a:rPr>
                <a:t>Khoảng cách </a:t>
              </a:r>
            </a:p>
            <a:p>
              <a:pPr algn="ctr" defTabSz="1625519"/>
              <a:r>
                <a:rPr lang="vi-VN" sz="2600" b="1" dirty="0">
                  <a:solidFill>
                    <a:srgbClr val="FF0066"/>
                  </a:solidFill>
                  <a:latin typeface="Calibri"/>
                </a:rPr>
                <a:t>giữa các chữ ghi </a:t>
              </a:r>
            </a:p>
            <a:p>
              <a:pPr algn="ctr" defTabSz="1625519"/>
              <a:r>
                <a:rPr lang="vi-VN" sz="2600" b="1" dirty="0">
                  <a:solidFill>
                    <a:srgbClr val="FF0066"/>
                  </a:solidFill>
                  <a:latin typeface="Calibri"/>
                </a:rPr>
                <a:t>tiếng trong câu</a:t>
              </a:r>
            </a:p>
            <a:p>
              <a:pPr algn="ctr" defTabSz="1625519"/>
              <a:r>
                <a:rPr lang="vi-VN" sz="2600" b="1" dirty="0">
                  <a:solidFill>
                    <a:srgbClr val="FF0066"/>
                  </a:solidFill>
                  <a:latin typeface="Calibri"/>
                </a:rPr>
                <a:t>như thế nào</a:t>
              </a:r>
              <a:r>
                <a:rPr lang="en-US" sz="2600" b="1" dirty="0">
                  <a:solidFill>
                    <a:srgbClr val="FF0066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E1B228F9-91CE-6B3D-E948-81897C421478}"/>
              </a:ext>
            </a:extLst>
          </p:cNvPr>
          <p:cNvGrpSpPr/>
          <p:nvPr/>
        </p:nvGrpSpPr>
        <p:grpSpPr>
          <a:xfrm>
            <a:off x="1573252" y="4212985"/>
            <a:ext cx="7480773" cy="1331691"/>
            <a:chOff x="51939" y="2830289"/>
            <a:chExt cx="7480773" cy="1331691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65A4F206-93DE-24A9-17E5-A9A19E968319}"/>
                </a:ext>
              </a:extLst>
            </p:cNvPr>
            <p:cNvGrpSpPr/>
            <p:nvPr/>
          </p:nvGrpSpPr>
          <p:grpSpPr>
            <a:xfrm>
              <a:off x="1175309" y="2830289"/>
              <a:ext cx="6357403" cy="1331691"/>
              <a:chOff x="3858147" y="2823676"/>
              <a:chExt cx="4158480" cy="998768"/>
            </a:xfrm>
          </p:grpSpPr>
          <p:grpSp>
            <p:nvGrpSpPr>
              <p:cNvPr id="31" name="Nhóm 30">
                <a:extLst>
                  <a:ext uri="{FF2B5EF4-FFF2-40B4-BE49-F238E27FC236}">
                    <a16:creationId xmlns:a16="http://schemas.microsoft.com/office/drawing/2014/main" id="{8F0BC0BD-E127-4022-C724-7CB3D3CDBB2A}"/>
                  </a:ext>
                </a:extLst>
              </p:cNvPr>
              <p:cNvGrpSpPr/>
              <p:nvPr/>
            </p:nvGrpSpPr>
            <p:grpSpPr>
              <a:xfrm>
                <a:off x="3858147" y="2823676"/>
                <a:ext cx="1822257" cy="606353"/>
                <a:chOff x="3858147" y="2823676"/>
                <a:chExt cx="1822257" cy="606353"/>
              </a:xfrm>
            </p:grpSpPr>
            <p:sp>
              <p:nvSpPr>
                <p:cNvPr id="34" name="Hộp Văn bản 33">
                  <a:extLst>
                    <a:ext uri="{FF2B5EF4-FFF2-40B4-BE49-F238E27FC236}">
                      <a16:creationId xmlns:a16="http://schemas.microsoft.com/office/drawing/2014/main" id="{A1F0ED75-6A35-09DE-1A04-A4BAADD39E29}"/>
                    </a:ext>
                  </a:extLst>
                </p:cNvPr>
                <p:cNvSpPr txBox="1"/>
                <p:nvPr/>
              </p:nvSpPr>
              <p:spPr>
                <a:xfrm>
                  <a:off x="3858147" y="3019765"/>
                  <a:ext cx="1822257" cy="392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sz="28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 </a:t>
                  </a:r>
                  <a:r>
                    <a:rPr lang="en-US" sz="2800" b="1" dirty="0" err="1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Kh</a:t>
                  </a:r>
                  <a:r>
                    <a:rPr lang="el-GR" sz="28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Ξ</a:t>
                  </a:r>
                  <a:r>
                    <a:rPr lang="en-US" sz="28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n</a:t>
                  </a:r>
                </a:p>
              </p:txBody>
            </p:sp>
            <p:sp>
              <p:nvSpPr>
                <p:cNvPr id="36" name="Hộp Văn bản 35">
                  <a:extLst>
                    <a:ext uri="{FF2B5EF4-FFF2-40B4-BE49-F238E27FC236}">
                      <a16:creationId xmlns:a16="http://schemas.microsoft.com/office/drawing/2014/main" id="{9DFD9579-8F84-6A4C-F3C8-D5884DDBAC53}"/>
                    </a:ext>
                  </a:extLst>
                </p:cNvPr>
                <p:cNvSpPr txBox="1"/>
                <p:nvPr/>
              </p:nvSpPr>
              <p:spPr>
                <a:xfrm>
                  <a:off x="4696280" y="2991448"/>
                  <a:ext cx="419100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sz="32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g</a:t>
                  </a:r>
                </a:p>
              </p:txBody>
            </p:sp>
            <p:sp>
              <p:nvSpPr>
                <p:cNvPr id="37" name="Hộp Văn bản 36">
                  <a:extLst>
                    <a:ext uri="{FF2B5EF4-FFF2-40B4-BE49-F238E27FC236}">
                      <a16:creationId xmlns:a16="http://schemas.microsoft.com/office/drawing/2014/main" id="{FAF1F96F-91A1-04A5-6B12-CC461948BF22}"/>
                    </a:ext>
                  </a:extLst>
                </p:cNvPr>
                <p:cNvSpPr txBox="1"/>
                <p:nvPr/>
              </p:nvSpPr>
              <p:spPr>
                <a:xfrm>
                  <a:off x="4316206" y="2823676"/>
                  <a:ext cx="582020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sz="3200" b="1" dirty="0">
                      <a:solidFill>
                        <a:srgbClr val="0066CC"/>
                      </a:solidFill>
                      <a:latin typeface="HP001 5 hàng" panose="020B0603050302020204" pitchFamily="34" charset="0"/>
                    </a:rPr>
                    <a:t> ,</a:t>
                  </a:r>
                </a:p>
              </p:txBody>
            </p:sp>
          </p:grp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94A677E-D743-C347-45DD-8DCC2BD3AB95}"/>
                  </a:ext>
                </a:extLst>
              </p:cNvPr>
              <p:cNvSpPr txBox="1"/>
              <p:nvPr/>
            </p:nvSpPr>
            <p:spPr>
              <a:xfrm>
                <a:off x="4903839" y="3011516"/>
                <a:ext cx="2898424" cy="392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vi-VN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c</a:t>
                </a:r>
                <a:r>
                  <a:rPr lang="en-US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á</a:t>
                </a:r>
                <a:r>
                  <a:rPr lang="el-GR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ε</a:t>
                </a:r>
                <a:r>
                  <a:rPr lang="vi-VN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giữa</a:t>
                </a:r>
                <a:r>
                  <a:rPr lang="en-US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các</a:t>
                </a:r>
                <a:r>
                  <a:rPr lang="en-US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l-GR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ε</a:t>
                </a:r>
                <a:r>
                  <a:rPr lang="en-US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ữ</a:t>
                </a:r>
                <a:r>
                  <a:rPr lang="vi-VN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el-GR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θ</a:t>
                </a:r>
                <a:r>
                  <a:rPr lang="en-US" sz="28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i</a:t>
                </a:r>
                <a:endParaRPr lang="en-US" sz="2800" b="1" dirty="0">
                  <a:solidFill>
                    <a:srgbClr val="0066CC"/>
                  </a:solidFill>
                  <a:latin typeface="HP001 5 hàng" panose="020B0603050302020204" pitchFamily="34" charset="0"/>
                </a:endParaRPr>
              </a:p>
            </p:txBody>
          </p:sp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DA84816C-8AA5-466D-1453-2EE101CFED8B}"/>
                  </a:ext>
                </a:extLst>
              </p:cNvPr>
              <p:cNvSpPr txBox="1"/>
              <p:nvPr/>
            </p:nvSpPr>
            <p:spPr>
              <a:xfrm>
                <a:off x="3958664" y="3430029"/>
                <a:ext cx="4057963" cy="392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Ǉ</a:t>
                </a:r>
                <a:r>
                  <a:rPr lang="el-GR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Η</a:t>
                </a:r>
                <a:r>
                  <a:rPr lang="en-US" sz="28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Ğng</a:t>
                </a:r>
                <a:r>
                  <a:rPr lang="en-US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</a:t>
                </a:r>
                <a:r>
                  <a:rPr lang="vi-VN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trong câu </a:t>
                </a:r>
                <a:r>
                  <a:rPr lang="en-US" sz="2800" b="1" dirty="0" err="1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bằng</a:t>
                </a:r>
                <a:r>
                  <a:rPr lang="en-US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 1 c</a:t>
                </a:r>
                <a:r>
                  <a:rPr lang="el-GR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Ϊ ε</a:t>
                </a:r>
                <a:r>
                  <a:rPr lang="en-US" sz="2800" b="1" dirty="0">
                    <a:solidFill>
                      <a:srgbClr val="0066CC"/>
                    </a:solidFill>
                    <a:latin typeface="HP001 5 hàng" panose="020B0603050302020204" pitchFamily="34" charset="0"/>
                  </a:rPr>
                  <a:t>ữ o.</a:t>
                </a:r>
              </a:p>
            </p:txBody>
          </p:sp>
        </p:grp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D290814C-E290-7A22-AC68-D42DFA7CD5AC}"/>
                </a:ext>
              </a:extLst>
            </p:cNvPr>
            <p:cNvGrpSpPr/>
            <p:nvPr/>
          </p:nvGrpSpPr>
          <p:grpSpPr>
            <a:xfrm>
              <a:off x="51939" y="2843084"/>
              <a:ext cx="1491603" cy="806383"/>
              <a:chOff x="627570" y="3825223"/>
              <a:chExt cx="2350519" cy="1685880"/>
            </a:xfrm>
          </p:grpSpPr>
          <p:sp>
            <p:nvSpPr>
              <p:cNvPr id="29" name="Hình Bầu dục 28">
                <a:extLst>
                  <a:ext uri="{FF2B5EF4-FFF2-40B4-BE49-F238E27FC236}">
                    <a16:creationId xmlns:a16="http://schemas.microsoft.com/office/drawing/2014/main" id="{CB81D22D-0642-5172-1299-B19DD854F009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800" dirty="0"/>
              </a:p>
            </p:txBody>
          </p:sp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B1398495-58A6-7BF8-5B6B-EF8E15613F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</p:grpSp>
      <p:sp>
        <p:nvSpPr>
          <p:cNvPr id="38" name="Hình Bầu dục 37">
            <a:extLst>
              <a:ext uri="{FF2B5EF4-FFF2-40B4-BE49-F238E27FC236}">
                <a16:creationId xmlns:a16="http://schemas.microsoft.com/office/drawing/2014/main" id="{E5A2BB5F-9DE7-5C7A-2143-C938763C3F28}"/>
              </a:ext>
            </a:extLst>
          </p:cNvPr>
          <p:cNvSpPr/>
          <p:nvPr/>
        </p:nvSpPr>
        <p:spPr>
          <a:xfrm>
            <a:off x="3786188" y="2476500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B607DF6A-8145-FA1D-5C79-7EA330CD9FC5}"/>
              </a:ext>
            </a:extLst>
          </p:cNvPr>
          <p:cNvSpPr/>
          <p:nvPr/>
        </p:nvSpPr>
        <p:spPr>
          <a:xfrm>
            <a:off x="4591050" y="2476500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845D34ED-5DA7-1C81-64F9-692E25D4E3A1}"/>
              </a:ext>
            </a:extLst>
          </p:cNvPr>
          <p:cNvSpPr/>
          <p:nvPr/>
        </p:nvSpPr>
        <p:spPr>
          <a:xfrm>
            <a:off x="4809341" y="2476500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45E2E1A7-A8C2-6F7F-0E40-FEECF2E095D6}"/>
              </a:ext>
            </a:extLst>
          </p:cNvPr>
          <p:cNvSpPr/>
          <p:nvPr/>
        </p:nvSpPr>
        <p:spPr>
          <a:xfrm>
            <a:off x="5370933" y="2472098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C85068C6-B563-FD77-B23C-DB8F8B2F3328}"/>
              </a:ext>
            </a:extLst>
          </p:cNvPr>
          <p:cNvSpPr/>
          <p:nvPr/>
        </p:nvSpPr>
        <p:spPr>
          <a:xfrm>
            <a:off x="5985460" y="2472098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ình Bầu dục 42">
            <a:extLst>
              <a:ext uri="{FF2B5EF4-FFF2-40B4-BE49-F238E27FC236}">
                <a16:creationId xmlns:a16="http://schemas.microsoft.com/office/drawing/2014/main" id="{903336AD-CEB2-856C-B3B3-7C21964E5DE1}"/>
              </a:ext>
            </a:extLst>
          </p:cNvPr>
          <p:cNvSpPr/>
          <p:nvPr/>
        </p:nvSpPr>
        <p:spPr>
          <a:xfrm>
            <a:off x="6347238" y="2472098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ình Bầu dục 43">
            <a:extLst>
              <a:ext uri="{FF2B5EF4-FFF2-40B4-BE49-F238E27FC236}">
                <a16:creationId xmlns:a16="http://schemas.microsoft.com/office/drawing/2014/main" id="{EFD926A1-CF6C-BBA0-470B-6F2D957D7705}"/>
              </a:ext>
            </a:extLst>
          </p:cNvPr>
          <p:cNvSpPr/>
          <p:nvPr/>
        </p:nvSpPr>
        <p:spPr>
          <a:xfrm>
            <a:off x="2820306" y="2942906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id="{A5F33525-8FE9-054A-C027-99B4A7AB7021}"/>
              </a:ext>
            </a:extLst>
          </p:cNvPr>
          <p:cNvSpPr/>
          <p:nvPr/>
        </p:nvSpPr>
        <p:spPr>
          <a:xfrm>
            <a:off x="3439447" y="2942906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ình Bầu dục 45">
            <a:extLst>
              <a:ext uri="{FF2B5EF4-FFF2-40B4-BE49-F238E27FC236}">
                <a16:creationId xmlns:a16="http://schemas.microsoft.com/office/drawing/2014/main" id="{A098683E-CBC0-2614-7E87-708D59AE2BAA}"/>
              </a:ext>
            </a:extLst>
          </p:cNvPr>
          <p:cNvSpPr/>
          <p:nvPr/>
        </p:nvSpPr>
        <p:spPr>
          <a:xfrm>
            <a:off x="3798145" y="2953774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F2D7F921-CADB-ECAC-275C-D34386D00919}"/>
              </a:ext>
            </a:extLst>
          </p:cNvPr>
          <p:cNvSpPr/>
          <p:nvPr/>
        </p:nvSpPr>
        <p:spPr>
          <a:xfrm>
            <a:off x="4192979" y="2953774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F409287D-230E-C7DB-3852-8E3CFE2D6D73}"/>
              </a:ext>
            </a:extLst>
          </p:cNvPr>
          <p:cNvSpPr/>
          <p:nvPr/>
        </p:nvSpPr>
        <p:spPr>
          <a:xfrm>
            <a:off x="4803801" y="2953774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ình Bầu dục 48">
            <a:extLst>
              <a:ext uri="{FF2B5EF4-FFF2-40B4-BE49-F238E27FC236}">
                <a16:creationId xmlns:a16="http://schemas.microsoft.com/office/drawing/2014/main" id="{3E0487B4-D4C5-1B27-0CAA-6B252E2FF461}"/>
              </a:ext>
            </a:extLst>
          </p:cNvPr>
          <p:cNvSpPr/>
          <p:nvPr/>
        </p:nvSpPr>
        <p:spPr>
          <a:xfrm>
            <a:off x="5659235" y="2947416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2DB606C7-4A12-9D22-D603-60651E19BE0E}"/>
              </a:ext>
            </a:extLst>
          </p:cNvPr>
          <p:cNvSpPr/>
          <p:nvPr/>
        </p:nvSpPr>
        <p:spPr>
          <a:xfrm>
            <a:off x="6248212" y="2947416"/>
            <a:ext cx="93696" cy="115023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矩形 22">
            <a:extLst>
              <a:ext uri="{FF2B5EF4-FFF2-40B4-BE49-F238E27FC236}">
                <a16:creationId xmlns:a16="http://schemas.microsoft.com/office/drawing/2014/main" id="{62FF96AF-5E29-3C68-C54C-CF3A101C4BDD}"/>
              </a:ext>
            </a:extLst>
          </p:cNvPr>
          <p:cNvSpPr/>
          <p:nvPr/>
        </p:nvSpPr>
        <p:spPr>
          <a:xfrm>
            <a:off x="3870140" y="162168"/>
            <a:ext cx="4230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CÂU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13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76631" y="121822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Hình ảnh 1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4B72AB7-3109-D3A0-D894-EAF838F2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56" y="3119697"/>
            <a:ext cx="2772701" cy="277270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1E334C9-F9C7-ACDC-850A-E08C04DB48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03" y="1943563"/>
            <a:ext cx="6446847" cy="199868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0C50F08E-E00D-2838-AA0C-ACB571348BB0}"/>
              </a:ext>
            </a:extLst>
          </p:cNvPr>
          <p:cNvGrpSpPr/>
          <p:nvPr/>
        </p:nvGrpSpPr>
        <p:grpSpPr>
          <a:xfrm>
            <a:off x="7557707" y="1358612"/>
            <a:ext cx="2798285" cy="1756422"/>
            <a:chOff x="3625630" y="1351329"/>
            <a:chExt cx="1956859" cy="1092223"/>
          </a:xfrm>
        </p:grpSpPr>
        <p:sp>
          <p:nvSpPr>
            <p:cNvPr id="3" name="Bong bóng Lời nói: Hình bầu dục 2">
              <a:extLst>
                <a:ext uri="{FF2B5EF4-FFF2-40B4-BE49-F238E27FC236}">
                  <a16:creationId xmlns:a16="http://schemas.microsoft.com/office/drawing/2014/main" id="{D382605A-091F-F870-3D33-7FB1D9B18D27}"/>
                </a:ext>
              </a:extLst>
            </p:cNvPr>
            <p:cNvSpPr/>
            <p:nvPr/>
          </p:nvSpPr>
          <p:spPr>
            <a:xfrm>
              <a:off x="3625630" y="1351329"/>
              <a:ext cx="1956859" cy="1092223"/>
            </a:xfrm>
            <a:prstGeom prst="wedgeEllipseCallout">
              <a:avLst>
                <a:gd name="adj1" fmla="val 5222"/>
                <a:gd name="adj2" fmla="val 69598"/>
              </a:avLst>
            </a:prstGeom>
            <a:solidFill>
              <a:srgbClr val="FCE1D9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519"/>
              <a:endParaRPr lang="en-US" sz="2489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9BFCE0B-A30E-9FFC-4496-9A651CE44D7B}"/>
                </a:ext>
              </a:extLst>
            </p:cNvPr>
            <p:cNvSpPr txBox="1"/>
            <p:nvPr/>
          </p:nvSpPr>
          <p:spPr>
            <a:xfrm>
              <a:off x="3670949" y="1555166"/>
              <a:ext cx="1781828" cy="803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600" b="1" dirty="0">
                  <a:solidFill>
                    <a:srgbClr val="FF0066"/>
                  </a:solidFill>
                  <a:latin typeface="+mn-lt"/>
                </a:rPr>
                <a:t>Các dấu thanh </a:t>
              </a:r>
            </a:p>
            <a:p>
              <a:pPr algn="ctr"/>
              <a:r>
                <a:rPr lang="vi-VN" sz="2600" b="1" dirty="0">
                  <a:solidFill>
                    <a:srgbClr val="FF0066"/>
                  </a:solidFill>
                  <a:latin typeface="+mn-lt"/>
                </a:rPr>
                <a:t>được đặt</a:t>
              </a:r>
            </a:p>
            <a:p>
              <a:pPr algn="ctr"/>
              <a:r>
                <a:rPr lang="vi-VN" sz="2600" b="1" dirty="0">
                  <a:solidFill>
                    <a:srgbClr val="FF0066"/>
                  </a:solidFill>
                  <a:latin typeface="+mn-lt"/>
                </a:rPr>
                <a:t> ở vị trí nào?</a:t>
              </a:r>
              <a:endParaRPr lang="en-US" sz="2600" dirty="0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6754D7BC-1718-30F1-5A54-91CBD13A1A14}"/>
              </a:ext>
            </a:extLst>
          </p:cNvPr>
          <p:cNvGrpSpPr/>
          <p:nvPr/>
        </p:nvGrpSpPr>
        <p:grpSpPr>
          <a:xfrm>
            <a:off x="1783312" y="4131924"/>
            <a:ext cx="6732040" cy="984137"/>
            <a:chOff x="2723746" y="2392893"/>
            <a:chExt cx="5049030" cy="738102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0D5DF989-5259-BFFA-2BD7-2043C08C1245}"/>
                </a:ext>
              </a:extLst>
            </p:cNvPr>
            <p:cNvGrpSpPr/>
            <p:nvPr/>
          </p:nvGrpSpPr>
          <p:grpSpPr>
            <a:xfrm>
              <a:off x="2723746" y="2392893"/>
              <a:ext cx="1118702" cy="604787"/>
              <a:chOff x="627570" y="3825223"/>
              <a:chExt cx="2350519" cy="1685880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FDAA44D7-5F1F-9666-EEB9-CD04C9034F2C}"/>
                  </a:ext>
                </a:extLst>
              </p:cNvPr>
              <p:cNvSpPr/>
              <p:nvPr/>
            </p:nvSpPr>
            <p:spPr>
              <a:xfrm>
                <a:off x="694284" y="4812982"/>
                <a:ext cx="1937158" cy="69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600" dirty="0"/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A220152D-86CE-4FB5-33C6-32AC482645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8871" r="73899"/>
              <a:stretch/>
            </p:blipFill>
            <p:spPr>
              <a:xfrm>
                <a:off x="627570" y="3825223"/>
                <a:ext cx="2350519" cy="1576875"/>
              </a:xfrm>
              <a:prstGeom prst="ellipse">
                <a:avLst/>
              </a:prstGeom>
            </p:spPr>
          </p:pic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329622C-FD4C-19EA-8AE1-FF519774E157}"/>
                </a:ext>
              </a:extLst>
            </p:cNvPr>
            <p:cNvSpPr txBox="1"/>
            <p:nvPr/>
          </p:nvSpPr>
          <p:spPr>
            <a:xfrm>
              <a:off x="3751952" y="2461582"/>
              <a:ext cx="4020824" cy="669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Đặt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dấu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thanh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giữa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đường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kẻ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ngang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2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và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đường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kẻ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2600" b="1" dirty="0" err="1">
                  <a:solidFill>
                    <a:srgbClr val="0066CC"/>
                  </a:solidFill>
                  <a:latin typeface="HP001 5 hàng" panose="020B0603050302020204" pitchFamily="34" charset="0"/>
                </a:rPr>
                <a:t>ngang</a:t>
              </a:r>
              <a:r>
                <a:rPr lang="en-US" sz="2600" b="1" dirty="0">
                  <a:solidFill>
                    <a:srgbClr val="0066CC"/>
                  </a:solidFill>
                  <a:latin typeface="HP001 5 hàng" panose="020B0603050302020204" pitchFamily="34" charset="0"/>
                </a:rPr>
                <a:t> 3.</a:t>
              </a:r>
              <a:endParaRPr lang="vi-VN" sz="2600" b="1" dirty="0">
                <a:solidFill>
                  <a:srgbClr val="0066CC"/>
                </a:solidFill>
                <a:latin typeface="HP001 5 hàng" panose="020B0603050302020204" pitchFamily="34" charset="0"/>
              </a:endParaRPr>
            </a:p>
          </p:txBody>
        </p:sp>
      </p:grp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DC0EB0D-3224-B875-0D3C-D99CA2F9A97A}"/>
              </a:ext>
            </a:extLst>
          </p:cNvPr>
          <p:cNvSpPr/>
          <p:nvPr/>
        </p:nvSpPr>
        <p:spPr>
          <a:xfrm>
            <a:off x="5131472" y="2243994"/>
            <a:ext cx="208756" cy="2679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8BE5A86-CADC-8FF5-436B-53DF653611DD}"/>
              </a:ext>
            </a:extLst>
          </p:cNvPr>
          <p:cNvSpPr/>
          <p:nvPr/>
        </p:nvSpPr>
        <p:spPr>
          <a:xfrm>
            <a:off x="2503793" y="2758949"/>
            <a:ext cx="208756" cy="2201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E9C36B31-595F-F97A-2D00-D4CDA3B4CE3D}"/>
              </a:ext>
            </a:extLst>
          </p:cNvPr>
          <p:cNvSpPr/>
          <p:nvPr/>
        </p:nvSpPr>
        <p:spPr>
          <a:xfrm>
            <a:off x="6643018" y="2267071"/>
            <a:ext cx="208756" cy="2679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270E74B0-8D70-FE39-D7CE-254942371CDA}"/>
              </a:ext>
            </a:extLst>
          </p:cNvPr>
          <p:cNvSpPr/>
          <p:nvPr/>
        </p:nvSpPr>
        <p:spPr>
          <a:xfrm>
            <a:off x="4004035" y="2759222"/>
            <a:ext cx="208756" cy="2201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C6DBFA83-078A-FCE4-3B57-7F741ECF7EF3}"/>
              </a:ext>
            </a:extLst>
          </p:cNvPr>
          <p:cNvSpPr/>
          <p:nvPr/>
        </p:nvSpPr>
        <p:spPr>
          <a:xfrm>
            <a:off x="6430270" y="2722787"/>
            <a:ext cx="237230" cy="25628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矩形 22">
            <a:extLst>
              <a:ext uri="{FF2B5EF4-FFF2-40B4-BE49-F238E27FC236}">
                <a16:creationId xmlns:a16="http://schemas.microsoft.com/office/drawing/2014/main" id="{48B21C5A-21D2-07F6-8B38-1525602EE8BC}"/>
              </a:ext>
            </a:extLst>
          </p:cNvPr>
          <p:cNvSpPr/>
          <p:nvPr/>
        </p:nvSpPr>
        <p:spPr>
          <a:xfrm>
            <a:off x="3870140" y="162168"/>
            <a:ext cx="4230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CÂU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41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2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图片 424">
            <a:extLst>
              <a:ext uri="{FF2B5EF4-FFF2-40B4-BE49-F238E27FC236}">
                <a16:creationId xmlns:a16="http://schemas.microsoft.com/office/drawing/2014/main" id="{6B9DB28C-D8FD-4C9A-B40A-F3CFFB6C3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634" y="1645765"/>
            <a:ext cx="3456732" cy="3566469"/>
          </a:xfrm>
          <a:prstGeom prst="rect">
            <a:avLst/>
          </a:prstGeom>
        </p:spPr>
      </p:pic>
      <p:grpSp>
        <p:nvGrpSpPr>
          <p:cNvPr id="37" name="Nhóm 36">
            <a:extLst>
              <a:ext uri="{FF2B5EF4-FFF2-40B4-BE49-F238E27FC236}">
                <a16:creationId xmlns:a16="http://schemas.microsoft.com/office/drawing/2014/main" id="{AE9D82E2-F6EE-8A0F-EA98-23BA764A3A38}"/>
              </a:ext>
            </a:extLst>
          </p:cNvPr>
          <p:cNvGrpSpPr/>
          <p:nvPr/>
        </p:nvGrpSpPr>
        <p:grpSpPr>
          <a:xfrm>
            <a:off x="5602039" y="1358170"/>
            <a:ext cx="5910264" cy="3235897"/>
            <a:chOff x="5602039" y="1358170"/>
            <a:chExt cx="5910264" cy="3235897"/>
          </a:xfrm>
        </p:grpSpPr>
        <p:grpSp>
          <p:nvGrpSpPr>
            <p:cNvPr id="6" name="Group 58">
              <a:extLst>
                <a:ext uri="{FF2B5EF4-FFF2-40B4-BE49-F238E27FC236}">
                  <a16:creationId xmlns:a16="http://schemas.microsoft.com/office/drawing/2014/main" id="{A0774941-EDA7-1377-4050-BBD8EFBF1F5F}"/>
                </a:ext>
              </a:extLst>
            </p:cNvPr>
            <p:cNvGrpSpPr/>
            <p:nvPr/>
          </p:nvGrpSpPr>
          <p:grpSpPr>
            <a:xfrm>
              <a:off x="5602039" y="1484621"/>
              <a:ext cx="5910264" cy="3024677"/>
              <a:chOff x="851476" y="510529"/>
              <a:chExt cx="5107435" cy="2540384"/>
            </a:xfrm>
          </p:grpSpPr>
          <p:sp>
            <p:nvSpPr>
              <p:cNvPr id="35" name="Rectangle: Rounded Corners 59">
                <a:extLst>
                  <a:ext uri="{FF2B5EF4-FFF2-40B4-BE49-F238E27FC236}">
                    <a16:creationId xmlns:a16="http://schemas.microsoft.com/office/drawing/2014/main" id="{C55EED92-CF42-E315-F887-18232F5283D9}"/>
                  </a:ext>
                </a:extLst>
              </p:cNvPr>
              <p:cNvSpPr/>
              <p:nvPr/>
            </p:nvSpPr>
            <p:spPr>
              <a:xfrm>
                <a:off x="851476" y="902948"/>
                <a:ext cx="5107435" cy="2147965"/>
              </a:xfrm>
              <a:prstGeom prst="roundRect">
                <a:avLst/>
              </a:prstGeom>
              <a:solidFill>
                <a:srgbClr val="FFFE98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60">
                <a:extLst>
                  <a:ext uri="{FF2B5EF4-FFF2-40B4-BE49-F238E27FC236}">
                    <a16:creationId xmlns:a16="http://schemas.microsoft.com/office/drawing/2014/main" id="{4F13617C-2136-B3B1-555D-40D8D2398073}"/>
                  </a:ext>
                </a:extLst>
              </p:cNvPr>
              <p:cNvSpPr/>
              <p:nvPr/>
            </p:nvSpPr>
            <p:spPr>
              <a:xfrm>
                <a:off x="2193478" y="510529"/>
                <a:ext cx="2635701" cy="6912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28">
              <a:extLst>
                <a:ext uri="{FF2B5EF4-FFF2-40B4-BE49-F238E27FC236}">
                  <a16:creationId xmlns:a16="http://schemas.microsoft.com/office/drawing/2014/main" id="{E1AEFD73-F538-31CF-990D-F691F4A2A1A4}"/>
                </a:ext>
              </a:extLst>
            </p:cNvPr>
            <p:cNvSpPr txBox="1"/>
            <p:nvPr/>
          </p:nvSpPr>
          <p:spPr>
            <a:xfrm>
              <a:off x="5902825" y="1731745"/>
              <a:ext cx="531793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  <a:p>
              <a:pPr algn="ctr"/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Ôn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ε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ữ h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Ξ</a:t>
              </a:r>
              <a:endPara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  <a:p>
              <a:pPr algn="ctr"/>
              <a:r>
                <a:rPr lang="vi-VN" sz="6000" b="1" dirty="0">
                  <a:solidFill>
                    <a:srgbClr val="FF0000"/>
                  </a:solidFill>
                  <a:latin typeface="HP001 4H" panose="020B0603050302020204" pitchFamily="34" charset="0"/>
                </a:rPr>
                <a:t>ȓ, Ȓ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, (k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Η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ểu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2)</a:t>
              </a:r>
            </a:p>
          </p:txBody>
        </p:sp>
        <p:sp>
          <p:nvSpPr>
            <p:cNvPr id="5" name="TextBox 28">
              <a:extLst>
                <a:ext uri="{FF2B5EF4-FFF2-40B4-BE49-F238E27FC236}">
                  <a16:creationId xmlns:a16="http://schemas.microsoft.com/office/drawing/2014/main" id="{66EE198F-4194-54BD-C26F-A5A8FF7AB410}"/>
                </a:ext>
              </a:extLst>
            </p:cNvPr>
            <p:cNvSpPr txBox="1"/>
            <p:nvPr/>
          </p:nvSpPr>
          <p:spPr>
            <a:xfrm>
              <a:off x="8036339" y="1358170"/>
              <a:ext cx="125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01</a:t>
              </a:r>
              <a:endParaRPr lang="en-US" sz="5400" b="1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1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76631" y="1218225"/>
            <a:ext cx="9453489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870140" y="162168"/>
            <a:ext cx="4230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CÂU ỨNG DỤNG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5" name="Hình ảnh 1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4B72AB7-3109-D3A0-D894-EAF838F2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56" y="3119697"/>
            <a:ext cx="2772701" cy="277270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4FB180-A952-AECC-A10F-05F095F43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880" y="1887028"/>
            <a:ext cx="7240820" cy="2721191"/>
          </a:xfrm>
          <a:prstGeom prst="rect">
            <a:avLst/>
          </a:prstGeom>
        </p:spPr>
      </p:pic>
      <p:cxnSp>
        <p:nvCxnSpPr>
          <p:cNvPr id="3" name="Đường kết nối Mũi tên Thẳng 2">
            <a:extLst>
              <a:ext uri="{FF2B5EF4-FFF2-40B4-BE49-F238E27FC236}">
                <a16:creationId xmlns:a16="http://schemas.microsoft.com/office/drawing/2014/main" id="{159B469E-11F4-D4E8-829A-64C20962E7D3}"/>
              </a:ext>
            </a:extLst>
          </p:cNvPr>
          <p:cNvCxnSpPr>
            <a:cxnSpLocks/>
          </p:cNvCxnSpPr>
          <p:nvPr/>
        </p:nvCxnSpPr>
        <p:spPr>
          <a:xfrm>
            <a:off x="1839876" y="2377987"/>
            <a:ext cx="145017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62">
            <a:extLst>
              <a:ext uri="{FF2B5EF4-FFF2-40B4-BE49-F238E27FC236}">
                <a16:creationId xmlns:a16="http://schemas.microsoft.com/office/drawing/2014/main" id="{5A8A74FE-2AD4-A790-380A-1BD28BEE1818}"/>
              </a:ext>
            </a:extLst>
          </p:cNvPr>
          <p:cNvSpPr txBox="1"/>
          <p:nvPr/>
        </p:nvSpPr>
        <p:spPr>
          <a:xfrm>
            <a:off x="2180488" y="1916684"/>
            <a:ext cx="958000" cy="47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b="1" dirty="0">
                <a:solidFill>
                  <a:srgbClr val="C00000"/>
                </a:solidFill>
                <a:latin typeface="+mn-lt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ô li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65BFDFAF-1D6C-F86C-219E-7333AC19443A}"/>
              </a:ext>
            </a:extLst>
          </p:cNvPr>
          <p:cNvCxnSpPr>
            <a:cxnSpLocks/>
          </p:cNvCxnSpPr>
          <p:nvPr/>
        </p:nvCxnSpPr>
        <p:spPr>
          <a:xfrm>
            <a:off x="1839876" y="2904043"/>
            <a:ext cx="9585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2">
            <a:extLst>
              <a:ext uri="{FF2B5EF4-FFF2-40B4-BE49-F238E27FC236}">
                <a16:creationId xmlns:a16="http://schemas.microsoft.com/office/drawing/2014/main" id="{D6C86286-9B78-98B1-A246-DB0ADDE69D16}"/>
              </a:ext>
            </a:extLst>
          </p:cNvPr>
          <p:cNvSpPr txBox="1"/>
          <p:nvPr/>
        </p:nvSpPr>
        <p:spPr>
          <a:xfrm>
            <a:off x="1839876" y="2461970"/>
            <a:ext cx="994202" cy="47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b="1" dirty="0">
                <a:solidFill>
                  <a:srgbClr val="C00000"/>
                </a:solidFill>
                <a:latin typeface="+mn-lt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ô li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9DB6B89B-630A-B35F-607C-3C490AE30ABE}"/>
              </a:ext>
            </a:extLst>
          </p:cNvPr>
          <p:cNvSpPr/>
          <p:nvPr/>
        </p:nvSpPr>
        <p:spPr>
          <a:xfrm>
            <a:off x="3237482" y="3385100"/>
            <a:ext cx="105135" cy="116888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6A8EEC1-667D-9EBF-740C-42B9BFA4ADB1}"/>
              </a:ext>
            </a:extLst>
          </p:cNvPr>
          <p:cNvSpPr/>
          <p:nvPr/>
        </p:nvSpPr>
        <p:spPr>
          <a:xfrm>
            <a:off x="2728943" y="3903996"/>
            <a:ext cx="105135" cy="116888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2C164E95-988C-FA06-827B-851A1B3EF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34" y="2047778"/>
            <a:ext cx="5132248" cy="660417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FC48E91-287C-DB07-EAB6-5A0AA76C78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79" y="2575965"/>
            <a:ext cx="6443064" cy="701949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05169EFF-D6AB-5AB7-70E7-C00298072B39}"/>
              </a:ext>
            </a:extLst>
          </p:cNvPr>
          <p:cNvSpPr/>
          <p:nvPr/>
        </p:nvSpPr>
        <p:spPr>
          <a:xfrm>
            <a:off x="8428808" y="1306713"/>
            <a:ext cx="1774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31" name="Straight Arrow Connector 23">
            <a:extLst>
              <a:ext uri="{FF2B5EF4-FFF2-40B4-BE49-F238E27FC236}">
                <a16:creationId xmlns:a16="http://schemas.microsoft.com/office/drawing/2014/main" id="{25E18649-1AD7-E720-B0D8-C652F19169FA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8017982" y="1961220"/>
            <a:ext cx="1288284" cy="416767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lgDash"/>
            <a:tailEnd type="triangle"/>
          </a:ln>
          <a:effectLst/>
        </p:spPr>
      </p:cxnSp>
      <p:cxnSp>
        <p:nvCxnSpPr>
          <p:cNvPr id="34" name="Straight Arrow Connector 23">
            <a:extLst>
              <a:ext uri="{FF2B5EF4-FFF2-40B4-BE49-F238E27FC236}">
                <a16:creationId xmlns:a16="http://schemas.microsoft.com/office/drawing/2014/main" id="{4DEF5391-A3F8-E9C6-120A-E96F86EC813A}"/>
              </a:ext>
            </a:extLst>
          </p:cNvPr>
          <p:cNvCxnSpPr>
            <a:cxnSpLocks/>
          </p:cNvCxnSpPr>
          <p:nvPr/>
        </p:nvCxnSpPr>
        <p:spPr>
          <a:xfrm>
            <a:off x="7277774" y="2768121"/>
            <a:ext cx="932882" cy="0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lgDash"/>
            <a:tailEnd type="triangle"/>
          </a:ln>
          <a:effectLst/>
        </p:spPr>
      </p:cxnSp>
      <p:sp>
        <p:nvSpPr>
          <p:cNvPr id="37" name="Rectangle 22">
            <a:extLst>
              <a:ext uri="{FF2B5EF4-FFF2-40B4-BE49-F238E27FC236}">
                <a16:creationId xmlns:a16="http://schemas.microsoft.com/office/drawing/2014/main" id="{E7CB40AA-811C-F2CC-02E2-1CBA1D491184}"/>
              </a:ext>
            </a:extLst>
          </p:cNvPr>
          <p:cNvSpPr/>
          <p:nvPr/>
        </p:nvSpPr>
        <p:spPr>
          <a:xfrm>
            <a:off x="7942209" y="2413445"/>
            <a:ext cx="1774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8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30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6"/>
            <a:ext cx="9453489" cy="46541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455569" y="162168"/>
            <a:ext cx="5059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LUYỆN VIẾT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7" name="Hình ảnh 6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1F546897-5259-2BFA-4790-02CA4FBA6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89" y="3074809"/>
            <a:ext cx="2987928" cy="298792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FDD1B39-AA15-0E6F-6BCF-1D9F27B37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4" y="1717586"/>
            <a:ext cx="6446847" cy="1998686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31F9C68-3265-B0E5-47E1-7B4A8C4AC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6217" y="3074809"/>
            <a:ext cx="1386617" cy="1948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id="{58174CFE-5D2B-1415-5313-94D3B6876042}"/>
              </a:ext>
            </a:extLst>
          </p:cNvPr>
          <p:cNvSpPr/>
          <p:nvPr/>
        </p:nvSpPr>
        <p:spPr>
          <a:xfrm>
            <a:off x="7482617" y="1671133"/>
            <a:ext cx="2595181" cy="1403676"/>
          </a:xfrm>
          <a:prstGeom prst="wedgeEllipseCallout">
            <a:avLst>
              <a:gd name="adj1" fmla="val -5104"/>
              <a:gd name="adj2" fmla="val 6676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endParaRPr lang="en-US" sz="2800" dirty="0"/>
          </a:p>
          <a:p>
            <a:pPr algn="ctr"/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25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6"/>
            <a:ext cx="9453489" cy="46541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803613" y="162168"/>
            <a:ext cx="4363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LƯU Ý KHI VIẾT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0585AEA-12E6-3C42-4F8D-B1868825AD84}"/>
              </a:ext>
            </a:extLst>
          </p:cNvPr>
          <p:cNvGrpSpPr/>
          <p:nvPr/>
        </p:nvGrpSpPr>
        <p:grpSpPr>
          <a:xfrm>
            <a:off x="1669366" y="1247213"/>
            <a:ext cx="6129360" cy="1555840"/>
            <a:chOff x="1288802" y="952334"/>
            <a:chExt cx="7693265" cy="2030037"/>
          </a:xfrm>
        </p:grpSpPr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86E30381-6706-204B-DDA1-3168DD016990}"/>
                </a:ext>
              </a:extLst>
            </p:cNvPr>
            <p:cNvGrpSpPr/>
            <p:nvPr/>
          </p:nvGrpSpPr>
          <p:grpSpPr>
            <a:xfrm>
              <a:off x="2268979" y="1149474"/>
              <a:ext cx="6713088" cy="1770382"/>
              <a:chOff x="456465" y="186759"/>
              <a:chExt cx="6274036" cy="1999702"/>
            </a:xfrm>
          </p:grpSpPr>
          <p:pic>
            <p:nvPicPr>
              <p:cNvPr id="10" name="Picture 8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33C0EC40-F9DA-9375-3A72-CFE7522DB9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26" t="3297" r="10962" b="79355"/>
              <a:stretch/>
            </p:blipFill>
            <p:spPr>
              <a:xfrm>
                <a:off x="456465" y="186759"/>
                <a:ext cx="6274036" cy="1999702"/>
              </a:xfrm>
              <a:prstGeom prst="rect">
                <a:avLst/>
              </a:prstGeom>
              <a:effectLst>
                <a:outerShdw blurRad="38100" sx="102000" sy="102000" algn="ctr" rotWithShape="0">
                  <a:prstClr val="black">
                    <a:alpha val="25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A370E0-E096-77DA-C2B6-856EA694F3C7}"/>
                  </a:ext>
                </a:extLst>
              </p:cNvPr>
              <p:cNvSpPr txBox="1"/>
              <p:nvPr/>
            </p:nvSpPr>
            <p:spPr>
              <a:xfrm>
                <a:off x="661860" y="282302"/>
                <a:ext cx="4813754" cy="17690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514337">
                  <a:buClrTx/>
                  <a:defRPr/>
                </a:pP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Chữ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viết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phải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chính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xác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về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</a:p>
              <a:p>
                <a:pPr algn="ctr" defTabSz="514337">
                  <a:buClrTx/>
                  <a:defRPr/>
                </a:pP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,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độ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rộng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;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đủ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nét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, </a:t>
                </a:r>
                <a:endParaRPr lang="en-US" sz="2400" kern="1200" dirty="0">
                  <a:solidFill>
                    <a:srgbClr val="CC0099"/>
                  </a:solidFill>
                  <a:latin typeface="Calibri"/>
                  <a:ea typeface="+mn-ea"/>
                  <a:cs typeface="Calibri" panose="020F0502020204030204" pitchFamily="34" charset="0"/>
                </a:endParaRPr>
              </a:p>
              <a:p>
                <a:pPr algn="ctr" defTabSz="514337">
                  <a:buClrTx/>
                  <a:defRPr/>
                </a:pP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en-US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nét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thanh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nét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đậm</a:t>
                </a:r>
                <a:r>
                  <a:rPr lang="vi-VN" sz="2400" kern="1200" dirty="0">
                    <a:solidFill>
                      <a:srgbClr val="CC0099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pic>
          <p:nvPicPr>
            <p:cNvPr id="9" name="Hình ảnh 8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A5496900-AC04-9E36-2D01-060402361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253" r="61011" b="51488"/>
            <a:stretch/>
          </p:blipFill>
          <p:spPr>
            <a:xfrm>
              <a:off x="1288802" y="952334"/>
              <a:ext cx="872171" cy="2030037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BB43695D-930B-BF75-2027-11FB946801E0}"/>
              </a:ext>
            </a:extLst>
          </p:cNvPr>
          <p:cNvGrpSpPr/>
          <p:nvPr/>
        </p:nvGrpSpPr>
        <p:grpSpPr>
          <a:xfrm>
            <a:off x="2625383" y="2613072"/>
            <a:ext cx="6194762" cy="1641628"/>
            <a:chOff x="3264748" y="2725542"/>
            <a:chExt cx="7774590" cy="1942667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EB531D6B-1909-B944-F8A3-58047B90AB50}"/>
                </a:ext>
              </a:extLst>
            </p:cNvPr>
            <p:cNvGrpSpPr/>
            <p:nvPr/>
          </p:nvGrpSpPr>
          <p:grpSpPr>
            <a:xfrm flipH="1">
              <a:off x="4269997" y="2975135"/>
              <a:ext cx="6769341" cy="1693074"/>
              <a:chOff x="3324704" y="4473649"/>
              <a:chExt cx="6738539" cy="1997415"/>
            </a:xfrm>
          </p:grpSpPr>
          <p:pic>
            <p:nvPicPr>
              <p:cNvPr id="18" name="Picture 7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2B895CD2-3CE2-0679-B9BC-AEE1AF5B9D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26" t="26093" r="10962" b="56315"/>
              <a:stretch/>
            </p:blipFill>
            <p:spPr>
              <a:xfrm>
                <a:off x="3324704" y="4473649"/>
                <a:ext cx="6738539" cy="1997415"/>
              </a:xfrm>
              <a:prstGeom prst="rect">
                <a:avLst/>
              </a:prstGeom>
              <a:effectLst>
                <a:outerShdw blurRad="38100" sx="102000" sy="102000" algn="ctr" rotWithShape="0">
                  <a:prstClr val="black">
                    <a:alpha val="25000"/>
                  </a:prstClr>
                </a:outerShdw>
              </a:effectLst>
            </p:spPr>
          </p:pic>
          <p:sp>
            <p:nvSpPr>
              <p:cNvPr id="19" name="TextBox 11">
                <a:extLst>
                  <a:ext uri="{FF2B5EF4-FFF2-40B4-BE49-F238E27FC236}">
                    <a16:creationId xmlns:a16="http://schemas.microsoft.com/office/drawing/2014/main" id="{22310174-708C-22E1-9340-E9F3156CFDE5}"/>
                  </a:ext>
                </a:extLst>
              </p:cNvPr>
              <p:cNvSpPr txBox="1"/>
              <p:nvPr/>
            </p:nvSpPr>
            <p:spPr>
              <a:xfrm>
                <a:off x="4220981" y="4677602"/>
                <a:ext cx="5771143" cy="16757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514337">
                  <a:buClrTx/>
                  <a:defRPr/>
                </a:pPr>
                <a:r>
                  <a:rPr lang="en-US" sz="2400" kern="1200" dirty="0">
                    <a:solidFill>
                      <a:srgbClr val="0000FF"/>
                    </a:solidFill>
                    <a:latin typeface="Calibri"/>
                    <a:ea typeface="+mn-ea"/>
                  </a:rPr>
                  <a:t>C</a:t>
                </a:r>
                <a:r>
                  <a:rPr lang="vi-VN" sz="2400" kern="1200" dirty="0">
                    <a:solidFill>
                      <a:srgbClr val="0000FF"/>
                    </a:solidFill>
                    <a:latin typeface="Calibri"/>
                    <a:ea typeface="+mn-ea"/>
                  </a:rPr>
                  <a:t>hữ được viết liền mạch, các điểm nối mềm mại</a:t>
                </a:r>
                <a:r>
                  <a:rPr lang="vi-VN" sz="2400" kern="1200" dirty="0">
                    <a:solidFill>
                      <a:srgbClr val="0000FF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, hạn chế</a:t>
                </a:r>
                <a:r>
                  <a:rPr lang="en-US" sz="2400" kern="1200" dirty="0">
                    <a:solidFill>
                      <a:srgbClr val="0000FF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>
                    <a:solidFill>
                      <a:srgbClr val="0000FF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tối đa </a:t>
                </a:r>
              </a:p>
              <a:p>
                <a:pPr algn="ctr" defTabSz="514337">
                  <a:buClrTx/>
                  <a:defRPr/>
                </a:pPr>
                <a:r>
                  <a:rPr lang="vi-VN" sz="2400" kern="1200" dirty="0">
                    <a:solidFill>
                      <a:srgbClr val="0000FF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số lần nhấc bút.</a:t>
                </a:r>
              </a:p>
            </p:txBody>
          </p:sp>
        </p:grpSp>
        <p:pic>
          <p:nvPicPr>
            <p:cNvPr id="16" name="Hình ảnh 15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5EF8D07C-028F-4D13-1872-40A38CBF0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16" r="39860" b="49292"/>
            <a:stretch/>
          </p:blipFill>
          <p:spPr>
            <a:xfrm>
              <a:off x="3264748" y="2725542"/>
              <a:ext cx="1047057" cy="1942667"/>
            </a:xfrm>
            <a:prstGeom prst="rect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AF5607B-E6EA-E338-2F11-DD49902F76FC}"/>
              </a:ext>
            </a:extLst>
          </p:cNvPr>
          <p:cNvGrpSpPr/>
          <p:nvPr/>
        </p:nvGrpSpPr>
        <p:grpSpPr>
          <a:xfrm>
            <a:off x="3522077" y="4264625"/>
            <a:ext cx="6231522" cy="1463446"/>
            <a:chOff x="1516798" y="4558084"/>
            <a:chExt cx="8286274" cy="1945886"/>
          </a:xfrm>
        </p:grpSpPr>
        <p:grpSp>
          <p:nvGrpSpPr>
            <p:cNvPr id="25" name="Group 14">
              <a:extLst>
                <a:ext uri="{FF2B5EF4-FFF2-40B4-BE49-F238E27FC236}">
                  <a16:creationId xmlns:a16="http://schemas.microsoft.com/office/drawing/2014/main" id="{B91A02CE-F100-6B5F-828F-9A858987BE91}"/>
                </a:ext>
              </a:extLst>
            </p:cNvPr>
            <p:cNvGrpSpPr/>
            <p:nvPr/>
          </p:nvGrpSpPr>
          <p:grpSpPr>
            <a:xfrm>
              <a:off x="2680954" y="4680116"/>
              <a:ext cx="7122118" cy="1732390"/>
              <a:chOff x="387391" y="2754713"/>
              <a:chExt cx="6216756" cy="1726804"/>
            </a:xfrm>
          </p:grpSpPr>
          <p:pic>
            <p:nvPicPr>
              <p:cNvPr id="29" name="Picture 6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51DAF90F-92C2-9248-DD57-EDEC207556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26" t="52264" r="10962" b="31068"/>
              <a:stretch/>
            </p:blipFill>
            <p:spPr>
              <a:xfrm>
                <a:off x="387391" y="2754713"/>
                <a:ext cx="6216756" cy="1726804"/>
              </a:xfrm>
              <a:prstGeom prst="rect">
                <a:avLst/>
              </a:prstGeom>
              <a:effectLst>
                <a:outerShdw blurRad="38100" sx="102000" sy="102000" algn="ctr" rotWithShape="0">
                  <a:prstClr val="black">
                    <a:alpha val="25000"/>
                  </a:prstClr>
                </a:outerShdw>
              </a:effectLst>
            </p:spPr>
          </p:pic>
          <p:sp>
            <p:nvSpPr>
              <p:cNvPr id="30" name="TextBox 9">
                <a:extLst>
                  <a:ext uri="{FF2B5EF4-FFF2-40B4-BE49-F238E27FC236}">
                    <a16:creationId xmlns:a16="http://schemas.microsoft.com/office/drawing/2014/main" id="{60854E45-3494-4B0C-047F-1F0BD1B9ED75}"/>
                  </a:ext>
                </a:extLst>
              </p:cNvPr>
              <p:cNvSpPr txBox="1"/>
              <p:nvPr/>
            </p:nvSpPr>
            <p:spPr>
              <a:xfrm>
                <a:off x="570688" y="3176464"/>
                <a:ext cx="4693523" cy="1101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514337">
                  <a:buClrTx/>
                  <a:defRPr/>
                </a:pP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Nét</a:t>
                </a:r>
                <a:r>
                  <a:rPr lang="vi-VN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rê </a:t>
                </a: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bút</a:t>
                </a:r>
                <a:r>
                  <a:rPr lang="vi-VN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, lia </a:t>
                </a: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bút</a:t>
                </a:r>
                <a:r>
                  <a:rPr lang="vi-VN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phải</a:t>
                </a:r>
                <a:r>
                  <a:rPr lang="vi-VN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thanh </a:t>
                </a:r>
                <a:r>
                  <a:rPr lang="vi-VN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mảnh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để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</a:rPr>
                  <a:t>tạo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</a:rPr>
                  <a:t>nét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</a:rPr>
                  <a:t>chữ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2400" kern="1200" dirty="0" err="1">
                    <a:solidFill>
                      <a:srgbClr val="FF6600"/>
                    </a:solidFill>
                    <a:latin typeface="Calibri"/>
                    <a:ea typeface="+mn-ea"/>
                  </a:rPr>
                  <a:t>đẹp</a:t>
                </a:r>
                <a:r>
                  <a:rPr lang="en-US" sz="2400" kern="1200" dirty="0">
                    <a:solidFill>
                      <a:srgbClr val="FF6600"/>
                    </a:solidFill>
                    <a:latin typeface="Calibri"/>
                    <a:ea typeface="+mn-ea"/>
                  </a:rPr>
                  <a:t>. </a:t>
                </a:r>
                <a:endParaRPr lang="vi-VN" sz="2400" kern="1200" dirty="0">
                  <a:solidFill>
                    <a:srgbClr val="FF6600"/>
                  </a:solidFill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EDEF1981-6CB0-BEFE-2816-217C10385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489" r="22187" b="49292"/>
            <a:stretch/>
          </p:blipFill>
          <p:spPr>
            <a:xfrm>
              <a:off x="1516798" y="4558084"/>
              <a:ext cx="1158267" cy="1945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7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图片 424">
            <a:extLst>
              <a:ext uri="{FF2B5EF4-FFF2-40B4-BE49-F238E27FC236}">
                <a16:creationId xmlns:a16="http://schemas.microsoft.com/office/drawing/2014/main" id="{6B9DB28C-D8FD-4C9A-B40A-F3CFFB6C3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634" y="1645765"/>
            <a:ext cx="3456732" cy="3566469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98FA15EE-B35A-2F61-8E78-2600778C8E14}"/>
              </a:ext>
            </a:extLst>
          </p:cNvPr>
          <p:cNvGrpSpPr/>
          <p:nvPr/>
        </p:nvGrpSpPr>
        <p:grpSpPr>
          <a:xfrm>
            <a:off x="5602039" y="1358170"/>
            <a:ext cx="5910264" cy="3151128"/>
            <a:chOff x="5602039" y="1358170"/>
            <a:chExt cx="5910264" cy="3151128"/>
          </a:xfrm>
        </p:grpSpPr>
        <p:grpSp>
          <p:nvGrpSpPr>
            <p:cNvPr id="6" name="Group 58">
              <a:extLst>
                <a:ext uri="{FF2B5EF4-FFF2-40B4-BE49-F238E27FC236}">
                  <a16:creationId xmlns:a16="http://schemas.microsoft.com/office/drawing/2014/main" id="{A0774941-EDA7-1377-4050-BBD8EFBF1F5F}"/>
                </a:ext>
              </a:extLst>
            </p:cNvPr>
            <p:cNvGrpSpPr/>
            <p:nvPr/>
          </p:nvGrpSpPr>
          <p:grpSpPr>
            <a:xfrm>
              <a:off x="5602039" y="1484621"/>
              <a:ext cx="5910264" cy="3024677"/>
              <a:chOff x="851476" y="510529"/>
              <a:chExt cx="5107435" cy="2540384"/>
            </a:xfrm>
          </p:grpSpPr>
          <p:sp>
            <p:nvSpPr>
              <p:cNvPr id="35" name="Rectangle: Rounded Corners 59">
                <a:extLst>
                  <a:ext uri="{FF2B5EF4-FFF2-40B4-BE49-F238E27FC236}">
                    <a16:creationId xmlns:a16="http://schemas.microsoft.com/office/drawing/2014/main" id="{C55EED92-CF42-E315-F887-18232F5283D9}"/>
                  </a:ext>
                </a:extLst>
              </p:cNvPr>
              <p:cNvSpPr/>
              <p:nvPr/>
            </p:nvSpPr>
            <p:spPr>
              <a:xfrm>
                <a:off x="851476" y="902948"/>
                <a:ext cx="5107435" cy="2147965"/>
              </a:xfrm>
              <a:prstGeom prst="roundRect">
                <a:avLst/>
              </a:prstGeom>
              <a:solidFill>
                <a:srgbClr val="FFFE98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60">
                <a:extLst>
                  <a:ext uri="{FF2B5EF4-FFF2-40B4-BE49-F238E27FC236}">
                    <a16:creationId xmlns:a16="http://schemas.microsoft.com/office/drawing/2014/main" id="{4F13617C-2136-B3B1-555D-40D8D2398073}"/>
                  </a:ext>
                </a:extLst>
              </p:cNvPr>
              <p:cNvSpPr/>
              <p:nvPr/>
            </p:nvSpPr>
            <p:spPr>
              <a:xfrm>
                <a:off x="2193478" y="510529"/>
                <a:ext cx="2635701" cy="6912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28">
              <a:extLst>
                <a:ext uri="{FF2B5EF4-FFF2-40B4-BE49-F238E27FC236}">
                  <a16:creationId xmlns:a16="http://schemas.microsoft.com/office/drawing/2014/main" id="{E1AEFD73-F538-31CF-990D-F691F4A2A1A4}"/>
                </a:ext>
              </a:extLst>
            </p:cNvPr>
            <p:cNvSpPr txBox="1"/>
            <p:nvPr/>
          </p:nvSpPr>
          <p:spPr>
            <a:xfrm>
              <a:off x="5898206" y="2459504"/>
              <a:ext cx="531793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Lu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ΐ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İn</a:t>
              </a:r>
              <a:endParaRPr lang="en-US" sz="6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  <a:p>
              <a:pPr algn="ctr">
                <a:spcAft>
                  <a:spcPts val="1200"/>
                </a:spcAft>
              </a:pP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νμ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ết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thêm</a:t>
              </a:r>
              <a:endPara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</p:txBody>
        </p:sp>
        <p:sp>
          <p:nvSpPr>
            <p:cNvPr id="5" name="TextBox 28">
              <a:extLst>
                <a:ext uri="{FF2B5EF4-FFF2-40B4-BE49-F238E27FC236}">
                  <a16:creationId xmlns:a16="http://schemas.microsoft.com/office/drawing/2014/main" id="{66EE198F-4194-54BD-C26F-A5A8FF7AB410}"/>
                </a:ext>
              </a:extLst>
            </p:cNvPr>
            <p:cNvSpPr txBox="1"/>
            <p:nvPr/>
          </p:nvSpPr>
          <p:spPr>
            <a:xfrm>
              <a:off x="8036339" y="1358170"/>
              <a:ext cx="125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0</a:t>
              </a:r>
              <a:r>
                <a:rPr lang="vi-VN" sz="5400" b="1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4</a:t>
              </a:r>
              <a:endParaRPr lang="en-US" sz="5400" b="1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456552" y="162168"/>
            <a:ext cx="5057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LUYỆN VIẾT THÊM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CDAE0546-4679-A5D4-39B4-756841D9ACA9}"/>
              </a:ext>
            </a:extLst>
          </p:cNvPr>
          <p:cNvGrpSpPr/>
          <p:nvPr/>
        </p:nvGrpSpPr>
        <p:grpSpPr>
          <a:xfrm>
            <a:off x="-12979803" y="2107805"/>
            <a:ext cx="11902664" cy="3544201"/>
            <a:chOff x="1062046" y="1776839"/>
            <a:chExt cx="11902664" cy="3544201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F9B35224-EF45-E282-5E99-FD3436A30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7" r="60" b="20762"/>
            <a:stretch/>
          </p:blipFill>
          <p:spPr>
            <a:xfrm>
              <a:off x="1193799" y="1776839"/>
              <a:ext cx="11770911" cy="35442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21E1B77-1941-BE7C-DF41-9400E283A607}"/>
                </a:ext>
              </a:extLst>
            </p:cNvPr>
            <p:cNvSpPr txBox="1"/>
            <p:nvPr/>
          </p:nvSpPr>
          <p:spPr>
            <a:xfrm>
              <a:off x="1122828" y="2250947"/>
              <a:ext cx="5495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Ȓai</a:t>
              </a:r>
              <a:r>
                <a:rPr lang="vi-VN" sz="4400" b="1" dirty="0">
                  <a:latin typeface="HP001 4H" panose="020B0603050302020204" pitchFamily="34" charset="0"/>
                </a:rPr>
                <a:t> Thúc L</a:t>
              </a:r>
              <a:r>
                <a:rPr lang="el-GR" sz="4400" b="1" dirty="0">
                  <a:latin typeface="HP001 4H" panose="020B0603050302020204" pitchFamily="34" charset="0"/>
                </a:rPr>
                <a:t>Ξ</a:t>
              </a:r>
              <a:r>
                <a:rPr lang="vi-VN" sz="4400" b="1" dirty="0">
                  <a:latin typeface="HP001 4H" panose="020B0603050302020204" pitchFamily="34" charset="0"/>
                </a:rPr>
                <a:t>n 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D3BA0DEB-5953-19AA-8F11-E0843A1D0130}"/>
                </a:ext>
              </a:extLst>
            </p:cNvPr>
            <p:cNvSpPr txBox="1"/>
            <p:nvPr/>
          </p:nvSpPr>
          <p:spPr>
            <a:xfrm>
              <a:off x="1062046" y="3164218"/>
              <a:ext cx="116025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002060"/>
                  </a:solidFill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</a:t>
              </a:r>
              <a:r>
                <a:rPr lang="vi-VN" sz="4400" b="1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hờ</a:t>
              </a:r>
              <a:r>
                <a:rPr lang="vi-VN" sz="44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Ǉài</a:t>
              </a:r>
              <a:r>
                <a:rPr lang="vi-VN" sz="44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và </a:t>
              </a:r>
              <a:r>
                <a:rPr lang="vi-VN" sz="4400" b="1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Ǉrí</a:t>
              </a:r>
              <a:r>
                <a:rPr lang="vi-VN" sz="44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, Hai Bà </a:t>
              </a:r>
              <a:r>
                <a:rPr lang="vi-VN" sz="4400" b="1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Tǟưng</a:t>
              </a:r>
              <a:r>
                <a:rPr lang="vi-VN" sz="44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đã </a:t>
              </a:r>
              <a:r>
                <a:rPr lang="el-GR" sz="44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κ</a:t>
              </a:r>
              <a:r>
                <a:rPr lang="vi-VN" sz="44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ắng </a:t>
              </a:r>
              <a:endParaRPr lang="en-US" sz="44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</p:txBody>
        </p:sp>
        <p:sp>
          <p:nvSpPr>
            <p:cNvPr id="6" name="TextBox 19">
              <a:extLst>
                <a:ext uri="{FF2B5EF4-FFF2-40B4-BE49-F238E27FC236}">
                  <a16:creationId xmlns:a16="http://schemas.microsoft.com/office/drawing/2014/main" id="{D9E36C70-3027-69BB-D0BD-A09DA7698D6A}"/>
                </a:ext>
              </a:extLst>
            </p:cNvPr>
            <p:cNvSpPr txBox="1"/>
            <p:nvPr/>
          </p:nvSpPr>
          <p:spPr>
            <a:xfrm>
              <a:off x="1407876" y="4026135"/>
              <a:ext cx="48033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Ǖ</a:t>
              </a:r>
              <a:r>
                <a:rPr lang="el-GR" sz="44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ί</a:t>
              </a:r>
              <a:r>
                <a:rPr lang="vi-VN" sz="44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ân xâm lư</a:t>
              </a:r>
              <a:r>
                <a:rPr lang="el-GR" sz="44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ϑ</a:t>
              </a:r>
              <a:r>
                <a:rPr lang="en-US" sz="4400" b="1" dirty="0">
                  <a:latin typeface="HP001 4H" panose="020B0603050302020204" pitchFamily="34" charset="0"/>
                </a:rPr>
                <a:t>.</a:t>
              </a:r>
            </a:p>
          </p:txBody>
        </p:sp>
      </p:grpSp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20BABE2-8A10-A5DA-6961-29F146557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5" y="1813276"/>
            <a:ext cx="8915668" cy="27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6"/>
            <a:ext cx="9453489" cy="46541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456552" y="162168"/>
            <a:ext cx="5057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LUYỆN VIẾT THÊM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9" name="Hình ảnh 28" descr="Ảnh có chứa bàn&#10;&#10;Mô tả được tạo tự động">
            <a:extLst>
              <a:ext uri="{FF2B5EF4-FFF2-40B4-BE49-F238E27FC236}">
                <a16:creationId xmlns:a16="http://schemas.microsoft.com/office/drawing/2014/main" id="{D852F540-83DE-D3BC-2529-79CC06B21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58" y="1628774"/>
            <a:ext cx="4704566" cy="1626158"/>
          </a:xfrm>
          <a:prstGeom prst="rect">
            <a:avLst/>
          </a:prstGeom>
        </p:spPr>
      </p:pic>
      <p:sp>
        <p:nvSpPr>
          <p:cNvPr id="30" name="Google Shape;1188;p49">
            <a:extLst>
              <a:ext uri="{FF2B5EF4-FFF2-40B4-BE49-F238E27FC236}">
                <a16:creationId xmlns:a16="http://schemas.microsoft.com/office/drawing/2014/main" id="{2F845257-421A-2BA6-2670-59486CA8D926}"/>
              </a:ext>
            </a:extLst>
          </p:cNvPr>
          <p:cNvSpPr txBox="1">
            <a:spLocks/>
          </p:cNvSpPr>
          <p:nvPr/>
        </p:nvSpPr>
        <p:spPr>
          <a:xfrm>
            <a:off x="1541308" y="3586638"/>
            <a:ext cx="5773892" cy="18616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14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SemiBold"/>
              <a:buNone/>
              <a:defRPr sz="2800" b="0" i="0" u="none" strike="noStrike" cap="none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pPr marL="0" indent="0"/>
            <a:r>
              <a:rPr lang="en-US" sz="2600" dirty="0">
                <a:latin typeface="+mn-lt"/>
              </a:rPr>
              <a:t>(</a:t>
            </a:r>
            <a:r>
              <a:rPr lang="vi-VN" sz="2600" dirty="0">
                <a:latin typeface="+mn-lt"/>
              </a:rPr>
              <a:t>670</a:t>
            </a:r>
            <a:r>
              <a:rPr lang="en-US" sz="2600" dirty="0">
                <a:latin typeface="+mn-lt"/>
              </a:rPr>
              <a:t> – </a:t>
            </a:r>
            <a:r>
              <a:rPr lang="vi-VN" sz="2600" dirty="0">
                <a:latin typeface="+mn-lt"/>
              </a:rPr>
              <a:t>723</a:t>
            </a:r>
            <a:r>
              <a:rPr lang="en-US" sz="2600" dirty="0">
                <a:latin typeface="+mn-lt"/>
              </a:rPr>
              <a:t>), </a:t>
            </a:r>
            <a:r>
              <a:rPr lang="vi-VN" sz="2600" dirty="0">
                <a:latin typeface="+mn-lt"/>
              </a:rPr>
              <a:t>là một vị vua người Việt thời Bắc thuộc, người lãnh đạo cuộc khởi nghĩa chống lại sự chiếm đóng của nhà Đường ở nước ta đầu thế kỉ VIII</a:t>
            </a:r>
            <a:r>
              <a:rPr lang="en-US" sz="2600" dirty="0">
                <a:latin typeface="+mn-lt"/>
              </a:rPr>
              <a:t>.</a:t>
            </a:r>
            <a:endParaRPr lang="vi-VN" sz="2600" dirty="0">
              <a:latin typeface="+mn-lt"/>
            </a:endParaRPr>
          </a:p>
        </p:txBody>
      </p:sp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id="{8310DD2E-FD27-0378-07D6-563B3172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14" y="1811032"/>
            <a:ext cx="2102531" cy="3737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46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6"/>
            <a:ext cx="9453489" cy="46541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4444809" y="162168"/>
            <a:ext cx="30812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XEM VIDEO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7" name="2280516476903625147">
            <a:hlinkClick r:id="" action="ppaction://media"/>
            <a:extLst>
              <a:ext uri="{FF2B5EF4-FFF2-40B4-BE49-F238E27FC236}">
                <a16:creationId xmlns:a16="http://schemas.microsoft.com/office/drawing/2014/main" id="{A00E6A9E-6423-9CDC-39BB-E41A1C128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8239" y="143510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456552" y="162168"/>
            <a:ext cx="5057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LUYỆN VIẾT THÊM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78C454-A325-C9E7-A218-6B316FDEB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2" y="1624132"/>
            <a:ext cx="10668894" cy="24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1246636"/>
            <a:ext cx="9453489" cy="46541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455569" y="162168"/>
            <a:ext cx="5059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LUYỆN VIẾT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7" name="Hình ảnh 6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1F546897-5259-2BFA-4790-02CA4FBA6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89" y="3074809"/>
            <a:ext cx="2987928" cy="298792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816CE1-54CA-6B6F-CE59-BEFDEF5C8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5" y="1705298"/>
            <a:ext cx="6576412" cy="2040272"/>
          </a:xfrm>
          <a:prstGeom prst="rect">
            <a:avLst/>
          </a:prstGeom>
        </p:spPr>
      </p:pic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id="{58174CFE-5D2B-1415-5313-94D3B6876042}"/>
              </a:ext>
            </a:extLst>
          </p:cNvPr>
          <p:cNvSpPr/>
          <p:nvPr/>
        </p:nvSpPr>
        <p:spPr>
          <a:xfrm>
            <a:off x="7411179" y="1671133"/>
            <a:ext cx="2595181" cy="1403676"/>
          </a:xfrm>
          <a:prstGeom prst="wedgeEllipseCallout">
            <a:avLst>
              <a:gd name="adj1" fmla="val -5104"/>
              <a:gd name="adj2" fmla="val 6676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endParaRPr lang="en-US" sz="2800" dirty="0"/>
          </a:p>
          <a:p>
            <a:pPr algn="ctr"/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. 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8AB06062-D750-CF7D-F180-DECA7ABC2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6217" y="3074809"/>
            <a:ext cx="1386617" cy="1948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47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图片 424">
            <a:extLst>
              <a:ext uri="{FF2B5EF4-FFF2-40B4-BE49-F238E27FC236}">
                <a16:creationId xmlns:a16="http://schemas.microsoft.com/office/drawing/2014/main" id="{6B9DB28C-D8FD-4C9A-B40A-F3CFFB6C3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634" y="1645765"/>
            <a:ext cx="3456732" cy="3566469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96E3D7BB-42E9-D5B7-D9D4-FE45706361E0}"/>
              </a:ext>
            </a:extLst>
          </p:cNvPr>
          <p:cNvGrpSpPr/>
          <p:nvPr/>
        </p:nvGrpSpPr>
        <p:grpSpPr>
          <a:xfrm>
            <a:off x="5602039" y="1358170"/>
            <a:ext cx="5910264" cy="3151128"/>
            <a:chOff x="5602039" y="1358170"/>
            <a:chExt cx="5910264" cy="3151128"/>
          </a:xfrm>
        </p:grpSpPr>
        <p:grpSp>
          <p:nvGrpSpPr>
            <p:cNvPr id="6" name="Group 58">
              <a:extLst>
                <a:ext uri="{FF2B5EF4-FFF2-40B4-BE49-F238E27FC236}">
                  <a16:creationId xmlns:a16="http://schemas.microsoft.com/office/drawing/2014/main" id="{A0774941-EDA7-1377-4050-BBD8EFBF1F5F}"/>
                </a:ext>
              </a:extLst>
            </p:cNvPr>
            <p:cNvGrpSpPr/>
            <p:nvPr/>
          </p:nvGrpSpPr>
          <p:grpSpPr>
            <a:xfrm>
              <a:off x="5602039" y="1484621"/>
              <a:ext cx="5910264" cy="3024677"/>
              <a:chOff x="851476" y="510529"/>
              <a:chExt cx="5107435" cy="2540384"/>
            </a:xfrm>
          </p:grpSpPr>
          <p:sp>
            <p:nvSpPr>
              <p:cNvPr id="35" name="Rectangle: Rounded Corners 59">
                <a:extLst>
                  <a:ext uri="{FF2B5EF4-FFF2-40B4-BE49-F238E27FC236}">
                    <a16:creationId xmlns:a16="http://schemas.microsoft.com/office/drawing/2014/main" id="{C55EED92-CF42-E315-F887-18232F5283D9}"/>
                  </a:ext>
                </a:extLst>
              </p:cNvPr>
              <p:cNvSpPr/>
              <p:nvPr/>
            </p:nvSpPr>
            <p:spPr>
              <a:xfrm>
                <a:off x="851476" y="902948"/>
                <a:ext cx="5107435" cy="2147965"/>
              </a:xfrm>
              <a:prstGeom prst="roundRect">
                <a:avLst/>
              </a:prstGeom>
              <a:solidFill>
                <a:srgbClr val="FFFE98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60">
                <a:extLst>
                  <a:ext uri="{FF2B5EF4-FFF2-40B4-BE49-F238E27FC236}">
                    <a16:creationId xmlns:a16="http://schemas.microsoft.com/office/drawing/2014/main" id="{4F13617C-2136-B3B1-555D-40D8D2398073}"/>
                  </a:ext>
                </a:extLst>
              </p:cNvPr>
              <p:cNvSpPr/>
              <p:nvPr/>
            </p:nvSpPr>
            <p:spPr>
              <a:xfrm>
                <a:off x="2193478" y="510529"/>
                <a:ext cx="2635701" cy="6912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TextBox 28">
              <a:extLst>
                <a:ext uri="{FF2B5EF4-FFF2-40B4-BE49-F238E27FC236}">
                  <a16:creationId xmlns:a16="http://schemas.microsoft.com/office/drawing/2014/main" id="{66EE198F-4194-54BD-C26F-A5A8FF7AB410}"/>
                </a:ext>
              </a:extLst>
            </p:cNvPr>
            <p:cNvSpPr txBox="1"/>
            <p:nvPr/>
          </p:nvSpPr>
          <p:spPr>
            <a:xfrm>
              <a:off x="8036339" y="1358170"/>
              <a:ext cx="125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0</a:t>
              </a:r>
              <a:r>
                <a:rPr lang="vi-VN" sz="5400" b="1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5</a:t>
              </a:r>
              <a:endParaRPr lang="en-US" sz="5400" b="1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" name="TextBox 28">
              <a:extLst>
                <a:ext uri="{FF2B5EF4-FFF2-40B4-BE49-F238E27FC236}">
                  <a16:creationId xmlns:a16="http://schemas.microsoft.com/office/drawing/2014/main" id="{804C0608-1469-B034-32E3-994EFE2B9536}"/>
                </a:ext>
              </a:extLst>
            </p:cNvPr>
            <p:cNvSpPr txBox="1"/>
            <p:nvPr/>
          </p:nvSpPr>
          <p:spPr>
            <a:xfrm>
              <a:off x="5856421" y="1601320"/>
              <a:ext cx="531793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endParaRPr lang="en-US" sz="6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  <a:p>
              <a:pPr algn="ctr">
                <a:spcAft>
                  <a:spcPts val="1200"/>
                </a:spcAft>
              </a:pP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Đánh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giá</a:t>
              </a:r>
              <a:endPara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</p:txBody>
        </p:sp>
        <p:sp>
          <p:nvSpPr>
            <p:cNvPr id="3" name="TextBox 28">
              <a:extLst>
                <a:ext uri="{FF2B5EF4-FFF2-40B4-BE49-F238E27FC236}">
                  <a16:creationId xmlns:a16="http://schemas.microsoft.com/office/drawing/2014/main" id="{8750CDF4-A2C3-D05A-AE46-165D31055243}"/>
                </a:ext>
              </a:extLst>
            </p:cNvPr>
            <p:cNvSpPr txBox="1"/>
            <p:nvPr/>
          </p:nvSpPr>
          <p:spPr>
            <a:xfrm>
              <a:off x="6030105" y="3493480"/>
              <a:ext cx="53179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bài</a:t>
              </a:r>
              <a:r>
                <a:rPr lang="en-US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 </a:t>
              </a:r>
              <a:r>
                <a:rPr lang="el-GR" sz="6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νμ</a:t>
              </a:r>
              <a:r>
                <a:rPr lang="en-US" sz="6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001 4H" panose="020B0603050302020204" pitchFamily="34" charset="0"/>
                </a:rPr>
                <a:t>ết</a:t>
              </a:r>
              <a:endPara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188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600075" y="1246635"/>
            <a:ext cx="11072813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4068911" y="162168"/>
            <a:ext cx="38331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ÔN TẬP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3C53FD4-29D6-CFF0-9CFF-7B208ECCAC86}"/>
              </a:ext>
            </a:extLst>
          </p:cNvPr>
          <p:cNvGrpSpPr/>
          <p:nvPr/>
        </p:nvGrpSpPr>
        <p:grpSpPr>
          <a:xfrm>
            <a:off x="-6011859" y="2377987"/>
            <a:ext cx="4087809" cy="1829364"/>
            <a:chOff x="1122829" y="1776839"/>
            <a:chExt cx="4087809" cy="182936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8D128D6-C46F-A247-A77D-7676ADCC4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8" r="65896" b="59457"/>
            <a:stretch/>
          </p:blipFill>
          <p:spPr>
            <a:xfrm>
              <a:off x="1193799" y="1776839"/>
              <a:ext cx="4016839" cy="1829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FBEB93E-CB1D-7402-38EA-2CF89437A119}"/>
                </a:ext>
              </a:extLst>
            </p:cNvPr>
            <p:cNvSpPr txBox="1"/>
            <p:nvPr/>
          </p:nvSpPr>
          <p:spPr>
            <a:xfrm>
              <a:off x="1122829" y="2250947"/>
              <a:ext cx="3713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Ȓê</a:t>
              </a:r>
              <a:r>
                <a:rPr lang="vi-VN" sz="4400" b="1" dirty="0">
                  <a:latin typeface="HP001 4H" panose="020B0603050302020204" pitchFamily="34" charset="0"/>
                </a:rPr>
                <a:t> Linh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144F2190-6A23-6FC5-BB72-104FEE14E9DE}"/>
              </a:ext>
            </a:extLst>
          </p:cNvPr>
          <p:cNvGrpSpPr/>
          <p:nvPr/>
        </p:nvGrpSpPr>
        <p:grpSpPr>
          <a:xfrm>
            <a:off x="3815069" y="1246635"/>
            <a:ext cx="7387115" cy="2217251"/>
            <a:chOff x="3815069" y="1246635"/>
            <a:chExt cx="7387115" cy="2217251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5051471D-E8A4-DC9C-34BC-E8AF140DD167}"/>
                </a:ext>
              </a:extLst>
            </p:cNvPr>
            <p:cNvGrpSpPr/>
            <p:nvPr/>
          </p:nvGrpSpPr>
          <p:grpSpPr>
            <a:xfrm>
              <a:off x="3815069" y="2376875"/>
              <a:ext cx="7295692" cy="1087011"/>
              <a:chOff x="4308999" y="2468890"/>
              <a:chExt cx="7295692" cy="1087011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:a16="http://schemas.microsoft.com/office/drawing/2014/main" id="{C5E7DDD0-2C18-7A12-9482-FBFC19331E48}"/>
                  </a:ext>
                </a:extLst>
              </p:cNvPr>
              <p:cNvGrpSpPr/>
              <p:nvPr/>
            </p:nvGrpSpPr>
            <p:grpSpPr>
              <a:xfrm>
                <a:off x="4308999" y="2680235"/>
                <a:ext cx="3073131" cy="860918"/>
                <a:chOff x="2928510" y="2214005"/>
                <a:chExt cx="3073131" cy="860918"/>
              </a:xfrm>
            </p:grpSpPr>
            <p:pic>
              <p:nvPicPr>
                <p:cNvPr id="19" name="Hình ảnh 18">
                  <a:extLst>
                    <a:ext uri="{FF2B5EF4-FFF2-40B4-BE49-F238E27FC236}">
                      <a16:creationId xmlns:a16="http://schemas.microsoft.com/office/drawing/2014/main" id="{F93C3DB2-ADBF-36A3-22CB-9E149B260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" r="65230" b="51724"/>
                <a:stretch/>
              </p:blipFill>
              <p:spPr>
                <a:xfrm>
                  <a:off x="2928510" y="2214005"/>
                  <a:ext cx="1101220" cy="860918"/>
                </a:xfrm>
                <a:prstGeom prst="rect">
                  <a:avLst/>
                </a:prstGeom>
              </p:spPr>
            </p:pic>
            <p:sp>
              <p:nvSpPr>
                <p:cNvPr id="21" name="Hộp Văn bản 20">
                  <a:extLst>
                    <a:ext uri="{FF2B5EF4-FFF2-40B4-BE49-F238E27FC236}">
                      <a16:creationId xmlns:a16="http://schemas.microsoft.com/office/drawing/2014/main" id="{EE55B9EC-18C6-6D10-F8DB-80DA1D370A8B}"/>
                    </a:ext>
                  </a:extLst>
                </p:cNvPr>
                <p:cNvSpPr txBox="1"/>
                <p:nvPr/>
              </p:nvSpPr>
              <p:spPr>
                <a:xfrm>
                  <a:off x="3809046" y="2310982"/>
                  <a:ext cx="219259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2 ô li </a:t>
                  </a:r>
                  <a:r>
                    <a:rPr lang="en-US" sz="3600" b="1" dirty="0" err="1">
                      <a:latin typeface="Calibri"/>
                    </a:rPr>
                    <a:t>rưỡi</a:t>
                  </a:r>
                  <a:endParaRPr lang="en-US" sz="3600" b="1" dirty="0">
                    <a:latin typeface="Calibri"/>
                  </a:endParaRPr>
                </a:p>
              </p:txBody>
            </p:sp>
          </p:grpSp>
          <p:grpSp>
            <p:nvGrpSpPr>
              <p:cNvPr id="13" name="Nhóm 12">
                <a:extLst>
                  <a:ext uri="{FF2B5EF4-FFF2-40B4-BE49-F238E27FC236}">
                    <a16:creationId xmlns:a16="http://schemas.microsoft.com/office/drawing/2014/main" id="{4388B014-275D-636A-ECA8-CB1D19B0C04D}"/>
                  </a:ext>
                </a:extLst>
              </p:cNvPr>
              <p:cNvGrpSpPr/>
              <p:nvPr/>
            </p:nvGrpSpPr>
            <p:grpSpPr>
              <a:xfrm>
                <a:off x="7440703" y="2528373"/>
                <a:ext cx="2181649" cy="959337"/>
                <a:chOff x="5180297" y="2081533"/>
                <a:chExt cx="2181649" cy="959337"/>
              </a:xfrm>
            </p:grpSpPr>
            <p:pic>
              <p:nvPicPr>
                <p:cNvPr id="17" name="Hình ảnh 16">
                  <a:extLst>
                    <a:ext uri="{FF2B5EF4-FFF2-40B4-BE49-F238E27FC236}">
                      <a16:creationId xmlns:a16="http://schemas.microsoft.com/office/drawing/2014/main" id="{BF6901AE-1007-8898-A66C-7F68044B82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9684" r="32623" b="51724"/>
                <a:stretch/>
              </p:blipFill>
              <p:spPr>
                <a:xfrm>
                  <a:off x="5180297" y="2081533"/>
                  <a:ext cx="977377" cy="959337"/>
                </a:xfrm>
                <a:prstGeom prst="rect">
                  <a:avLst/>
                </a:prstGeom>
              </p:spPr>
            </p:pic>
            <p:sp>
              <p:nvSpPr>
                <p:cNvPr id="18" name="Hộp Văn bản 17">
                  <a:extLst>
                    <a:ext uri="{FF2B5EF4-FFF2-40B4-BE49-F238E27FC236}">
                      <a16:creationId xmlns:a16="http://schemas.microsoft.com/office/drawing/2014/main" id="{D0BA9073-0B4C-9A8C-8DAD-A9E1C8BC402D}"/>
                    </a:ext>
                  </a:extLst>
                </p:cNvPr>
                <p:cNvSpPr txBox="1"/>
                <p:nvPr/>
              </p:nvSpPr>
              <p:spPr>
                <a:xfrm>
                  <a:off x="5924848" y="2324710"/>
                  <a:ext cx="1437098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2 ô li</a:t>
                  </a:r>
                </a:p>
              </p:txBody>
            </p:sp>
          </p:grpSp>
          <p:grpSp>
            <p:nvGrpSpPr>
              <p:cNvPr id="14" name="Nhóm 13">
                <a:extLst>
                  <a:ext uri="{FF2B5EF4-FFF2-40B4-BE49-F238E27FC236}">
                    <a16:creationId xmlns:a16="http://schemas.microsoft.com/office/drawing/2014/main" id="{93544EC1-569A-AC34-A88F-B5CB08280D7D}"/>
                  </a:ext>
                </a:extLst>
              </p:cNvPr>
              <p:cNvGrpSpPr/>
              <p:nvPr/>
            </p:nvGrpSpPr>
            <p:grpSpPr>
              <a:xfrm>
                <a:off x="9619313" y="2468890"/>
                <a:ext cx="1985378" cy="1087011"/>
                <a:chOff x="7208422" y="2061993"/>
                <a:chExt cx="1985378" cy="1087011"/>
              </a:xfrm>
            </p:grpSpPr>
            <p:pic>
              <p:nvPicPr>
                <p:cNvPr id="15" name="Hình ảnh 14">
                  <a:extLst>
                    <a:ext uri="{FF2B5EF4-FFF2-40B4-BE49-F238E27FC236}">
                      <a16:creationId xmlns:a16="http://schemas.microsoft.com/office/drawing/2014/main" id="{D2CCD82B-D922-A96B-4874-9564DF25E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44852" r="76120" b="7979"/>
                <a:stretch/>
              </p:blipFill>
              <p:spPr>
                <a:xfrm>
                  <a:off x="7208422" y="2061993"/>
                  <a:ext cx="977377" cy="1087011"/>
                </a:xfrm>
                <a:prstGeom prst="rect">
                  <a:avLst/>
                </a:prstGeom>
              </p:spPr>
            </p:pic>
            <p:sp>
              <p:nvSpPr>
                <p:cNvPr id="16" name="Hộp Văn bản 15">
                  <a:extLst>
                    <a:ext uri="{FF2B5EF4-FFF2-40B4-BE49-F238E27FC236}">
                      <a16:creationId xmlns:a16="http://schemas.microsoft.com/office/drawing/2014/main" id="{6B395754-078B-3C5A-6EB8-D8D63821FB9C}"/>
                    </a:ext>
                  </a:extLst>
                </p:cNvPr>
                <p:cNvSpPr txBox="1"/>
                <p:nvPr/>
              </p:nvSpPr>
              <p:spPr>
                <a:xfrm>
                  <a:off x="7756702" y="2347108"/>
                  <a:ext cx="14370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3 ô li</a:t>
                  </a:r>
                </a:p>
              </p:txBody>
            </p:sp>
          </p:grpSp>
        </p:grpSp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EF26BC4F-AE9A-285F-C990-871F16AD6F48}"/>
                </a:ext>
              </a:extLst>
            </p:cNvPr>
            <p:cNvGrpSpPr/>
            <p:nvPr/>
          </p:nvGrpSpPr>
          <p:grpSpPr>
            <a:xfrm>
              <a:off x="4232292" y="1246635"/>
              <a:ext cx="6969892" cy="1255271"/>
              <a:chOff x="4232292" y="1246635"/>
              <a:chExt cx="6969892" cy="1255271"/>
            </a:xfrm>
          </p:grpSpPr>
          <p:pic>
            <p:nvPicPr>
              <p:cNvPr id="9" name="Hình ảnh 8" descr="Ảnh có chứa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E86A3E7A-88CA-38FD-14AC-50CB702C4B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4117" t="50032" r="46479" b="5885"/>
              <a:stretch/>
            </p:blipFill>
            <p:spPr>
              <a:xfrm>
                <a:off x="4232292" y="1246635"/>
                <a:ext cx="982263" cy="1255271"/>
              </a:xfrm>
              <a:prstGeom prst="rect">
                <a:avLst/>
              </a:prstGeom>
            </p:spPr>
          </p:pic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D7915F4E-29C8-49EB-6779-00946B934DC3}"/>
                  </a:ext>
                </a:extLst>
              </p:cNvPr>
              <p:cNvSpPr txBox="1"/>
              <p:nvPr/>
            </p:nvSpPr>
            <p:spPr>
              <a:xfrm>
                <a:off x="4916289" y="1464187"/>
                <a:ext cx="6285895" cy="881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685783">
                  <a:lnSpc>
                    <a:spcPct val="120000"/>
                  </a:lnSpc>
                  <a:buClrTx/>
                  <a:defRPr/>
                </a:pP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Chữ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     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hoa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cao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mấy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ô li?</a:t>
                </a:r>
                <a:endParaRPr lang="vi-VN" sz="4400" b="1" kern="1200" dirty="0">
                  <a:solidFill>
                    <a:srgbClr val="F6A11B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93899614-066D-2C66-5B71-51BD72AB9D82}"/>
                  </a:ext>
                </a:extLst>
              </p:cNvPr>
              <p:cNvSpPr txBox="1"/>
              <p:nvPr/>
            </p:nvSpPr>
            <p:spPr>
              <a:xfrm>
                <a:off x="5884517" y="1670152"/>
                <a:ext cx="13618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002265"/>
                    </a:solidFill>
                    <a:latin typeface="HP001 4H" panose="020B0603050302020204" pitchFamily="34" charset="0"/>
                  </a:rPr>
                  <a:t>ȓ</a:t>
                </a:r>
                <a:endParaRPr lang="en-US" sz="3600" dirty="0">
                  <a:solidFill>
                    <a:srgbClr val="002265"/>
                  </a:solidFill>
                </a:endParaRPr>
              </a:p>
            </p:txBody>
          </p:sp>
        </p:grp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7F3B73D2-EBD2-2D61-01BE-C19B0EA5059E}"/>
              </a:ext>
            </a:extLst>
          </p:cNvPr>
          <p:cNvGrpSpPr/>
          <p:nvPr/>
        </p:nvGrpSpPr>
        <p:grpSpPr>
          <a:xfrm>
            <a:off x="3861619" y="3470330"/>
            <a:ext cx="7857819" cy="2217251"/>
            <a:chOff x="3815069" y="1246635"/>
            <a:chExt cx="7857819" cy="2217251"/>
          </a:xfrm>
        </p:grpSpPr>
        <p:grpSp>
          <p:nvGrpSpPr>
            <p:cNvPr id="51" name="Nhóm 50">
              <a:extLst>
                <a:ext uri="{FF2B5EF4-FFF2-40B4-BE49-F238E27FC236}">
                  <a16:creationId xmlns:a16="http://schemas.microsoft.com/office/drawing/2014/main" id="{FDFA3C76-4F6B-34EF-754B-ACAF466720A6}"/>
                </a:ext>
              </a:extLst>
            </p:cNvPr>
            <p:cNvGrpSpPr/>
            <p:nvPr/>
          </p:nvGrpSpPr>
          <p:grpSpPr>
            <a:xfrm>
              <a:off x="3815069" y="2376875"/>
              <a:ext cx="7295692" cy="1087011"/>
              <a:chOff x="4308999" y="2468890"/>
              <a:chExt cx="7295692" cy="1087011"/>
            </a:xfrm>
          </p:grpSpPr>
          <p:grpSp>
            <p:nvGrpSpPr>
              <p:cNvPr id="56" name="Nhóm 55">
                <a:extLst>
                  <a:ext uri="{FF2B5EF4-FFF2-40B4-BE49-F238E27FC236}">
                    <a16:creationId xmlns:a16="http://schemas.microsoft.com/office/drawing/2014/main" id="{4179BD8C-145D-DD3F-C11D-7ECD2E687366}"/>
                  </a:ext>
                </a:extLst>
              </p:cNvPr>
              <p:cNvGrpSpPr/>
              <p:nvPr/>
            </p:nvGrpSpPr>
            <p:grpSpPr>
              <a:xfrm>
                <a:off x="4308999" y="2680235"/>
                <a:ext cx="2234381" cy="860918"/>
                <a:chOff x="2928510" y="2214005"/>
                <a:chExt cx="2234381" cy="860918"/>
              </a:xfrm>
            </p:grpSpPr>
            <p:pic>
              <p:nvPicPr>
                <p:cNvPr id="63" name="Hình ảnh 62">
                  <a:extLst>
                    <a:ext uri="{FF2B5EF4-FFF2-40B4-BE49-F238E27FC236}">
                      <a16:creationId xmlns:a16="http://schemas.microsoft.com/office/drawing/2014/main" id="{8A6ADA93-2892-ABCE-9E19-79725367D5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" r="65230" b="51724"/>
                <a:stretch/>
              </p:blipFill>
              <p:spPr>
                <a:xfrm>
                  <a:off x="2928510" y="2214005"/>
                  <a:ext cx="1101220" cy="860918"/>
                </a:xfrm>
                <a:prstGeom prst="rect">
                  <a:avLst/>
                </a:prstGeom>
              </p:spPr>
            </p:pic>
            <p:sp>
              <p:nvSpPr>
                <p:cNvPr id="64" name="Hộp Văn bản 63">
                  <a:extLst>
                    <a:ext uri="{FF2B5EF4-FFF2-40B4-BE49-F238E27FC236}">
                      <a16:creationId xmlns:a16="http://schemas.microsoft.com/office/drawing/2014/main" id="{7E245630-9F04-DF9B-E3E7-FCCB60601CDE}"/>
                    </a:ext>
                  </a:extLst>
                </p:cNvPr>
                <p:cNvSpPr txBox="1"/>
                <p:nvPr/>
              </p:nvSpPr>
              <p:spPr>
                <a:xfrm>
                  <a:off x="3809046" y="2310982"/>
                  <a:ext cx="135384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2 ô li</a:t>
                  </a:r>
                </a:p>
              </p:txBody>
            </p:sp>
          </p:grpSp>
          <p:grpSp>
            <p:nvGrpSpPr>
              <p:cNvPr id="57" name="Nhóm 56">
                <a:extLst>
                  <a:ext uri="{FF2B5EF4-FFF2-40B4-BE49-F238E27FC236}">
                    <a16:creationId xmlns:a16="http://schemas.microsoft.com/office/drawing/2014/main" id="{3DB893A8-7E8A-7711-743A-B2E7C2F6717F}"/>
                  </a:ext>
                </a:extLst>
              </p:cNvPr>
              <p:cNvGrpSpPr/>
              <p:nvPr/>
            </p:nvGrpSpPr>
            <p:grpSpPr>
              <a:xfrm>
                <a:off x="6671590" y="2579688"/>
                <a:ext cx="2895936" cy="959337"/>
                <a:chOff x="4411184" y="2132848"/>
                <a:chExt cx="2895936" cy="959337"/>
              </a:xfrm>
            </p:grpSpPr>
            <p:pic>
              <p:nvPicPr>
                <p:cNvPr id="61" name="Hình ảnh 60">
                  <a:extLst>
                    <a:ext uri="{FF2B5EF4-FFF2-40B4-BE49-F238E27FC236}">
                      <a16:creationId xmlns:a16="http://schemas.microsoft.com/office/drawing/2014/main" id="{4ACDC381-7BE8-459D-5498-5ED7011CE2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9684" r="32623" b="51724"/>
                <a:stretch/>
              </p:blipFill>
              <p:spPr>
                <a:xfrm>
                  <a:off x="4411184" y="2132848"/>
                  <a:ext cx="977377" cy="959337"/>
                </a:xfrm>
                <a:prstGeom prst="rect">
                  <a:avLst/>
                </a:prstGeom>
              </p:spPr>
            </p:pic>
            <p:sp>
              <p:nvSpPr>
                <p:cNvPr id="62" name="Hộp Văn bản 61">
                  <a:extLst>
                    <a:ext uri="{FF2B5EF4-FFF2-40B4-BE49-F238E27FC236}">
                      <a16:creationId xmlns:a16="http://schemas.microsoft.com/office/drawing/2014/main" id="{55281D3E-CF04-1EA6-1BD9-74B8FA76FCF1}"/>
                    </a:ext>
                  </a:extLst>
                </p:cNvPr>
                <p:cNvSpPr txBox="1"/>
                <p:nvPr/>
              </p:nvSpPr>
              <p:spPr>
                <a:xfrm>
                  <a:off x="5248946" y="2377775"/>
                  <a:ext cx="205817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2 ô li </a:t>
                  </a:r>
                  <a:r>
                    <a:rPr lang="en-US" sz="3600" b="1" dirty="0" err="1">
                      <a:latin typeface="Calibri"/>
                    </a:rPr>
                    <a:t>rưỡi</a:t>
                  </a:r>
                  <a:endParaRPr lang="en-US" sz="3600" b="1" dirty="0">
                    <a:latin typeface="Calibri"/>
                  </a:endParaRPr>
                </a:p>
              </p:txBody>
            </p:sp>
          </p:grpSp>
          <p:grpSp>
            <p:nvGrpSpPr>
              <p:cNvPr id="58" name="Nhóm 57">
                <a:extLst>
                  <a:ext uri="{FF2B5EF4-FFF2-40B4-BE49-F238E27FC236}">
                    <a16:creationId xmlns:a16="http://schemas.microsoft.com/office/drawing/2014/main" id="{3C4BD384-A4AB-F969-7415-26CD4547E3A8}"/>
                  </a:ext>
                </a:extLst>
              </p:cNvPr>
              <p:cNvGrpSpPr/>
              <p:nvPr/>
            </p:nvGrpSpPr>
            <p:grpSpPr>
              <a:xfrm>
                <a:off x="9619313" y="2468890"/>
                <a:ext cx="1985378" cy="1087011"/>
                <a:chOff x="7208422" y="2061993"/>
                <a:chExt cx="1985378" cy="1087011"/>
              </a:xfrm>
            </p:grpSpPr>
            <p:pic>
              <p:nvPicPr>
                <p:cNvPr id="59" name="Hình ảnh 58">
                  <a:extLst>
                    <a:ext uri="{FF2B5EF4-FFF2-40B4-BE49-F238E27FC236}">
                      <a16:creationId xmlns:a16="http://schemas.microsoft.com/office/drawing/2014/main" id="{E58ED77B-7D20-5E87-B901-D0E46B0D0E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44852" r="76120" b="7979"/>
                <a:stretch/>
              </p:blipFill>
              <p:spPr>
                <a:xfrm>
                  <a:off x="7208422" y="2061993"/>
                  <a:ext cx="977377" cy="1087011"/>
                </a:xfrm>
                <a:prstGeom prst="rect">
                  <a:avLst/>
                </a:prstGeom>
              </p:spPr>
            </p:pic>
            <p:sp>
              <p:nvSpPr>
                <p:cNvPr id="60" name="Hộp Văn bản 59">
                  <a:extLst>
                    <a:ext uri="{FF2B5EF4-FFF2-40B4-BE49-F238E27FC236}">
                      <a16:creationId xmlns:a16="http://schemas.microsoft.com/office/drawing/2014/main" id="{BF93BB8C-7F00-4238-F039-F7DD38170971}"/>
                    </a:ext>
                  </a:extLst>
                </p:cNvPr>
                <p:cNvSpPr txBox="1"/>
                <p:nvPr/>
              </p:nvSpPr>
              <p:spPr>
                <a:xfrm>
                  <a:off x="7756702" y="2347108"/>
                  <a:ext cx="14370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3 ô li</a:t>
                  </a:r>
                </a:p>
              </p:txBody>
            </p:sp>
          </p:grpSp>
        </p:grpSp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E4C0DD20-FDA3-EF75-441F-ECB4AD33133F}"/>
                </a:ext>
              </a:extLst>
            </p:cNvPr>
            <p:cNvGrpSpPr/>
            <p:nvPr/>
          </p:nvGrpSpPr>
          <p:grpSpPr>
            <a:xfrm>
              <a:off x="4232292" y="1246635"/>
              <a:ext cx="7440596" cy="1255271"/>
              <a:chOff x="4232292" y="1246635"/>
              <a:chExt cx="7440596" cy="1255271"/>
            </a:xfrm>
          </p:grpSpPr>
          <p:pic>
            <p:nvPicPr>
              <p:cNvPr id="53" name="Hình ảnh 52" descr="Ảnh có chứa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DF6F2DC1-B383-C4F0-6732-D90A07993D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4117" t="50032" r="46479" b="5885"/>
              <a:stretch/>
            </p:blipFill>
            <p:spPr>
              <a:xfrm>
                <a:off x="4232292" y="1246635"/>
                <a:ext cx="982263" cy="1255271"/>
              </a:xfrm>
              <a:prstGeom prst="rect">
                <a:avLst/>
              </a:prstGeom>
            </p:spPr>
          </p:pic>
          <p:sp>
            <p:nvSpPr>
              <p:cNvPr id="54" name="TextBox 15">
                <a:extLst>
                  <a:ext uri="{FF2B5EF4-FFF2-40B4-BE49-F238E27FC236}">
                    <a16:creationId xmlns:a16="http://schemas.microsoft.com/office/drawing/2014/main" id="{F4F3E6B3-D449-49A8-1C06-BAA5B26F876D}"/>
                  </a:ext>
                </a:extLst>
              </p:cNvPr>
              <p:cNvSpPr txBox="1"/>
              <p:nvPr/>
            </p:nvSpPr>
            <p:spPr>
              <a:xfrm>
                <a:off x="4916289" y="1464187"/>
                <a:ext cx="6756599" cy="850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685783">
                  <a:lnSpc>
                    <a:spcPct val="120000"/>
                  </a:lnSpc>
                  <a:buClrTx/>
                  <a:defRPr/>
                </a:pP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Chữ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     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hoa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rộng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mấy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ô li?</a:t>
                </a:r>
                <a:endParaRPr lang="vi-VN" sz="4400" b="1" kern="1200" dirty="0">
                  <a:solidFill>
                    <a:srgbClr val="F6A11B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BA468DC0-9757-6E22-8D70-76EDB12DB3BA}"/>
                  </a:ext>
                </a:extLst>
              </p:cNvPr>
              <p:cNvSpPr txBox="1"/>
              <p:nvPr/>
            </p:nvSpPr>
            <p:spPr>
              <a:xfrm>
                <a:off x="6027031" y="1667212"/>
                <a:ext cx="13618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002265"/>
                    </a:solidFill>
                    <a:latin typeface="HP001 4H" panose="020B0603050302020204" pitchFamily="34" charset="0"/>
                  </a:rPr>
                  <a:t>ȓ</a:t>
                </a:r>
                <a:endParaRPr lang="en-US" sz="3600" dirty="0">
                  <a:solidFill>
                    <a:srgbClr val="002265"/>
                  </a:solidFill>
                </a:endParaRPr>
              </a:p>
            </p:txBody>
          </p:sp>
        </p:grpSp>
      </p:grpSp>
      <p:pic>
        <p:nvPicPr>
          <p:cNvPr id="65" name="Hình ảnh 6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7B9898D9-BA40-FCA1-4795-298BD39099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390" r="49735" b="25821"/>
          <a:stretch/>
        </p:blipFill>
        <p:spPr>
          <a:xfrm>
            <a:off x="6203302" y="4811915"/>
            <a:ext cx="1073707" cy="999467"/>
          </a:xfrm>
          <a:prstGeom prst="rect">
            <a:avLst/>
          </a:prstGeom>
        </p:spPr>
      </p:pic>
      <p:pic>
        <p:nvPicPr>
          <p:cNvPr id="307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FDBE9006-EAEA-033E-6AD6-2F5F37BA2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0508" b="22777"/>
          <a:stretch/>
        </p:blipFill>
        <p:spPr bwMode="auto">
          <a:xfrm>
            <a:off x="697905" y="1836814"/>
            <a:ext cx="3256933" cy="330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341D4FA5-2EA5-5B26-5160-A643E9AFD9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390" r="49735" b="25821"/>
          <a:stretch/>
        </p:blipFill>
        <p:spPr>
          <a:xfrm>
            <a:off x="3768519" y="2464419"/>
            <a:ext cx="1073707" cy="9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1069145" y="993165"/>
            <a:ext cx="9453489" cy="4658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785164" y="162168"/>
            <a:ext cx="44005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</a:t>
            </a:r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ÙNG ĐÁNH GIÁ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8" name="Hình ảnh 7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195B87A0-07D0-BF98-97D9-14993BA6A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76" y="2370084"/>
            <a:ext cx="3360258" cy="3360258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08073949-1B7A-B03C-133A-B70FFBE48B14}"/>
              </a:ext>
            </a:extLst>
          </p:cNvPr>
          <p:cNvGrpSpPr/>
          <p:nvPr/>
        </p:nvGrpSpPr>
        <p:grpSpPr>
          <a:xfrm>
            <a:off x="1444588" y="923768"/>
            <a:ext cx="8702602" cy="1004761"/>
            <a:chOff x="989073" y="945925"/>
            <a:chExt cx="8702602" cy="1004761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E97616B6-6137-8F9F-BD28-CE2593426548}"/>
                </a:ext>
              </a:extLst>
            </p:cNvPr>
            <p:cNvGrpSpPr/>
            <p:nvPr/>
          </p:nvGrpSpPr>
          <p:grpSpPr>
            <a:xfrm>
              <a:off x="1472223" y="1289904"/>
              <a:ext cx="8219452" cy="660782"/>
              <a:chOff x="1025765" y="1429257"/>
              <a:chExt cx="6762544" cy="506668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76BB3517-5CE7-082C-C313-04A953832702}"/>
                  </a:ext>
                </a:extLst>
              </p:cNvPr>
              <p:cNvSpPr/>
              <p:nvPr/>
            </p:nvSpPr>
            <p:spPr>
              <a:xfrm>
                <a:off x="1025765" y="1429257"/>
                <a:ext cx="5442026" cy="506668"/>
              </a:xfrm>
              <a:prstGeom prst="roundRect">
                <a:avLst/>
              </a:prstGeom>
              <a:solidFill>
                <a:srgbClr val="FFFF99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endParaRPr lang="en-US" sz="2489"/>
              </a:p>
            </p:txBody>
          </p: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DF1B7BA-DD8E-16F8-E1BD-08345FC9FE28}"/>
                  </a:ext>
                </a:extLst>
              </p:cNvPr>
              <p:cNvSpPr txBox="1"/>
              <p:nvPr/>
            </p:nvSpPr>
            <p:spPr>
              <a:xfrm>
                <a:off x="1133199" y="1481995"/>
                <a:ext cx="6655110" cy="40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2800" dirty="0" err="1">
                    <a:latin typeface="+mn-lt"/>
                  </a:rPr>
                  <a:t>Tự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err="1">
                    <a:latin typeface="+mn-lt"/>
                  </a:rPr>
                  <a:t>đánh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err="1">
                    <a:latin typeface="+mn-lt"/>
                  </a:rPr>
                  <a:t>giá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err="1">
                    <a:latin typeface="+mn-lt"/>
                  </a:rPr>
                  <a:t>phần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err="1">
                    <a:latin typeface="+mn-lt"/>
                  </a:rPr>
                  <a:t>viết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err="1">
                    <a:latin typeface="+mn-lt"/>
                  </a:rPr>
                  <a:t>của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err="1">
                    <a:latin typeface="+mn-lt"/>
                  </a:rPr>
                  <a:t>mình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err="1">
                    <a:latin typeface="+mn-lt"/>
                  </a:rPr>
                  <a:t>và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err="1">
                    <a:latin typeface="+mn-lt"/>
                  </a:rPr>
                  <a:t>của</a:t>
                </a:r>
                <a:r>
                  <a:rPr lang="en-US" sz="2800" dirty="0">
                    <a:latin typeface="+mn-lt"/>
                  </a:rPr>
                  <a:t> </a:t>
                </a:r>
                <a:r>
                  <a:rPr lang="en-US" sz="2800" dirty="0" err="1">
                    <a:latin typeface="+mn-lt"/>
                  </a:rPr>
                  <a:t>bạn</a:t>
                </a:r>
                <a:r>
                  <a:rPr lang="en-US" sz="2800" dirty="0">
                    <a:latin typeface="+mn-lt"/>
                  </a:rPr>
                  <a:t>.</a:t>
                </a:r>
              </a:p>
            </p:txBody>
          </p:sp>
        </p:grpSp>
        <p:pic>
          <p:nvPicPr>
            <p:cNvPr id="11" name="Hình ảnh 1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CD305C97-6051-26B9-448A-B6B5B3543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10" t="17197" r="58333" b="35095"/>
            <a:stretch/>
          </p:blipFill>
          <p:spPr>
            <a:xfrm>
              <a:off x="989073" y="945925"/>
              <a:ext cx="966300" cy="881735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7C1F9818-7FBC-6D6B-88C0-EB0390349817}"/>
              </a:ext>
            </a:extLst>
          </p:cNvPr>
          <p:cNvGrpSpPr/>
          <p:nvPr/>
        </p:nvGrpSpPr>
        <p:grpSpPr>
          <a:xfrm>
            <a:off x="1669366" y="2241351"/>
            <a:ext cx="5645834" cy="2273499"/>
            <a:chOff x="1669366" y="2124543"/>
            <a:chExt cx="5701833" cy="2231249"/>
          </a:xfrm>
        </p:grpSpPr>
        <p:pic>
          <p:nvPicPr>
            <p:cNvPr id="5" name="Hình ảnh 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961AC81-99F0-1AF7-B91B-FDA97B0C6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9366" y="2124543"/>
              <a:ext cx="5701833" cy="2231249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B626852B-F21D-AA56-DAE1-467369F813FC}"/>
                </a:ext>
              </a:extLst>
            </p:cNvPr>
            <p:cNvSpPr txBox="1"/>
            <p:nvPr/>
          </p:nvSpPr>
          <p:spPr>
            <a:xfrm>
              <a:off x="5091296" y="3760004"/>
              <a:ext cx="10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63CB8"/>
                  </a:solidFill>
                  <a:latin typeface="+mn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2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A495923-2722-D4F3-A3D4-3A5F3F822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05" y="1784986"/>
            <a:ext cx="9552793" cy="257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8D0819-972B-47CD-B0EA-25AB222E8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>
          <a:xfrm>
            <a:off x="0" y="1542733"/>
            <a:ext cx="12192000" cy="5315267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5362263A-5251-BB8B-11E6-795E6E4DE071}"/>
              </a:ext>
            </a:extLst>
          </p:cNvPr>
          <p:cNvSpPr/>
          <p:nvPr/>
        </p:nvSpPr>
        <p:spPr>
          <a:xfrm>
            <a:off x="1667755" y="649825"/>
            <a:ext cx="8158416" cy="37312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E10D410-ED5A-2B62-FB39-46B7F30E1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37" y="1744641"/>
            <a:ext cx="4774654" cy="2707797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EB4C1751-EE9C-A1F5-2129-EAFFF83649CD}"/>
              </a:ext>
            </a:extLst>
          </p:cNvPr>
          <p:cNvSpPr txBox="1"/>
          <p:nvPr/>
        </p:nvSpPr>
        <p:spPr>
          <a:xfrm>
            <a:off x="1347918" y="578447"/>
            <a:ext cx="5592709" cy="321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TẠM </a:t>
            </a:r>
            <a:r>
              <a:rPr lang="vi-VN" sz="5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BIỆT </a:t>
            </a:r>
            <a:r>
              <a:rPr lang="vi-VN" sz="5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VÀ </a:t>
            </a:r>
          </a:p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HẸN </a:t>
            </a:r>
            <a:r>
              <a:rPr lang="vi-VN" sz="5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GẶP</a:t>
            </a:r>
            <a:r>
              <a:rPr lang="vi-VN" sz="54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DFA7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LẠI </a:t>
            </a:r>
          </a:p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</a:rPr>
              <a:t> </a:t>
            </a:r>
            <a:endParaRPr kumimoji="0" lang="en-US" sz="5400" b="1" i="0" u="none" strike="noStrike" kern="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505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600075" y="1246635"/>
            <a:ext cx="11072813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4068911" y="162168"/>
            <a:ext cx="38331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ÔN TẬP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3C53FD4-29D6-CFF0-9CFF-7B208ECCAC86}"/>
              </a:ext>
            </a:extLst>
          </p:cNvPr>
          <p:cNvGrpSpPr/>
          <p:nvPr/>
        </p:nvGrpSpPr>
        <p:grpSpPr>
          <a:xfrm>
            <a:off x="-6011859" y="2377987"/>
            <a:ext cx="4087809" cy="1829364"/>
            <a:chOff x="1122829" y="1776839"/>
            <a:chExt cx="4087809" cy="182936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8D128D6-C46F-A247-A77D-7676ADCC4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8" r="65896" b="59457"/>
            <a:stretch/>
          </p:blipFill>
          <p:spPr>
            <a:xfrm>
              <a:off x="1193799" y="1776839"/>
              <a:ext cx="4016839" cy="1829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FBEB93E-CB1D-7402-38EA-2CF89437A119}"/>
                </a:ext>
              </a:extLst>
            </p:cNvPr>
            <p:cNvSpPr txBox="1"/>
            <p:nvPr/>
          </p:nvSpPr>
          <p:spPr>
            <a:xfrm>
              <a:off x="1122829" y="2250947"/>
              <a:ext cx="3713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Ȓê</a:t>
              </a:r>
              <a:r>
                <a:rPr lang="vi-VN" sz="4400" b="1" dirty="0">
                  <a:latin typeface="HP001 4H" panose="020B0603050302020204" pitchFamily="34" charset="0"/>
                </a:rPr>
                <a:t> Linh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144F2190-6A23-6FC5-BB72-104FEE14E9DE}"/>
              </a:ext>
            </a:extLst>
          </p:cNvPr>
          <p:cNvGrpSpPr/>
          <p:nvPr/>
        </p:nvGrpSpPr>
        <p:grpSpPr>
          <a:xfrm>
            <a:off x="3815069" y="1246635"/>
            <a:ext cx="7666610" cy="2207948"/>
            <a:chOff x="3815069" y="1246635"/>
            <a:chExt cx="7666610" cy="2207948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5051471D-E8A4-DC9C-34BC-E8AF140DD167}"/>
                </a:ext>
              </a:extLst>
            </p:cNvPr>
            <p:cNvGrpSpPr/>
            <p:nvPr/>
          </p:nvGrpSpPr>
          <p:grpSpPr>
            <a:xfrm>
              <a:off x="3815069" y="2367572"/>
              <a:ext cx="7666610" cy="1087011"/>
              <a:chOff x="4308999" y="2459587"/>
              <a:chExt cx="7666610" cy="1087011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:a16="http://schemas.microsoft.com/office/drawing/2014/main" id="{C5E7DDD0-2C18-7A12-9482-FBFC19331E48}"/>
                  </a:ext>
                </a:extLst>
              </p:cNvPr>
              <p:cNvGrpSpPr/>
              <p:nvPr/>
            </p:nvGrpSpPr>
            <p:grpSpPr>
              <a:xfrm>
                <a:off x="4308999" y="2680235"/>
                <a:ext cx="2166097" cy="860918"/>
                <a:chOff x="2928510" y="2214005"/>
                <a:chExt cx="2166097" cy="860918"/>
              </a:xfrm>
            </p:grpSpPr>
            <p:pic>
              <p:nvPicPr>
                <p:cNvPr id="19" name="Hình ảnh 18">
                  <a:extLst>
                    <a:ext uri="{FF2B5EF4-FFF2-40B4-BE49-F238E27FC236}">
                      <a16:creationId xmlns:a16="http://schemas.microsoft.com/office/drawing/2014/main" id="{F93C3DB2-ADBF-36A3-22CB-9E149B260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" r="65230" b="51724"/>
                <a:stretch/>
              </p:blipFill>
              <p:spPr>
                <a:xfrm>
                  <a:off x="2928510" y="2214005"/>
                  <a:ext cx="1101220" cy="860918"/>
                </a:xfrm>
                <a:prstGeom prst="rect">
                  <a:avLst/>
                </a:prstGeom>
              </p:spPr>
            </p:pic>
            <p:sp>
              <p:nvSpPr>
                <p:cNvPr id="21" name="Hộp Văn bản 20">
                  <a:extLst>
                    <a:ext uri="{FF2B5EF4-FFF2-40B4-BE49-F238E27FC236}">
                      <a16:creationId xmlns:a16="http://schemas.microsoft.com/office/drawing/2014/main" id="{EE55B9EC-18C6-6D10-F8DB-80DA1D370A8B}"/>
                    </a:ext>
                  </a:extLst>
                </p:cNvPr>
                <p:cNvSpPr txBox="1"/>
                <p:nvPr/>
              </p:nvSpPr>
              <p:spPr>
                <a:xfrm>
                  <a:off x="3809047" y="2310982"/>
                  <a:ext cx="12855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2 ô li</a:t>
                  </a:r>
                </a:p>
              </p:txBody>
            </p:sp>
          </p:grpSp>
          <p:grpSp>
            <p:nvGrpSpPr>
              <p:cNvPr id="13" name="Nhóm 12">
                <a:extLst>
                  <a:ext uri="{FF2B5EF4-FFF2-40B4-BE49-F238E27FC236}">
                    <a16:creationId xmlns:a16="http://schemas.microsoft.com/office/drawing/2014/main" id="{4388B014-275D-636A-ECA8-CB1D19B0C04D}"/>
                  </a:ext>
                </a:extLst>
              </p:cNvPr>
              <p:cNvGrpSpPr/>
              <p:nvPr/>
            </p:nvGrpSpPr>
            <p:grpSpPr>
              <a:xfrm>
                <a:off x="6671053" y="2501525"/>
                <a:ext cx="2181649" cy="959337"/>
                <a:chOff x="4410647" y="2054685"/>
                <a:chExt cx="2181649" cy="959337"/>
              </a:xfrm>
            </p:grpSpPr>
            <p:pic>
              <p:nvPicPr>
                <p:cNvPr id="17" name="Hình ảnh 16">
                  <a:extLst>
                    <a:ext uri="{FF2B5EF4-FFF2-40B4-BE49-F238E27FC236}">
                      <a16:creationId xmlns:a16="http://schemas.microsoft.com/office/drawing/2014/main" id="{BF6901AE-1007-8898-A66C-7F68044B82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9684" r="32623" b="51724"/>
                <a:stretch/>
              </p:blipFill>
              <p:spPr>
                <a:xfrm>
                  <a:off x="4410647" y="2054685"/>
                  <a:ext cx="977377" cy="959337"/>
                </a:xfrm>
                <a:prstGeom prst="rect">
                  <a:avLst/>
                </a:prstGeom>
              </p:spPr>
            </p:pic>
            <p:sp>
              <p:nvSpPr>
                <p:cNvPr id="18" name="Hộp Văn bản 17">
                  <a:extLst>
                    <a:ext uri="{FF2B5EF4-FFF2-40B4-BE49-F238E27FC236}">
                      <a16:creationId xmlns:a16="http://schemas.microsoft.com/office/drawing/2014/main" id="{D0BA9073-0B4C-9A8C-8DAD-A9E1C8BC402D}"/>
                    </a:ext>
                  </a:extLst>
                </p:cNvPr>
                <p:cNvSpPr txBox="1"/>
                <p:nvPr/>
              </p:nvSpPr>
              <p:spPr>
                <a:xfrm>
                  <a:off x="5155198" y="2297862"/>
                  <a:ext cx="14370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3 ô li</a:t>
                  </a:r>
                </a:p>
              </p:txBody>
            </p:sp>
          </p:grpSp>
          <p:grpSp>
            <p:nvGrpSpPr>
              <p:cNvPr id="14" name="Nhóm 13">
                <a:extLst>
                  <a:ext uri="{FF2B5EF4-FFF2-40B4-BE49-F238E27FC236}">
                    <a16:creationId xmlns:a16="http://schemas.microsoft.com/office/drawing/2014/main" id="{93544EC1-569A-AC34-A88F-B5CB08280D7D}"/>
                  </a:ext>
                </a:extLst>
              </p:cNvPr>
              <p:cNvGrpSpPr/>
              <p:nvPr/>
            </p:nvGrpSpPr>
            <p:grpSpPr>
              <a:xfrm>
                <a:off x="8947314" y="2459587"/>
                <a:ext cx="3028295" cy="1087011"/>
                <a:chOff x="6536423" y="2052690"/>
                <a:chExt cx="3028295" cy="1087011"/>
              </a:xfrm>
            </p:grpSpPr>
            <p:pic>
              <p:nvPicPr>
                <p:cNvPr id="15" name="Hình ảnh 14">
                  <a:extLst>
                    <a:ext uri="{FF2B5EF4-FFF2-40B4-BE49-F238E27FC236}">
                      <a16:creationId xmlns:a16="http://schemas.microsoft.com/office/drawing/2014/main" id="{D2CCD82B-D922-A96B-4874-9564DF25E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44852" r="76120" b="7979"/>
                <a:stretch/>
              </p:blipFill>
              <p:spPr>
                <a:xfrm>
                  <a:off x="6536423" y="2052690"/>
                  <a:ext cx="977377" cy="1087011"/>
                </a:xfrm>
                <a:prstGeom prst="rect">
                  <a:avLst/>
                </a:prstGeom>
              </p:spPr>
            </p:pic>
            <p:sp>
              <p:nvSpPr>
                <p:cNvPr id="16" name="Hộp Văn bản 15">
                  <a:extLst>
                    <a:ext uri="{FF2B5EF4-FFF2-40B4-BE49-F238E27FC236}">
                      <a16:creationId xmlns:a16="http://schemas.microsoft.com/office/drawing/2014/main" id="{6B395754-078B-3C5A-6EB8-D8D63821FB9C}"/>
                    </a:ext>
                  </a:extLst>
                </p:cNvPr>
                <p:cNvSpPr txBox="1"/>
                <p:nvPr/>
              </p:nvSpPr>
              <p:spPr>
                <a:xfrm>
                  <a:off x="7164957" y="2337805"/>
                  <a:ext cx="23997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2 ô li </a:t>
                  </a:r>
                  <a:r>
                    <a:rPr lang="en-US" sz="3600" b="1" dirty="0" err="1">
                      <a:latin typeface="Calibri"/>
                    </a:rPr>
                    <a:t>rưỡi</a:t>
                  </a:r>
                  <a:endParaRPr lang="en-US" sz="3600" b="1" dirty="0">
                    <a:latin typeface="Calibri"/>
                  </a:endParaRPr>
                </a:p>
              </p:txBody>
            </p:sp>
          </p:grpSp>
        </p:grpSp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EF26BC4F-AE9A-285F-C990-871F16AD6F48}"/>
                </a:ext>
              </a:extLst>
            </p:cNvPr>
            <p:cNvGrpSpPr/>
            <p:nvPr/>
          </p:nvGrpSpPr>
          <p:grpSpPr>
            <a:xfrm>
              <a:off x="4232292" y="1246635"/>
              <a:ext cx="6969892" cy="1255271"/>
              <a:chOff x="4232292" y="1246635"/>
              <a:chExt cx="6969892" cy="1255271"/>
            </a:xfrm>
          </p:grpSpPr>
          <p:pic>
            <p:nvPicPr>
              <p:cNvPr id="9" name="Hình ảnh 8" descr="Ảnh có chứa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E86A3E7A-88CA-38FD-14AC-50CB702C4B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4117" t="50032" r="46479" b="5885"/>
              <a:stretch/>
            </p:blipFill>
            <p:spPr>
              <a:xfrm>
                <a:off x="4232292" y="1246635"/>
                <a:ext cx="982263" cy="1255271"/>
              </a:xfrm>
              <a:prstGeom prst="rect">
                <a:avLst/>
              </a:prstGeom>
            </p:spPr>
          </p:pic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D7915F4E-29C8-49EB-6779-00946B934DC3}"/>
                  </a:ext>
                </a:extLst>
              </p:cNvPr>
              <p:cNvSpPr txBox="1"/>
              <p:nvPr/>
            </p:nvSpPr>
            <p:spPr>
              <a:xfrm>
                <a:off x="4916289" y="1464187"/>
                <a:ext cx="6285895" cy="881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685783">
                  <a:lnSpc>
                    <a:spcPct val="120000"/>
                  </a:lnSpc>
                  <a:buClrTx/>
                  <a:defRPr/>
                </a:pP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Chữ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     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hoa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cao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mấy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ô li?</a:t>
                </a:r>
                <a:endParaRPr lang="vi-VN" sz="4400" b="1" kern="1200" dirty="0">
                  <a:solidFill>
                    <a:srgbClr val="F6A11B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93899614-066D-2C66-5B71-51BD72AB9D82}"/>
                  </a:ext>
                </a:extLst>
              </p:cNvPr>
              <p:cNvSpPr txBox="1"/>
              <p:nvPr/>
            </p:nvSpPr>
            <p:spPr>
              <a:xfrm>
                <a:off x="5884517" y="1670152"/>
                <a:ext cx="13618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b="1" dirty="0">
                    <a:latin typeface="HP001 4H" panose="020B0603050302020204" pitchFamily="34" charset="0"/>
                  </a:rPr>
                  <a:t>Ȓ</a:t>
                </a:r>
                <a:endParaRPr lang="en-US" sz="3600" dirty="0"/>
              </a:p>
            </p:txBody>
          </p:sp>
        </p:grp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7F3B73D2-EBD2-2D61-01BE-C19B0EA5059E}"/>
              </a:ext>
            </a:extLst>
          </p:cNvPr>
          <p:cNvGrpSpPr/>
          <p:nvPr/>
        </p:nvGrpSpPr>
        <p:grpSpPr>
          <a:xfrm>
            <a:off x="3861619" y="3470330"/>
            <a:ext cx="7857819" cy="2217251"/>
            <a:chOff x="3815069" y="1246635"/>
            <a:chExt cx="7857819" cy="2217251"/>
          </a:xfrm>
        </p:grpSpPr>
        <p:grpSp>
          <p:nvGrpSpPr>
            <p:cNvPr id="51" name="Nhóm 50">
              <a:extLst>
                <a:ext uri="{FF2B5EF4-FFF2-40B4-BE49-F238E27FC236}">
                  <a16:creationId xmlns:a16="http://schemas.microsoft.com/office/drawing/2014/main" id="{FDFA3C76-4F6B-34EF-754B-ACAF466720A6}"/>
                </a:ext>
              </a:extLst>
            </p:cNvPr>
            <p:cNvGrpSpPr/>
            <p:nvPr/>
          </p:nvGrpSpPr>
          <p:grpSpPr>
            <a:xfrm>
              <a:off x="3815069" y="2376875"/>
              <a:ext cx="7295692" cy="1087011"/>
              <a:chOff x="4308999" y="2468890"/>
              <a:chExt cx="7295692" cy="1087011"/>
            </a:xfrm>
          </p:grpSpPr>
          <p:grpSp>
            <p:nvGrpSpPr>
              <p:cNvPr id="56" name="Nhóm 55">
                <a:extLst>
                  <a:ext uri="{FF2B5EF4-FFF2-40B4-BE49-F238E27FC236}">
                    <a16:creationId xmlns:a16="http://schemas.microsoft.com/office/drawing/2014/main" id="{4179BD8C-145D-DD3F-C11D-7ECD2E687366}"/>
                  </a:ext>
                </a:extLst>
              </p:cNvPr>
              <p:cNvGrpSpPr/>
              <p:nvPr/>
            </p:nvGrpSpPr>
            <p:grpSpPr>
              <a:xfrm>
                <a:off x="4308999" y="2680235"/>
                <a:ext cx="2234381" cy="860918"/>
                <a:chOff x="2928510" y="2214005"/>
                <a:chExt cx="2234381" cy="860918"/>
              </a:xfrm>
            </p:grpSpPr>
            <p:pic>
              <p:nvPicPr>
                <p:cNvPr id="63" name="Hình ảnh 62">
                  <a:extLst>
                    <a:ext uri="{FF2B5EF4-FFF2-40B4-BE49-F238E27FC236}">
                      <a16:creationId xmlns:a16="http://schemas.microsoft.com/office/drawing/2014/main" id="{8A6ADA93-2892-ABCE-9E19-79725367D5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" r="65230" b="51724"/>
                <a:stretch/>
              </p:blipFill>
              <p:spPr>
                <a:xfrm>
                  <a:off x="2928510" y="2214005"/>
                  <a:ext cx="1101220" cy="860918"/>
                </a:xfrm>
                <a:prstGeom prst="rect">
                  <a:avLst/>
                </a:prstGeom>
              </p:spPr>
            </p:pic>
            <p:sp>
              <p:nvSpPr>
                <p:cNvPr id="64" name="Hộp Văn bản 63">
                  <a:extLst>
                    <a:ext uri="{FF2B5EF4-FFF2-40B4-BE49-F238E27FC236}">
                      <a16:creationId xmlns:a16="http://schemas.microsoft.com/office/drawing/2014/main" id="{7E245630-9F04-DF9B-E3E7-FCCB60601CDE}"/>
                    </a:ext>
                  </a:extLst>
                </p:cNvPr>
                <p:cNvSpPr txBox="1"/>
                <p:nvPr/>
              </p:nvSpPr>
              <p:spPr>
                <a:xfrm>
                  <a:off x="3809046" y="2310982"/>
                  <a:ext cx="135384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2 ô li</a:t>
                  </a:r>
                </a:p>
              </p:txBody>
            </p:sp>
          </p:grpSp>
          <p:grpSp>
            <p:nvGrpSpPr>
              <p:cNvPr id="57" name="Nhóm 56">
                <a:extLst>
                  <a:ext uri="{FF2B5EF4-FFF2-40B4-BE49-F238E27FC236}">
                    <a16:creationId xmlns:a16="http://schemas.microsoft.com/office/drawing/2014/main" id="{3DB893A8-7E8A-7711-743A-B2E7C2F6717F}"/>
                  </a:ext>
                </a:extLst>
              </p:cNvPr>
              <p:cNvGrpSpPr/>
              <p:nvPr/>
            </p:nvGrpSpPr>
            <p:grpSpPr>
              <a:xfrm>
                <a:off x="6671590" y="2579688"/>
                <a:ext cx="2895936" cy="959337"/>
                <a:chOff x="4411184" y="2132848"/>
                <a:chExt cx="2895936" cy="959337"/>
              </a:xfrm>
            </p:grpSpPr>
            <p:pic>
              <p:nvPicPr>
                <p:cNvPr id="61" name="Hình ảnh 60">
                  <a:extLst>
                    <a:ext uri="{FF2B5EF4-FFF2-40B4-BE49-F238E27FC236}">
                      <a16:creationId xmlns:a16="http://schemas.microsoft.com/office/drawing/2014/main" id="{4ACDC381-7BE8-459D-5498-5ED7011CE2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9684" r="32623" b="51724"/>
                <a:stretch/>
              </p:blipFill>
              <p:spPr>
                <a:xfrm>
                  <a:off x="4411184" y="2132848"/>
                  <a:ext cx="977377" cy="959337"/>
                </a:xfrm>
                <a:prstGeom prst="rect">
                  <a:avLst/>
                </a:prstGeom>
              </p:spPr>
            </p:pic>
            <p:sp>
              <p:nvSpPr>
                <p:cNvPr id="62" name="Hộp Văn bản 61">
                  <a:extLst>
                    <a:ext uri="{FF2B5EF4-FFF2-40B4-BE49-F238E27FC236}">
                      <a16:creationId xmlns:a16="http://schemas.microsoft.com/office/drawing/2014/main" id="{55281D3E-CF04-1EA6-1BD9-74B8FA76FCF1}"/>
                    </a:ext>
                  </a:extLst>
                </p:cNvPr>
                <p:cNvSpPr txBox="1"/>
                <p:nvPr/>
              </p:nvSpPr>
              <p:spPr>
                <a:xfrm>
                  <a:off x="5248946" y="2377775"/>
                  <a:ext cx="205817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2 ô li </a:t>
                  </a:r>
                  <a:r>
                    <a:rPr lang="en-US" sz="3600" b="1" dirty="0" err="1">
                      <a:latin typeface="Calibri"/>
                    </a:rPr>
                    <a:t>rưỡi</a:t>
                  </a:r>
                  <a:endParaRPr lang="en-US" sz="3600" b="1" dirty="0">
                    <a:latin typeface="Calibri"/>
                  </a:endParaRPr>
                </a:p>
              </p:txBody>
            </p:sp>
          </p:grpSp>
          <p:grpSp>
            <p:nvGrpSpPr>
              <p:cNvPr id="58" name="Nhóm 57">
                <a:extLst>
                  <a:ext uri="{FF2B5EF4-FFF2-40B4-BE49-F238E27FC236}">
                    <a16:creationId xmlns:a16="http://schemas.microsoft.com/office/drawing/2014/main" id="{3C4BD384-A4AB-F969-7415-26CD4547E3A8}"/>
                  </a:ext>
                </a:extLst>
              </p:cNvPr>
              <p:cNvGrpSpPr/>
              <p:nvPr/>
            </p:nvGrpSpPr>
            <p:grpSpPr>
              <a:xfrm>
                <a:off x="9619313" y="2468890"/>
                <a:ext cx="1985378" cy="1087011"/>
                <a:chOff x="7208422" y="2061993"/>
                <a:chExt cx="1985378" cy="1087011"/>
              </a:xfrm>
            </p:grpSpPr>
            <p:pic>
              <p:nvPicPr>
                <p:cNvPr id="59" name="Hình ảnh 58">
                  <a:extLst>
                    <a:ext uri="{FF2B5EF4-FFF2-40B4-BE49-F238E27FC236}">
                      <a16:creationId xmlns:a16="http://schemas.microsoft.com/office/drawing/2014/main" id="{E58ED77B-7D20-5E87-B901-D0E46B0D0E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44852" r="76120" b="7979"/>
                <a:stretch/>
              </p:blipFill>
              <p:spPr>
                <a:xfrm>
                  <a:off x="7208422" y="2061993"/>
                  <a:ext cx="977377" cy="1087011"/>
                </a:xfrm>
                <a:prstGeom prst="rect">
                  <a:avLst/>
                </a:prstGeom>
              </p:spPr>
            </p:pic>
            <p:sp>
              <p:nvSpPr>
                <p:cNvPr id="60" name="Hộp Văn bản 59">
                  <a:extLst>
                    <a:ext uri="{FF2B5EF4-FFF2-40B4-BE49-F238E27FC236}">
                      <a16:creationId xmlns:a16="http://schemas.microsoft.com/office/drawing/2014/main" id="{BF93BB8C-7F00-4238-F039-F7DD38170971}"/>
                    </a:ext>
                  </a:extLst>
                </p:cNvPr>
                <p:cNvSpPr txBox="1"/>
                <p:nvPr/>
              </p:nvSpPr>
              <p:spPr>
                <a:xfrm>
                  <a:off x="7756702" y="2347108"/>
                  <a:ext cx="14370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 defTabSz="914377"/>
                  <a:r>
                    <a:rPr lang="en-US" sz="3600" b="1" dirty="0">
                      <a:latin typeface="Calibri"/>
                    </a:rPr>
                    <a:t>3 ô li</a:t>
                  </a:r>
                </a:p>
              </p:txBody>
            </p:sp>
          </p:grpSp>
        </p:grpSp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E4C0DD20-FDA3-EF75-441F-ECB4AD33133F}"/>
                </a:ext>
              </a:extLst>
            </p:cNvPr>
            <p:cNvGrpSpPr/>
            <p:nvPr/>
          </p:nvGrpSpPr>
          <p:grpSpPr>
            <a:xfrm>
              <a:off x="4232292" y="1246635"/>
              <a:ext cx="7440596" cy="1255271"/>
              <a:chOff x="4232292" y="1246635"/>
              <a:chExt cx="7440596" cy="1255271"/>
            </a:xfrm>
          </p:grpSpPr>
          <p:pic>
            <p:nvPicPr>
              <p:cNvPr id="53" name="Hình ảnh 52" descr="Ảnh có chứa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DF6F2DC1-B383-C4F0-6732-D90A07993D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4117" t="50032" r="46479" b="5885"/>
              <a:stretch/>
            </p:blipFill>
            <p:spPr>
              <a:xfrm>
                <a:off x="4232292" y="1246635"/>
                <a:ext cx="982263" cy="1255271"/>
              </a:xfrm>
              <a:prstGeom prst="rect">
                <a:avLst/>
              </a:prstGeom>
            </p:spPr>
          </p:pic>
          <p:sp>
            <p:nvSpPr>
              <p:cNvPr id="54" name="TextBox 15">
                <a:extLst>
                  <a:ext uri="{FF2B5EF4-FFF2-40B4-BE49-F238E27FC236}">
                    <a16:creationId xmlns:a16="http://schemas.microsoft.com/office/drawing/2014/main" id="{F4F3E6B3-D449-49A8-1C06-BAA5B26F876D}"/>
                  </a:ext>
                </a:extLst>
              </p:cNvPr>
              <p:cNvSpPr txBox="1"/>
              <p:nvPr/>
            </p:nvSpPr>
            <p:spPr>
              <a:xfrm>
                <a:off x="4916289" y="1464187"/>
                <a:ext cx="6756599" cy="850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685783">
                  <a:lnSpc>
                    <a:spcPct val="120000"/>
                  </a:lnSpc>
                  <a:buClrTx/>
                  <a:defRPr/>
                </a:pP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Chữ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     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hoa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rộng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4400" b="1" kern="1200" dirty="0" err="1">
                    <a:solidFill>
                      <a:srgbClr val="F6A11B"/>
                    </a:solidFill>
                    <a:latin typeface="Calibri"/>
                    <a:ea typeface="+mn-ea"/>
                  </a:rPr>
                  <a:t>mấy</a:t>
                </a:r>
                <a:r>
                  <a:rPr lang="en-US" sz="4400" b="1" kern="1200" dirty="0">
                    <a:solidFill>
                      <a:srgbClr val="F6A11B"/>
                    </a:solidFill>
                    <a:latin typeface="Calibri"/>
                    <a:ea typeface="+mn-ea"/>
                  </a:rPr>
                  <a:t> ô li?</a:t>
                </a:r>
                <a:endParaRPr lang="vi-VN" sz="4400" b="1" kern="1200" dirty="0">
                  <a:solidFill>
                    <a:srgbClr val="F6A11B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BA468DC0-9757-6E22-8D70-76EDB12DB3BA}"/>
                  </a:ext>
                </a:extLst>
              </p:cNvPr>
              <p:cNvSpPr txBox="1"/>
              <p:nvPr/>
            </p:nvSpPr>
            <p:spPr>
              <a:xfrm>
                <a:off x="6027031" y="1667212"/>
                <a:ext cx="13618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b="1" dirty="0">
                    <a:latin typeface="HP001 4H" panose="020B0603050302020204" pitchFamily="34" charset="0"/>
                  </a:rPr>
                  <a:t>Ȓ</a:t>
                </a:r>
                <a:endParaRPr lang="en-US" sz="3600" dirty="0"/>
              </a:p>
            </p:txBody>
          </p:sp>
        </p:grpSp>
      </p:grpSp>
      <p:pic>
        <p:nvPicPr>
          <p:cNvPr id="65" name="Hình ảnh 6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7B9898D9-BA40-FCA1-4795-298BD39099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390" r="49735" b="25821"/>
          <a:stretch/>
        </p:blipFill>
        <p:spPr>
          <a:xfrm>
            <a:off x="9075603" y="4624373"/>
            <a:ext cx="1073707" cy="999467"/>
          </a:xfrm>
          <a:prstGeom prst="rect">
            <a:avLst/>
          </a:prstGeom>
        </p:spPr>
      </p:pic>
      <p:pic>
        <p:nvPicPr>
          <p:cNvPr id="7170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2E86439-8649-AFEB-A0F5-B2954079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2293" b="21350"/>
          <a:stretch/>
        </p:blipFill>
        <p:spPr bwMode="auto">
          <a:xfrm>
            <a:off x="597462" y="1986046"/>
            <a:ext cx="3353219" cy="356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341D4FA5-2EA5-5B26-5160-A643E9AFD9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390" r="49735" b="25821"/>
          <a:stretch/>
        </p:blipFill>
        <p:spPr>
          <a:xfrm>
            <a:off x="8362198" y="2479659"/>
            <a:ext cx="1073707" cy="9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600075" y="1246635"/>
            <a:ext cx="11072813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713046" y="162168"/>
            <a:ext cx="45448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QUAN SÁT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3C53FD4-29D6-CFF0-9CFF-7B208ECCAC86}"/>
              </a:ext>
            </a:extLst>
          </p:cNvPr>
          <p:cNvGrpSpPr/>
          <p:nvPr/>
        </p:nvGrpSpPr>
        <p:grpSpPr>
          <a:xfrm>
            <a:off x="-6011859" y="2377987"/>
            <a:ext cx="4087809" cy="1829364"/>
            <a:chOff x="1122829" y="1776839"/>
            <a:chExt cx="4087809" cy="182936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8D128D6-C46F-A247-A77D-7676ADCC4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8" r="65896" b="59457"/>
            <a:stretch/>
          </p:blipFill>
          <p:spPr>
            <a:xfrm>
              <a:off x="1193799" y="1776839"/>
              <a:ext cx="4016839" cy="1829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FBEB93E-CB1D-7402-38EA-2CF89437A119}"/>
                </a:ext>
              </a:extLst>
            </p:cNvPr>
            <p:cNvSpPr txBox="1"/>
            <p:nvPr/>
          </p:nvSpPr>
          <p:spPr>
            <a:xfrm>
              <a:off x="1122829" y="2250947"/>
              <a:ext cx="3713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Ȓê</a:t>
              </a:r>
              <a:r>
                <a:rPr lang="vi-VN" sz="4400" b="1" dirty="0">
                  <a:latin typeface="HP001 4H" panose="020B0603050302020204" pitchFamily="34" charset="0"/>
                </a:rPr>
                <a:t> Linh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</p:grpSp>
      <p:pic>
        <p:nvPicPr>
          <p:cNvPr id="7170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2E86439-8649-AFEB-A0F5-B2954079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2293" b="21350"/>
          <a:stretch/>
        </p:blipFill>
        <p:spPr bwMode="auto">
          <a:xfrm>
            <a:off x="5985464" y="2331121"/>
            <a:ext cx="3256933" cy="346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5F622126-E843-C779-B343-0BFC053F4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0508" b="22777"/>
          <a:stretch/>
        </p:blipFill>
        <p:spPr bwMode="auto">
          <a:xfrm>
            <a:off x="2302499" y="2331120"/>
            <a:ext cx="3256933" cy="330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7B2D03D1-6459-91A2-C16E-E7735BBA6F15}"/>
              </a:ext>
            </a:extLst>
          </p:cNvPr>
          <p:cNvGrpSpPr/>
          <p:nvPr/>
        </p:nvGrpSpPr>
        <p:grpSpPr>
          <a:xfrm>
            <a:off x="1219247" y="1387503"/>
            <a:ext cx="8438628" cy="943617"/>
            <a:chOff x="1219247" y="1387503"/>
            <a:chExt cx="8438628" cy="943617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A5C26391-48D1-A9C9-23D3-B381628E8CEB}"/>
                </a:ext>
              </a:extLst>
            </p:cNvPr>
            <p:cNvGrpSpPr/>
            <p:nvPr/>
          </p:nvGrpSpPr>
          <p:grpSpPr>
            <a:xfrm>
              <a:off x="1219247" y="1387503"/>
              <a:ext cx="8438628" cy="943617"/>
              <a:chOff x="490584" y="642377"/>
              <a:chExt cx="8438628" cy="943617"/>
            </a:xfrm>
          </p:grpSpPr>
          <p:sp>
            <p:nvSpPr>
              <p:cNvPr id="11" name="TextBox 15">
                <a:extLst>
                  <a:ext uri="{FF2B5EF4-FFF2-40B4-BE49-F238E27FC236}">
                    <a16:creationId xmlns:a16="http://schemas.microsoft.com/office/drawing/2014/main" id="{16BADB9C-009D-7DF8-660C-8CCFFFD89F7C}"/>
                  </a:ext>
                </a:extLst>
              </p:cNvPr>
              <p:cNvSpPr txBox="1"/>
              <p:nvPr/>
            </p:nvSpPr>
            <p:spPr>
              <a:xfrm>
                <a:off x="599619" y="842408"/>
                <a:ext cx="8329593" cy="643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685783">
                  <a:lnSpc>
                    <a:spcPct val="120000"/>
                  </a:lnSpc>
                  <a:buClrTx/>
                  <a:defRPr/>
                </a:pPr>
                <a:r>
                  <a:rPr lang="en-US" sz="32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Chữ</a:t>
                </a:r>
                <a:r>
                  <a:rPr lang="en-US" sz="32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             </a:t>
                </a:r>
                <a:r>
                  <a:rPr lang="en-US" sz="32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có</a:t>
                </a:r>
                <a:r>
                  <a:rPr lang="en-US" sz="32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2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điểm</a:t>
                </a:r>
                <a:r>
                  <a:rPr lang="en-US" sz="32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2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gì</a:t>
                </a:r>
                <a:r>
                  <a:rPr lang="en-US" sz="3200" b="1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2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giống</a:t>
                </a:r>
                <a:r>
                  <a:rPr lang="en-US" sz="32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2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và</a:t>
                </a:r>
                <a:r>
                  <a:rPr lang="en-US" sz="32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2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khác</a:t>
                </a:r>
                <a:r>
                  <a:rPr lang="en-US" sz="32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2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nhau</a:t>
                </a:r>
                <a:r>
                  <a:rPr lang="en-US" sz="32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?</a:t>
                </a:r>
                <a:endParaRPr lang="vi-VN" sz="3200" b="1" kern="1200" dirty="0">
                  <a:solidFill>
                    <a:srgbClr val="FFC000"/>
                  </a:solidFill>
                  <a:latin typeface="Calibri"/>
                  <a:ea typeface="+mn-ea"/>
                </a:endParaRPr>
              </a:p>
            </p:txBody>
          </p:sp>
          <p:pic>
            <p:nvPicPr>
              <p:cNvPr id="8" name="Hình ảnh 7" descr="Ảnh có chứa đồ họa véc-tơ&#10;&#10;Mô tả được tạo tự động">
                <a:extLst>
                  <a:ext uri="{FF2B5EF4-FFF2-40B4-BE49-F238E27FC236}">
                    <a16:creationId xmlns:a16="http://schemas.microsoft.com/office/drawing/2014/main" id="{A0DCF30E-9EBE-3B99-3EE8-D1E2CE2B6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083" t="54422" r="71385" b="3380"/>
              <a:stretch/>
            </p:blipFill>
            <p:spPr>
              <a:xfrm>
                <a:off x="490584" y="642377"/>
                <a:ext cx="657222" cy="943617"/>
              </a:xfrm>
              <a:prstGeom prst="rect">
                <a:avLst/>
              </a:prstGeom>
            </p:spPr>
          </p:pic>
        </p:grpSp>
        <p:pic>
          <p:nvPicPr>
            <p:cNvPr id="27" name="Hình ảnh 2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834EDFCE-12DE-F25A-24FE-71CD81EB2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86" r="49828" b="17779"/>
            <a:stretch/>
          </p:blipFill>
          <p:spPr>
            <a:xfrm>
              <a:off x="2422616" y="1636430"/>
              <a:ext cx="1584868" cy="546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93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600075" y="1246635"/>
            <a:ext cx="11072813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4068913" y="162168"/>
            <a:ext cx="38331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ÔN TẬP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3C53FD4-29D6-CFF0-9CFF-7B208ECCAC86}"/>
              </a:ext>
            </a:extLst>
          </p:cNvPr>
          <p:cNvGrpSpPr/>
          <p:nvPr/>
        </p:nvGrpSpPr>
        <p:grpSpPr>
          <a:xfrm>
            <a:off x="-6011859" y="2377987"/>
            <a:ext cx="4087809" cy="1829364"/>
            <a:chOff x="1122829" y="1776839"/>
            <a:chExt cx="4087809" cy="182936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8D128D6-C46F-A247-A77D-7676ADCC4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8" r="65896" b="59457"/>
            <a:stretch/>
          </p:blipFill>
          <p:spPr>
            <a:xfrm>
              <a:off x="1193799" y="1776839"/>
              <a:ext cx="4016839" cy="1829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FBEB93E-CB1D-7402-38EA-2CF89437A119}"/>
                </a:ext>
              </a:extLst>
            </p:cNvPr>
            <p:cNvSpPr txBox="1"/>
            <p:nvPr/>
          </p:nvSpPr>
          <p:spPr>
            <a:xfrm>
              <a:off x="1122829" y="2250947"/>
              <a:ext cx="3713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Ȓê</a:t>
              </a:r>
              <a:r>
                <a:rPr lang="vi-VN" sz="4400" b="1" dirty="0">
                  <a:latin typeface="HP001 4H" panose="020B0603050302020204" pitchFamily="34" charset="0"/>
                </a:rPr>
                <a:t> Linh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</p:grpSp>
      <p:pic>
        <p:nvPicPr>
          <p:cNvPr id="7170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2E86439-8649-AFEB-A0F5-B2954079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2293" b="21350"/>
          <a:stretch/>
        </p:blipFill>
        <p:spPr bwMode="auto">
          <a:xfrm>
            <a:off x="3378808" y="2545571"/>
            <a:ext cx="2424112" cy="25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5F622126-E843-C779-B343-0BFC053F4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0508" b="22777"/>
          <a:stretch/>
        </p:blipFill>
        <p:spPr bwMode="auto">
          <a:xfrm>
            <a:off x="955744" y="2571704"/>
            <a:ext cx="2424112" cy="245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27213A3C-5486-F5EA-E4EB-9C0EEDC6F092}"/>
              </a:ext>
            </a:extLst>
          </p:cNvPr>
          <p:cNvGrpSpPr/>
          <p:nvPr/>
        </p:nvGrpSpPr>
        <p:grpSpPr>
          <a:xfrm>
            <a:off x="6613169" y="2807170"/>
            <a:ext cx="4978756" cy="3040856"/>
            <a:chOff x="6613169" y="2807170"/>
            <a:chExt cx="4978756" cy="304085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33E62D3F-382A-D0A8-AF9E-DF752D833B78}"/>
                </a:ext>
              </a:extLst>
            </p:cNvPr>
            <p:cNvGrpSpPr/>
            <p:nvPr/>
          </p:nvGrpSpPr>
          <p:grpSpPr>
            <a:xfrm>
              <a:off x="6613169" y="2807170"/>
              <a:ext cx="4249470" cy="2293422"/>
              <a:chOff x="4791045" y="1184246"/>
              <a:chExt cx="4249470" cy="2293422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716A951C-DE56-C12B-580E-97E7766F5CB1}"/>
                  </a:ext>
                </a:extLst>
              </p:cNvPr>
              <p:cNvSpPr/>
              <p:nvPr/>
            </p:nvSpPr>
            <p:spPr>
              <a:xfrm>
                <a:off x="4791045" y="1184246"/>
                <a:ext cx="4249470" cy="229342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文本框 22">
                <a:extLst>
                  <a:ext uri="{FF2B5EF4-FFF2-40B4-BE49-F238E27FC236}">
                    <a16:creationId xmlns:a16="http://schemas.microsoft.com/office/drawing/2014/main" id="{79F13EC5-608A-DDBA-A6A1-272088C9ED09}"/>
                  </a:ext>
                </a:extLst>
              </p:cNvPr>
              <p:cNvSpPr txBox="1"/>
              <p:nvPr/>
            </p:nvSpPr>
            <p:spPr>
              <a:xfrm>
                <a:off x="4956661" y="1229171"/>
                <a:ext cx="3918238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 defTabSz="914377"/>
                <a:r>
                  <a:rPr lang="vi-VN" sz="4000" kern="1200" dirty="0">
                    <a:ln>
                      <a:noFill/>
                    </a:ln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Giống nhau</a:t>
                </a:r>
                <a:r>
                  <a:rPr lang="en-US" sz="4000" kern="1200" dirty="0">
                    <a:ln>
                      <a:noFill/>
                    </a:ln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:</a:t>
                </a:r>
                <a:r>
                  <a:rPr lang="vi-VN" sz="4000" kern="1200" dirty="0">
                    <a:ln>
                      <a:noFill/>
                    </a:ln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 </a:t>
                </a:r>
                <a:r>
                  <a:rPr lang="vi-VN" sz="3200" kern="1200" dirty="0">
                    <a:latin typeface="Calibri" panose="020F0502020204030204"/>
                  </a:rPr>
                  <a:t>đều có nét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móc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hai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đầu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trái</a:t>
                </a:r>
                <a:r>
                  <a:rPr lang="en-US" sz="3200" dirty="0">
                    <a:latin typeface="Calibri" panose="020F0502020204030204"/>
                  </a:rPr>
                  <a:t>, </a:t>
                </a:r>
                <a:r>
                  <a:rPr lang="en-US" sz="3200" dirty="0" err="1">
                    <a:latin typeface="Calibri" panose="020F0502020204030204"/>
                  </a:rPr>
                  <a:t>nét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lượn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ngang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và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nét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cong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en-US" sz="3200" dirty="0" err="1">
                    <a:latin typeface="Calibri" panose="020F0502020204030204"/>
                  </a:rPr>
                  <a:t>trái</a:t>
                </a:r>
                <a:r>
                  <a:rPr lang="en-US" sz="3200" dirty="0">
                    <a:latin typeface="Calibri" panose="020F0502020204030204"/>
                  </a:rPr>
                  <a:t>.</a:t>
                </a:r>
                <a:endParaRPr lang="en-US" sz="4000" b="0" dirty="0">
                  <a:ln>
                    <a:noFill/>
                  </a:ln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0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452FD49-AADF-9F0D-9559-9FBF7F2DD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6" t="10115" r="21178" b="41767"/>
            <a:stretch/>
          </p:blipFill>
          <p:spPr>
            <a:xfrm>
              <a:off x="10102865" y="4207351"/>
              <a:ext cx="1489060" cy="1640675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396AFAD3-1008-E3C1-914B-D8C1C172644F}"/>
              </a:ext>
            </a:extLst>
          </p:cNvPr>
          <p:cNvGrpSpPr/>
          <p:nvPr/>
        </p:nvGrpSpPr>
        <p:grpSpPr>
          <a:xfrm>
            <a:off x="1219247" y="1387503"/>
            <a:ext cx="9381512" cy="951755"/>
            <a:chOff x="1219247" y="1387503"/>
            <a:chExt cx="9381512" cy="951755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79C733E-C7DD-CEAF-CC3E-6C8B4F016B8C}"/>
                </a:ext>
              </a:extLst>
            </p:cNvPr>
            <p:cNvGrpSpPr/>
            <p:nvPr/>
          </p:nvGrpSpPr>
          <p:grpSpPr>
            <a:xfrm>
              <a:off x="1219247" y="1387503"/>
              <a:ext cx="9381512" cy="951755"/>
              <a:chOff x="490584" y="642377"/>
              <a:chExt cx="9381512" cy="951755"/>
            </a:xfrm>
          </p:grpSpPr>
          <p:sp>
            <p:nvSpPr>
              <p:cNvPr id="31" name="TextBox 15">
                <a:extLst>
                  <a:ext uri="{FF2B5EF4-FFF2-40B4-BE49-F238E27FC236}">
                    <a16:creationId xmlns:a16="http://schemas.microsoft.com/office/drawing/2014/main" id="{A15E2BAF-AE92-C498-88B7-507EA8343B51}"/>
                  </a:ext>
                </a:extLst>
              </p:cNvPr>
              <p:cNvSpPr txBox="1"/>
              <p:nvPr/>
            </p:nvSpPr>
            <p:spPr>
              <a:xfrm>
                <a:off x="862578" y="881308"/>
                <a:ext cx="9009518" cy="712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685783">
                  <a:lnSpc>
                    <a:spcPct val="120000"/>
                  </a:lnSpc>
                  <a:buClrTx/>
                  <a:defRPr/>
                </a:pP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Chữ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            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có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điểm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gì</a:t>
                </a:r>
                <a:r>
                  <a:rPr lang="en-US" sz="3600" b="1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giống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và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khác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nhau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?</a:t>
                </a:r>
                <a:endParaRPr lang="vi-VN" sz="3600" b="1" kern="1200" dirty="0">
                  <a:solidFill>
                    <a:srgbClr val="FFC000"/>
                  </a:solidFill>
                  <a:latin typeface="Calibri"/>
                  <a:ea typeface="+mn-ea"/>
                </a:endParaRPr>
              </a:p>
            </p:txBody>
          </p:sp>
          <p:pic>
            <p:nvPicPr>
              <p:cNvPr id="32" name="Hình ảnh 31" descr="Ảnh có chứa đồ họa véc-tơ&#10;&#10;Mô tả được tạo tự động">
                <a:extLst>
                  <a:ext uri="{FF2B5EF4-FFF2-40B4-BE49-F238E27FC236}">
                    <a16:creationId xmlns:a16="http://schemas.microsoft.com/office/drawing/2014/main" id="{61E551A3-06E0-E0F4-68C7-60A11F8A80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083" t="54422" r="71385" b="3380"/>
              <a:stretch/>
            </p:blipFill>
            <p:spPr>
              <a:xfrm>
                <a:off x="490584" y="642377"/>
                <a:ext cx="657222" cy="943617"/>
              </a:xfrm>
              <a:prstGeom prst="rect">
                <a:avLst/>
              </a:prstGeom>
            </p:spPr>
          </p:pic>
        </p:grpSp>
        <p:pic>
          <p:nvPicPr>
            <p:cNvPr id="30" name="Hình ảnh 2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7C3F5EE-42B4-5B33-42E2-B0ED0CCDC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86" r="49828" b="17779"/>
            <a:stretch/>
          </p:blipFill>
          <p:spPr>
            <a:xfrm>
              <a:off x="2682376" y="1754261"/>
              <a:ext cx="1584868" cy="546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16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0D404B6-C89B-9C45-0EA1-06E8E144B2FE}"/>
              </a:ext>
            </a:extLst>
          </p:cNvPr>
          <p:cNvSpPr/>
          <p:nvPr/>
        </p:nvSpPr>
        <p:spPr>
          <a:xfrm>
            <a:off x="600075" y="1246635"/>
            <a:ext cx="11072813" cy="4674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4068913" y="162168"/>
            <a:ext cx="38331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ÔN TẬP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3C53FD4-29D6-CFF0-9CFF-7B208ECCAC86}"/>
              </a:ext>
            </a:extLst>
          </p:cNvPr>
          <p:cNvGrpSpPr/>
          <p:nvPr/>
        </p:nvGrpSpPr>
        <p:grpSpPr>
          <a:xfrm>
            <a:off x="-6011859" y="2377987"/>
            <a:ext cx="4087809" cy="1829364"/>
            <a:chOff x="1122829" y="1776839"/>
            <a:chExt cx="4087809" cy="182936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8D128D6-C46F-A247-A77D-7676ADCC4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8" r="65896" b="59457"/>
            <a:stretch/>
          </p:blipFill>
          <p:spPr>
            <a:xfrm>
              <a:off x="1193799" y="1776839"/>
              <a:ext cx="4016839" cy="1829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FBEB93E-CB1D-7402-38EA-2CF89437A119}"/>
                </a:ext>
              </a:extLst>
            </p:cNvPr>
            <p:cNvSpPr txBox="1"/>
            <p:nvPr/>
          </p:nvSpPr>
          <p:spPr>
            <a:xfrm>
              <a:off x="1122829" y="2250947"/>
              <a:ext cx="3713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Ȓê</a:t>
              </a:r>
              <a:r>
                <a:rPr lang="vi-VN" sz="4400" b="1" dirty="0">
                  <a:latin typeface="HP001 4H" panose="020B0603050302020204" pitchFamily="34" charset="0"/>
                </a:rPr>
                <a:t> Linh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</p:grpSp>
      <p:pic>
        <p:nvPicPr>
          <p:cNvPr id="7170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2E86439-8649-AFEB-A0F5-B2954079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2293" b="21350"/>
          <a:stretch/>
        </p:blipFill>
        <p:spPr bwMode="auto">
          <a:xfrm>
            <a:off x="3378808" y="2545571"/>
            <a:ext cx="2424112" cy="25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5F622126-E843-C779-B343-0BFC053F4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1350" r="10508" b="22777"/>
          <a:stretch/>
        </p:blipFill>
        <p:spPr bwMode="auto">
          <a:xfrm>
            <a:off x="955744" y="2571704"/>
            <a:ext cx="2424112" cy="245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27213A3C-5486-F5EA-E4EB-9C0EEDC6F092}"/>
              </a:ext>
            </a:extLst>
          </p:cNvPr>
          <p:cNvGrpSpPr/>
          <p:nvPr/>
        </p:nvGrpSpPr>
        <p:grpSpPr>
          <a:xfrm>
            <a:off x="6613169" y="2988577"/>
            <a:ext cx="4978756" cy="2226490"/>
            <a:chOff x="6613169" y="3621536"/>
            <a:chExt cx="4978756" cy="2226490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33E62D3F-382A-D0A8-AF9E-DF752D833B78}"/>
                </a:ext>
              </a:extLst>
            </p:cNvPr>
            <p:cNvGrpSpPr/>
            <p:nvPr/>
          </p:nvGrpSpPr>
          <p:grpSpPr>
            <a:xfrm>
              <a:off x="6613169" y="3621536"/>
              <a:ext cx="4249470" cy="1479056"/>
              <a:chOff x="4791045" y="1998612"/>
              <a:chExt cx="4249470" cy="1479056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716A951C-DE56-C12B-580E-97E7766F5CB1}"/>
                  </a:ext>
                </a:extLst>
              </p:cNvPr>
              <p:cNvSpPr/>
              <p:nvPr/>
            </p:nvSpPr>
            <p:spPr>
              <a:xfrm>
                <a:off x="4791045" y="1998612"/>
                <a:ext cx="4249470" cy="147905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文本框 22">
                <a:extLst>
                  <a:ext uri="{FF2B5EF4-FFF2-40B4-BE49-F238E27FC236}">
                    <a16:creationId xmlns:a16="http://schemas.microsoft.com/office/drawing/2014/main" id="{79F13EC5-608A-DDBA-A6A1-272088C9ED09}"/>
                  </a:ext>
                </a:extLst>
              </p:cNvPr>
              <p:cNvSpPr txBox="1"/>
              <p:nvPr/>
            </p:nvSpPr>
            <p:spPr>
              <a:xfrm>
                <a:off x="4956661" y="2159187"/>
                <a:ext cx="39182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 defTabSz="914377"/>
                <a:r>
                  <a:rPr lang="en-US" sz="4000" kern="1200" dirty="0" err="1">
                    <a:ln>
                      <a:noFill/>
                    </a:ln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Khác</a:t>
                </a:r>
                <a:r>
                  <a:rPr lang="en-US" sz="4000" kern="1200" dirty="0">
                    <a:ln>
                      <a:noFill/>
                    </a:ln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 </a:t>
                </a:r>
                <a:r>
                  <a:rPr lang="vi-VN" sz="4000" kern="1200" dirty="0">
                    <a:ln>
                      <a:noFill/>
                    </a:ln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nhau</a:t>
                </a:r>
                <a:r>
                  <a:rPr lang="en-US" sz="4000" kern="1200" dirty="0">
                    <a:ln>
                      <a:noFill/>
                    </a:ln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:</a:t>
                </a:r>
                <a:r>
                  <a:rPr lang="vi-VN" sz="4000" kern="1200" dirty="0">
                    <a:ln>
                      <a:noFill/>
                    </a:ln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 </a:t>
                </a:r>
                <a:r>
                  <a:rPr lang="en-US" sz="3200" kern="1200" dirty="0" err="1">
                    <a:latin typeface="Calibri" panose="020F0502020204030204"/>
                  </a:rPr>
                  <a:t>chữ</a:t>
                </a:r>
                <a:r>
                  <a:rPr lang="en-US" sz="3200" dirty="0">
                    <a:latin typeface="Calibri" panose="020F0502020204030204"/>
                  </a:rPr>
                  <a:t> </a:t>
                </a:r>
                <a:r>
                  <a:rPr lang="vi-VN" sz="3200" b="1" dirty="0">
                    <a:solidFill>
                      <a:srgbClr val="002265"/>
                    </a:solidFill>
                    <a:latin typeface="HP001 4H" panose="020B0603050302020204" pitchFamily="34" charset="0"/>
                  </a:rPr>
                  <a:t>Ȓ</a:t>
                </a:r>
                <a:r>
                  <a:rPr lang="en-US" sz="3200" kern="1200" dirty="0">
                    <a:latin typeface="Calibri" panose="020F0502020204030204"/>
                  </a:rPr>
                  <a:t> </a:t>
                </a:r>
              </a:p>
              <a:p>
                <a:pPr algn="just" defTabSz="914377"/>
                <a:r>
                  <a:rPr lang="en-US" sz="3200" kern="1200" dirty="0" err="1">
                    <a:latin typeface="Calibri" panose="020F0502020204030204"/>
                  </a:rPr>
                  <a:t>có</a:t>
                </a:r>
                <a:r>
                  <a:rPr lang="en-US" sz="3200" kern="1200" dirty="0">
                    <a:latin typeface="Calibri" panose="020F0502020204030204"/>
                  </a:rPr>
                  <a:t> them </a:t>
                </a:r>
                <a:r>
                  <a:rPr lang="en-US" sz="3200" kern="1200" dirty="0" err="1">
                    <a:latin typeface="Calibri" panose="020F0502020204030204"/>
                  </a:rPr>
                  <a:t>nét</a:t>
                </a:r>
                <a:r>
                  <a:rPr lang="en-US" sz="3200" kern="1200" dirty="0">
                    <a:latin typeface="Calibri" panose="020F0502020204030204"/>
                  </a:rPr>
                  <a:t> </a:t>
                </a:r>
                <a:r>
                  <a:rPr lang="en-US" sz="3200" kern="1200" dirty="0" err="1">
                    <a:latin typeface="Calibri" panose="020F0502020204030204"/>
                  </a:rPr>
                  <a:t>móc</a:t>
                </a:r>
                <a:r>
                  <a:rPr lang="en-US" sz="3200" dirty="0">
                    <a:latin typeface="Calibri" panose="020F0502020204030204"/>
                  </a:rPr>
                  <a:t>.</a:t>
                </a:r>
                <a:endParaRPr lang="en-US" sz="4000" b="0" dirty="0">
                  <a:ln>
                    <a:noFill/>
                  </a:ln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0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452FD49-AADF-9F0D-9559-9FBF7F2DD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6" t="10115" r="21178" b="41767"/>
            <a:stretch/>
          </p:blipFill>
          <p:spPr>
            <a:xfrm>
              <a:off x="10102865" y="4207351"/>
              <a:ext cx="1489060" cy="1640675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77C36642-5DCD-D1F3-55D3-F11FCFF3B436}"/>
              </a:ext>
            </a:extLst>
          </p:cNvPr>
          <p:cNvGrpSpPr/>
          <p:nvPr/>
        </p:nvGrpSpPr>
        <p:grpSpPr>
          <a:xfrm>
            <a:off x="1219247" y="1387503"/>
            <a:ext cx="9381512" cy="951755"/>
            <a:chOff x="1219247" y="1387503"/>
            <a:chExt cx="9381512" cy="951755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77FFB30B-F4DD-DDCD-B9C5-51A51868A54C}"/>
                </a:ext>
              </a:extLst>
            </p:cNvPr>
            <p:cNvGrpSpPr/>
            <p:nvPr/>
          </p:nvGrpSpPr>
          <p:grpSpPr>
            <a:xfrm>
              <a:off x="1219247" y="1387503"/>
              <a:ext cx="9381512" cy="951755"/>
              <a:chOff x="490584" y="642377"/>
              <a:chExt cx="9381512" cy="951755"/>
            </a:xfrm>
          </p:grpSpPr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0FDC273D-4C39-E841-2213-4E1829F6C571}"/>
                  </a:ext>
                </a:extLst>
              </p:cNvPr>
              <p:cNvSpPr txBox="1"/>
              <p:nvPr/>
            </p:nvSpPr>
            <p:spPr>
              <a:xfrm>
                <a:off x="862578" y="881308"/>
                <a:ext cx="9009518" cy="712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685783">
                  <a:lnSpc>
                    <a:spcPct val="120000"/>
                  </a:lnSpc>
                  <a:buClrTx/>
                  <a:defRPr/>
                </a:pP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Chữ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            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có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điểm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gì</a:t>
                </a:r>
                <a:r>
                  <a:rPr lang="en-US" sz="3600" b="1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giống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và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khác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 </a:t>
                </a:r>
                <a:r>
                  <a:rPr lang="en-US" sz="3600" b="1" kern="1200" dirty="0" err="1">
                    <a:solidFill>
                      <a:srgbClr val="FFC000"/>
                    </a:solidFill>
                    <a:latin typeface="Calibri"/>
                    <a:ea typeface="+mn-ea"/>
                  </a:rPr>
                  <a:t>nhau</a:t>
                </a:r>
                <a:r>
                  <a:rPr lang="en-US" sz="3600" b="1" kern="1200" dirty="0">
                    <a:solidFill>
                      <a:srgbClr val="FFC000"/>
                    </a:solidFill>
                    <a:latin typeface="Calibri"/>
                    <a:ea typeface="+mn-ea"/>
                  </a:rPr>
                  <a:t>?</a:t>
                </a:r>
                <a:endParaRPr lang="vi-VN" sz="3600" b="1" kern="1200" dirty="0">
                  <a:solidFill>
                    <a:srgbClr val="FFC000"/>
                  </a:solidFill>
                  <a:latin typeface="Calibri"/>
                  <a:ea typeface="+mn-ea"/>
                </a:endParaRPr>
              </a:p>
            </p:txBody>
          </p:sp>
          <p:pic>
            <p:nvPicPr>
              <p:cNvPr id="22" name="Hình ảnh 21" descr="Ảnh có chứa đồ họa véc-tơ&#10;&#10;Mô tả được tạo tự động">
                <a:extLst>
                  <a:ext uri="{FF2B5EF4-FFF2-40B4-BE49-F238E27FC236}">
                    <a16:creationId xmlns:a16="http://schemas.microsoft.com/office/drawing/2014/main" id="{BFCCC28E-D06C-1E33-EF67-1DD0A8F752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083" t="54422" r="71385" b="3380"/>
              <a:stretch/>
            </p:blipFill>
            <p:spPr>
              <a:xfrm>
                <a:off x="490584" y="642377"/>
                <a:ext cx="657222" cy="943617"/>
              </a:xfrm>
              <a:prstGeom prst="rect">
                <a:avLst/>
              </a:prstGeom>
            </p:spPr>
          </p:pic>
        </p:grpSp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DF42E538-E61F-04C2-1607-901926B34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86" r="49828" b="17779"/>
            <a:stretch/>
          </p:blipFill>
          <p:spPr>
            <a:xfrm>
              <a:off x="2682376" y="1754261"/>
              <a:ext cx="1584868" cy="546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4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A1F90493-DB93-41F7-9337-C99CD0C5A8FA}"/>
              </a:ext>
            </a:extLst>
          </p:cNvPr>
          <p:cNvSpPr/>
          <p:nvPr/>
        </p:nvSpPr>
        <p:spPr>
          <a:xfrm>
            <a:off x="3713046" y="162168"/>
            <a:ext cx="45448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CÙNG </a:t>
            </a: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QUAN SÁT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3C53FD4-29D6-CFF0-9CFF-7B208ECCAC86}"/>
              </a:ext>
            </a:extLst>
          </p:cNvPr>
          <p:cNvGrpSpPr/>
          <p:nvPr/>
        </p:nvGrpSpPr>
        <p:grpSpPr>
          <a:xfrm>
            <a:off x="-6011859" y="2377987"/>
            <a:ext cx="4087809" cy="1829364"/>
            <a:chOff x="1122829" y="1776839"/>
            <a:chExt cx="4087809" cy="182936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28D128D6-C46F-A247-A77D-7676ADCC4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738" r="65896" b="59457"/>
            <a:stretch/>
          </p:blipFill>
          <p:spPr>
            <a:xfrm>
              <a:off x="1193799" y="1776839"/>
              <a:ext cx="4016839" cy="1829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6FBEB93E-CB1D-7402-38EA-2CF89437A119}"/>
                </a:ext>
              </a:extLst>
            </p:cNvPr>
            <p:cNvSpPr txBox="1"/>
            <p:nvPr/>
          </p:nvSpPr>
          <p:spPr>
            <a:xfrm>
              <a:off x="1122829" y="2250947"/>
              <a:ext cx="3713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HP001 4H" panose="020B0603050302020204" pitchFamily="34" charset="0"/>
                </a:rPr>
                <a:t> </a:t>
              </a:r>
              <a:r>
                <a:rPr lang="vi-VN" sz="4400" b="1" dirty="0" err="1">
                  <a:latin typeface="HP001 4H" panose="020B0603050302020204" pitchFamily="34" charset="0"/>
                </a:rPr>
                <a:t>Ȓê</a:t>
              </a:r>
              <a:r>
                <a:rPr lang="vi-VN" sz="4400" b="1" dirty="0">
                  <a:latin typeface="HP001 4H" panose="020B0603050302020204" pitchFamily="34" charset="0"/>
                </a:rPr>
                <a:t> Linh</a:t>
              </a:r>
              <a:endParaRPr lang="en-US" sz="4400" b="1" dirty="0">
                <a:latin typeface="HP001 4H" panose="020B0603050302020204" pitchFamily="34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CB74992E-3DF5-FCD8-CCBB-F0248AF03B38}"/>
              </a:ext>
            </a:extLst>
          </p:cNvPr>
          <p:cNvGrpSpPr/>
          <p:nvPr/>
        </p:nvGrpSpPr>
        <p:grpSpPr>
          <a:xfrm>
            <a:off x="209530" y="2450071"/>
            <a:ext cx="1815422" cy="677542"/>
            <a:chOff x="996412" y="287578"/>
            <a:chExt cx="1815422" cy="677542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753FDE3-46AE-4374-79D7-AF29A8CDA514}"/>
                </a:ext>
              </a:extLst>
            </p:cNvPr>
            <p:cNvSpPr/>
            <p:nvPr/>
          </p:nvSpPr>
          <p:spPr>
            <a:xfrm>
              <a:off x="996412" y="287578"/>
              <a:ext cx="1815422" cy="640381"/>
            </a:xfrm>
            <a:custGeom>
              <a:avLst/>
              <a:gdLst>
                <a:gd name="connsiteX0" fmla="*/ 0 w 1815422"/>
                <a:gd name="connsiteY0" fmla="*/ 106732 h 640381"/>
                <a:gd name="connsiteX1" fmla="*/ 106732 w 1815422"/>
                <a:gd name="connsiteY1" fmla="*/ 0 h 640381"/>
                <a:gd name="connsiteX2" fmla="*/ 1708690 w 1815422"/>
                <a:gd name="connsiteY2" fmla="*/ 0 h 640381"/>
                <a:gd name="connsiteX3" fmla="*/ 1815422 w 1815422"/>
                <a:gd name="connsiteY3" fmla="*/ 106732 h 640381"/>
                <a:gd name="connsiteX4" fmla="*/ 1815422 w 1815422"/>
                <a:gd name="connsiteY4" fmla="*/ 533649 h 640381"/>
                <a:gd name="connsiteX5" fmla="*/ 1708690 w 1815422"/>
                <a:gd name="connsiteY5" fmla="*/ 640381 h 640381"/>
                <a:gd name="connsiteX6" fmla="*/ 106732 w 1815422"/>
                <a:gd name="connsiteY6" fmla="*/ 640381 h 640381"/>
                <a:gd name="connsiteX7" fmla="*/ 0 w 1815422"/>
                <a:gd name="connsiteY7" fmla="*/ 533649 h 640381"/>
                <a:gd name="connsiteX8" fmla="*/ 0 w 1815422"/>
                <a:gd name="connsiteY8" fmla="*/ 106732 h 64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5422" h="640381" fill="none" extrusionOk="0">
                  <a:moveTo>
                    <a:pt x="0" y="106732"/>
                  </a:moveTo>
                  <a:cubicBezTo>
                    <a:pt x="129" y="51280"/>
                    <a:pt x="52897" y="8578"/>
                    <a:pt x="106732" y="0"/>
                  </a:cubicBezTo>
                  <a:cubicBezTo>
                    <a:pt x="321902" y="31865"/>
                    <a:pt x="1296809" y="63384"/>
                    <a:pt x="1708690" y="0"/>
                  </a:cubicBezTo>
                  <a:cubicBezTo>
                    <a:pt x="1766613" y="-7045"/>
                    <a:pt x="1812483" y="46897"/>
                    <a:pt x="1815422" y="106732"/>
                  </a:cubicBezTo>
                  <a:cubicBezTo>
                    <a:pt x="1784262" y="270845"/>
                    <a:pt x="1797289" y="415561"/>
                    <a:pt x="1815422" y="533649"/>
                  </a:cubicBezTo>
                  <a:cubicBezTo>
                    <a:pt x="1816711" y="586054"/>
                    <a:pt x="1762796" y="634955"/>
                    <a:pt x="1708690" y="640381"/>
                  </a:cubicBezTo>
                  <a:cubicBezTo>
                    <a:pt x="1510065" y="602973"/>
                    <a:pt x="816911" y="571737"/>
                    <a:pt x="106732" y="640381"/>
                  </a:cubicBezTo>
                  <a:cubicBezTo>
                    <a:pt x="52540" y="639844"/>
                    <a:pt x="-3186" y="593225"/>
                    <a:pt x="0" y="533649"/>
                  </a:cubicBezTo>
                  <a:cubicBezTo>
                    <a:pt x="4911" y="402414"/>
                    <a:pt x="-373" y="162496"/>
                    <a:pt x="0" y="106732"/>
                  </a:cubicBezTo>
                  <a:close/>
                </a:path>
                <a:path w="1815422" h="640381" stroke="0" extrusionOk="0">
                  <a:moveTo>
                    <a:pt x="0" y="106732"/>
                  </a:moveTo>
                  <a:cubicBezTo>
                    <a:pt x="3271" y="48678"/>
                    <a:pt x="48386" y="1249"/>
                    <a:pt x="106732" y="0"/>
                  </a:cubicBezTo>
                  <a:cubicBezTo>
                    <a:pt x="755512" y="-5705"/>
                    <a:pt x="917452" y="121535"/>
                    <a:pt x="1708690" y="0"/>
                  </a:cubicBezTo>
                  <a:cubicBezTo>
                    <a:pt x="1763118" y="-3443"/>
                    <a:pt x="1817702" y="43189"/>
                    <a:pt x="1815422" y="106732"/>
                  </a:cubicBezTo>
                  <a:cubicBezTo>
                    <a:pt x="1834910" y="183536"/>
                    <a:pt x="1850014" y="338002"/>
                    <a:pt x="1815422" y="533649"/>
                  </a:cubicBezTo>
                  <a:cubicBezTo>
                    <a:pt x="1807595" y="595431"/>
                    <a:pt x="1762858" y="639599"/>
                    <a:pt x="1708690" y="640381"/>
                  </a:cubicBezTo>
                  <a:cubicBezTo>
                    <a:pt x="1417004" y="722390"/>
                    <a:pt x="795886" y="667290"/>
                    <a:pt x="106732" y="640381"/>
                  </a:cubicBezTo>
                  <a:cubicBezTo>
                    <a:pt x="46018" y="640024"/>
                    <a:pt x="-3902" y="590827"/>
                    <a:pt x="0" y="533649"/>
                  </a:cubicBezTo>
                  <a:cubicBezTo>
                    <a:pt x="18575" y="372085"/>
                    <a:pt x="5138" y="276138"/>
                    <a:pt x="0" y="10673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AB6BC0E8-57A0-93CB-4490-9AE82FC32F56}"/>
                </a:ext>
              </a:extLst>
            </p:cNvPr>
            <p:cNvSpPr txBox="1"/>
            <p:nvPr/>
          </p:nvSpPr>
          <p:spPr>
            <a:xfrm>
              <a:off x="1159044" y="472677"/>
              <a:ext cx="154325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685800">
                <a:buClrTx/>
              </a:pPr>
              <a:r>
                <a:rPr lang="vi-VN" sz="3200" b="1" kern="1200" dirty="0">
                  <a:solidFill>
                    <a:schemeClr val="tx1"/>
                  </a:solidFill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Chữ </a:t>
              </a:r>
              <a:r>
                <a:rPr lang="vi-VN" sz="3200" b="1" dirty="0">
                  <a:solidFill>
                    <a:srgbClr val="000000"/>
                  </a:solidFill>
                  <a:latin typeface="HP001 4H" panose="020B0603050302020204" pitchFamily="34" charset="0"/>
                </a:rPr>
                <a:t>ȓ</a:t>
              </a:r>
              <a:endParaRPr lang="en-US" sz="320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8" name="115086739569332126">
            <a:hlinkClick r:id="" action="ppaction://media"/>
            <a:extLst>
              <a:ext uri="{FF2B5EF4-FFF2-40B4-BE49-F238E27FC236}">
                <a16:creationId xmlns:a16="http://schemas.microsoft.com/office/drawing/2014/main" id="{CD76BB3D-EC80-59C6-A541-97DC2F096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2451" y="1335536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100 Tùy chỉnh">
      <a:majorFont>
        <a:latin typeface="UTM Cookie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1024</TotalTime>
  <Words>1220</Words>
  <Application>Microsoft Office PowerPoint</Application>
  <PresentationFormat>Widescreen</PresentationFormat>
  <Paragraphs>254</Paragraphs>
  <Slides>42</Slides>
  <Notes>40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等线</vt:lpstr>
      <vt:lpstr>微软雅黑</vt:lpstr>
      <vt:lpstr>#9Slide05 Phobia</vt:lpstr>
      <vt:lpstr>Arial</vt:lpstr>
      <vt:lpstr>Calibri</vt:lpstr>
      <vt:lpstr>Calibri Light</vt:lpstr>
      <vt:lpstr>HP001 4 hàng</vt:lpstr>
      <vt:lpstr>HP001 4H</vt:lpstr>
      <vt:lpstr>HP001 5 hàng</vt:lpstr>
      <vt:lpstr>Quicksand SemiBold</vt:lpstr>
      <vt:lpstr>SVN-Poky's</vt:lpstr>
      <vt:lpstr>UTM Cookies</vt:lpstr>
      <vt:lpstr>UTM Cooper Black</vt:lpstr>
      <vt:lpstr>UTM Isadora</vt:lpstr>
      <vt:lpstr>字魂36号-正文宋楷</vt:lpstr>
      <vt:lpstr>包图主题2</vt:lpstr>
      <vt:lpstr>1_包图主题2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Pham Truong</cp:lastModifiedBy>
  <cp:revision>123</cp:revision>
  <dcterms:created xsi:type="dcterms:W3CDTF">2017-08-18T03:02:00Z</dcterms:created>
  <dcterms:modified xsi:type="dcterms:W3CDTF">2023-03-09T00:39:49Z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