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41" r:id="rId8"/>
    <p:sldMasterId id="2147484184" r:id="rId9"/>
    <p:sldMasterId id="2147484378" r:id="rId10"/>
    <p:sldMasterId id="2147484391" r:id="rId11"/>
    <p:sldMasterId id="2147484398" r:id="rId12"/>
    <p:sldMasterId id="2147484410" r:id="rId13"/>
  </p:sldMasterIdLst>
  <p:notesMasterIdLst>
    <p:notesMasterId r:id="rId32"/>
  </p:notesMasterIdLst>
  <p:handoutMasterIdLst>
    <p:handoutMasterId r:id="rId33"/>
  </p:handoutMasterIdLst>
  <p:sldIdLst>
    <p:sldId id="2642" r:id="rId14"/>
    <p:sldId id="2643" r:id="rId15"/>
    <p:sldId id="379" r:id="rId16"/>
    <p:sldId id="2631" r:id="rId17"/>
    <p:sldId id="2632" r:id="rId18"/>
    <p:sldId id="2633" r:id="rId19"/>
    <p:sldId id="317" r:id="rId20"/>
    <p:sldId id="2644" r:id="rId21"/>
    <p:sldId id="2645" r:id="rId22"/>
    <p:sldId id="2651" r:id="rId23"/>
    <p:sldId id="2652" r:id="rId24"/>
    <p:sldId id="2653" r:id="rId25"/>
    <p:sldId id="2646" r:id="rId26"/>
    <p:sldId id="2647" r:id="rId27"/>
    <p:sldId id="2654" r:id="rId28"/>
    <p:sldId id="2655" r:id="rId29"/>
    <p:sldId id="2648" r:id="rId30"/>
    <p:sldId id="3452" r:id="rId31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008C"/>
    <a:srgbClr val="EA1ECD"/>
    <a:srgbClr val="FFFFFF"/>
    <a:srgbClr val="E6E6E6"/>
    <a:srgbClr val="E2ECAE"/>
    <a:srgbClr val="00AEEF"/>
    <a:srgbClr val="ED0281"/>
    <a:srgbClr val="FF99CC"/>
    <a:srgbClr val="F9BDB5"/>
    <a:srgbClr val="EE1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5075" autoAdjust="0"/>
  </p:normalViewPr>
  <p:slideViewPr>
    <p:cSldViewPr snapToGrid="0" showGuides="1">
      <p:cViewPr varScale="1">
        <p:scale>
          <a:sx n="90" d="100"/>
          <a:sy n="90" d="100"/>
        </p:scale>
        <p:origin x="50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pPr/>
              <a:t>3/18/2023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6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2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2023/3/18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70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30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4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9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6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4" y="1111569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4" y="1776416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54139" y="332928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0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6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31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4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56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72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FB475AF3-A322-416E-99D7-29F5A7799ECC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2023/3/18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10B49C96-558A-49EC-AD52-79C3D5970B3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6B4309-45E7-4CB5-9E00-F905C9FC902E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A35BCF-9C02-4DA9-8BEF-D7AB5ED197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6B4309-45E7-4CB5-9E00-F905C9FC902E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A35BCF-9C02-4DA9-8BEF-D7AB5ED197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6B4309-45E7-4CB5-9E00-F905C9FC902E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A35BCF-9C02-4DA9-8BEF-D7AB5ED1971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2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0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1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05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9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7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1" y="3239750"/>
            <a:ext cx="2743200" cy="89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7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718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1" y="2435650"/>
            <a:ext cx="59412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75"/>
            </a:lvl1pPr>
            <a:lvl2pPr lvl="1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9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25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56511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627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453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597800" y="375050"/>
            <a:ext cx="2878800" cy="798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456469" lvl="0" indent="-22823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44237" y="-46051"/>
            <a:ext cx="9288227" cy="5360548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257598" y="3693744"/>
            <a:ext cx="6614579" cy="4703737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36256203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3200291" y="513498"/>
            <a:ext cx="2232074" cy="9471824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8082468" y="274056"/>
            <a:ext cx="367286" cy="38341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8859066" y="2209671"/>
            <a:ext cx="242870" cy="237893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91332" y="4480492"/>
            <a:ext cx="367295" cy="384290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331287" y="211767"/>
            <a:ext cx="322506" cy="31553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5500224" y="4744331"/>
            <a:ext cx="322510" cy="314553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8241084" y="5603914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2572774" y="5082690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61915" y="2452796"/>
            <a:ext cx="242870" cy="237893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8463874" y="4412115"/>
            <a:ext cx="159274" cy="15531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35830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7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3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9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6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8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8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3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5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14510" y="3143250"/>
            <a:ext cx="8712599" cy="1885063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 sz="1013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 sz="1013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 sz="1013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 sz="1013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 sz="1013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754380"/>
            <a:ext cx="6858000" cy="1988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54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89677"/>
            <a:ext cx="6858000" cy="812204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750"/>
              </a:spcBef>
              <a:buNone/>
              <a:defRPr lang="vi-VN" sz="18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3644589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0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143000" y="1425617"/>
            <a:ext cx="6858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6944916" y="4800600"/>
            <a:ext cx="1571029" cy="151812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3/18/2023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28650" y="4800600"/>
            <a:ext cx="6000750" cy="15181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8803481" y="4800600"/>
            <a:ext cx="313973" cy="151812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7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83394" y="42141"/>
            <a:ext cx="890318" cy="5101360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 sz="1013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013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 sz="1013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7999810" y="1963516"/>
            <a:ext cx="1032551" cy="3179984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 sz="1013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 sz="1013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013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43000" y="1282303"/>
            <a:ext cx="6858000" cy="2146697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9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3442097"/>
            <a:ext cx="6858000" cy="96012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1800">
                <a:solidFill>
                  <a:schemeClr val="tx1"/>
                </a:solidFill>
              </a:defRPr>
            </a:lvl1pPr>
            <a:lvl2pPr marL="342900" indent="0" latinLnBrk="0">
              <a:buNone/>
              <a:defRPr lang="vi-VN" sz="1500"/>
            </a:lvl2pPr>
            <a:lvl3pPr marL="685800" indent="0" latinLnBrk="0">
              <a:buNone/>
              <a:defRPr lang="vi-VN" sz="1350"/>
            </a:lvl3pPr>
            <a:lvl4pPr marL="1028700" indent="0" latinLnBrk="0">
              <a:buNone/>
              <a:defRPr lang="vi-VN" sz="1200"/>
            </a:lvl4pPr>
            <a:lvl5pPr marL="1371600" indent="0" latinLnBrk="0">
              <a:buNone/>
              <a:defRPr lang="vi-VN" sz="1200"/>
            </a:lvl5pPr>
            <a:lvl6pPr marL="1714500" indent="0" latinLnBrk="0">
              <a:buNone/>
              <a:defRPr lang="vi-VN" sz="1200"/>
            </a:lvl6pPr>
            <a:lvl7pPr marL="2057400" indent="0" latinLnBrk="0">
              <a:buNone/>
              <a:defRPr lang="vi-VN" sz="1200"/>
            </a:lvl7pPr>
            <a:lvl8pPr marL="2400300" indent="0" latinLnBrk="0">
              <a:buNone/>
              <a:defRPr lang="vi-VN" sz="1200"/>
            </a:lvl8pPr>
            <a:lvl9pPr marL="2743200" indent="0" latinLnBrk="0">
              <a:buNone/>
              <a:defRPr lang="vi-VN" sz="12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12569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43000" y="424240"/>
            <a:ext cx="6858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428749"/>
            <a:ext cx="3291840" cy="30861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350"/>
            </a:lvl6pPr>
            <a:lvl7pPr latinLnBrk="0">
              <a:defRPr lang="vi-VN" sz="1350"/>
            </a:lvl7pPr>
            <a:lvl8pPr latinLnBrk="0">
              <a:defRPr lang="vi-VN" sz="1350"/>
            </a:lvl8pPr>
            <a:lvl9pPr latinLnBrk="0">
              <a:defRPr lang="vi-VN" sz="135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428749"/>
            <a:ext cx="3291840" cy="30861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350"/>
            </a:lvl6pPr>
            <a:lvl7pPr latinLnBrk="0">
              <a:defRPr lang="vi-VN" sz="1350"/>
            </a:lvl7pPr>
            <a:lvl8pPr latinLnBrk="0">
              <a:defRPr lang="vi-VN" sz="1350"/>
            </a:lvl8pPr>
            <a:lvl9pPr latinLnBrk="0">
              <a:defRPr lang="vi-VN" sz="135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6944916" y="4800600"/>
            <a:ext cx="1571029" cy="151812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3/18/2023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628650" y="4800600"/>
            <a:ext cx="6000750" cy="15181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8803481" y="4800600"/>
            <a:ext cx="313973" cy="151812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43000" y="424240"/>
            <a:ext cx="6858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428750"/>
            <a:ext cx="3291840" cy="5123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50" b="0"/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1941079"/>
            <a:ext cx="3291840" cy="257377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200"/>
            </a:lvl6pPr>
            <a:lvl7pPr latinLnBrk="0">
              <a:defRPr lang="vi-VN" sz="1200"/>
            </a:lvl7pPr>
            <a:lvl8pPr latinLnBrk="0">
              <a:defRPr lang="vi-VN" sz="1200"/>
            </a:lvl8pPr>
            <a:lvl9pPr latinLnBrk="0">
              <a:defRPr lang="vi-VN" sz="12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428750"/>
            <a:ext cx="3291840" cy="51233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50" b="0"/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1941079"/>
            <a:ext cx="3291840" cy="257377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200"/>
            </a:lvl6pPr>
            <a:lvl7pPr latinLnBrk="0">
              <a:defRPr lang="vi-VN" sz="1200"/>
            </a:lvl7pPr>
            <a:lvl8pPr latinLnBrk="0">
              <a:defRPr lang="vi-VN" sz="1200"/>
            </a:lvl8pPr>
            <a:lvl9pPr latinLnBrk="0">
              <a:defRPr lang="vi-VN" sz="12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6944916" y="4800600"/>
            <a:ext cx="1571029" cy="151812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3/18/2023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628650" y="4800600"/>
            <a:ext cx="6000750" cy="15181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8803481" y="4800600"/>
            <a:ext cx="313973" cy="151812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0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143000" y="424240"/>
            <a:ext cx="6858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6944916" y="4800600"/>
            <a:ext cx="1571029" cy="151812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3/18/2023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628650" y="4800600"/>
            <a:ext cx="6000750" cy="15181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8803481" y="4800600"/>
            <a:ext cx="313973" cy="151812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0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6944916" y="4800600"/>
            <a:ext cx="1571029" cy="151812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3/18/2023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628650" y="4800600"/>
            <a:ext cx="6000750" cy="15181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8803481" y="4800600"/>
            <a:ext cx="313973" cy="151812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8342710" y="3038476"/>
            <a:ext cx="723911" cy="2105596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 sz="1013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5774436" y="1495044"/>
            <a:ext cx="2400300" cy="164592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255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628648" y="628650"/>
            <a:ext cx="4800600" cy="38862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1500"/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774436" y="3191256"/>
            <a:ext cx="2400300" cy="1323594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750"/>
              </a:spcBef>
              <a:buNone/>
              <a:defRPr lang="vi-VN" sz="120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6944916" y="4800600"/>
            <a:ext cx="1571029" cy="151812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3/18/2023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628650" y="4800600"/>
            <a:ext cx="6000750" cy="151812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8803481" y="4800600"/>
            <a:ext cx="313973" cy="151812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02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DBCCA16-6CB8-414D-B538-327D43D582C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97E8489-AED4-43E6-8399-2C74DB943DF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428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  <p:sldLayoutId id="214748439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D874B70-CA93-41AC-A6EF-56E9AB653FE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1625865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A0DFD1C-2820-4133-AD20-C1AA9E32793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49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381BCD-1222-4ED9-814C-DDEBDFED210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0713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55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90000"/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90000"/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90000"/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E88ABF8-AFF1-4532-96AE-F3A74D79B58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F819F-5683-4CBE-9791-24739F87E37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B162DF7-105D-4238-BD0B-F9082B62371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2023/3/18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6099599-232D-4C91-B19F-21A64ED4F362}"/>
              </a:ext>
            </a:extLst>
          </p:cNvPr>
          <p:cNvSpPr txBox="1"/>
          <p:nvPr userDrawn="1"/>
        </p:nvSpPr>
        <p:spPr>
          <a:xfrm>
            <a:off x="0" y="-1546316"/>
            <a:ext cx="9144000" cy="403316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7439350-827B-4C91-9588-B119E057DF1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5D86AA1-C104-4E97-869E-669DD224B05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21067A-868D-4B65-BD0E-8CA052D5199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1E4565E-5688-4406-9A47-42B0CB4BE86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8745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3195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75580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‒"/>
        <a:defRPr sz="15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133951" indent="-171450" algn="l" defTabSz="685800" rtl="0" eaLnBrk="1" fontAlgn="auto" latinLnBrk="0" hangingPunct="1">
        <a:lnSpc>
          <a:spcPct val="10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457801" indent="-171450" algn="l" defTabSz="685800" rtl="0" eaLnBrk="1" fontAlgn="auto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40.jpe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emf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8.jpe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7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2.png"/><Relationship Id="rId11" Type="http://schemas.openxmlformats.org/officeDocument/2006/relationships/image" Target="../media/image36.jpe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10" Type="http://schemas.openxmlformats.org/officeDocument/2006/relationships/image" Target="../media/image35.jpeg"/><Relationship Id="rId4" Type="http://schemas.openxmlformats.org/officeDocument/2006/relationships/image" Target="../media/image30.emf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17" Type="http://schemas.openxmlformats.org/officeDocument/2006/relationships/image" Target="../media/image46.pn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42.pn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emf"/><Relationship Id="rId15" Type="http://schemas.openxmlformats.org/officeDocument/2006/relationships/image" Target="../media/image41.jpe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14300" y="0"/>
            <a:ext cx="9258300" cy="51435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694" y="-1189196"/>
            <a:ext cx="365522" cy="3655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268362" y="575722"/>
            <a:ext cx="6492977" cy="3104739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80"/>
              <a:ext cx="6486832" cy="2221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30000"/>
                </a:lnSpc>
                <a:defRPr/>
              </a:pPr>
              <a:r>
                <a:rPr lang="en-US" sz="4050">
                  <a:solidFill>
                    <a:srgbClr val="1B886A"/>
                  </a:solidFill>
                  <a:latin typeface="Coiny" panose="02000903060500060000" pitchFamily="2" charset="0"/>
                </a:rPr>
                <a:t>TIỀN VIỆT NAM (Tiết 2)</a:t>
              </a:r>
              <a:endParaRPr lang="en-US" sz="4050" dirty="0">
                <a:solidFill>
                  <a:srgbClr val="1B886A"/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5" y="376412"/>
              <a:ext cx="6486832" cy="1141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30000"/>
                </a:lnSpc>
                <a:defRPr/>
              </a:pPr>
              <a:r>
                <a:rPr lang="en-US" sz="4050" u="sng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Toán</a:t>
              </a:r>
              <a:endParaRPr lang="en-US" sz="4050" u="sng" dirty="0">
                <a:solidFill>
                  <a:srgbClr val="1B886A"/>
                </a:solidFill>
                <a:latin typeface="Coiny" panose="02000903060500060000" pitchFamily="2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439512" y="1370886"/>
            <a:ext cx="3003631" cy="38773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95" y="2610683"/>
            <a:ext cx="3921336" cy="27692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114424" y="60824"/>
            <a:ext cx="6800850" cy="458720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000" dirty="0" err="1">
                <a:solidFill>
                  <a:prstClr val="black"/>
                </a:solidFill>
                <a:latin typeface="Calibri"/>
              </a:rPr>
              <a:t>Thứ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…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ngày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…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tháng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…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0645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1962" y="151280"/>
            <a:ext cx="8844803" cy="4881282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B0604020202020204" charset="-122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5185064" y="2505394"/>
            <a:ext cx="1748754" cy="2242478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1932709" y="2505394"/>
            <a:ext cx="1756726" cy="2252701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F483959-43B0-4F1E-8C0C-54C374B3B9A4}"/>
              </a:ext>
            </a:extLst>
          </p:cNvPr>
          <p:cNvSpPr/>
          <p:nvPr/>
        </p:nvSpPr>
        <p:spPr>
          <a:xfrm>
            <a:off x="564362" y="1411228"/>
            <a:ext cx="3125073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toán cho biết  gì?</a:t>
            </a:r>
            <a:endParaRPr lang="en-US" sz="24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DF483959-43B0-4F1E-8C0C-54C374B3B9A4}"/>
              </a:ext>
            </a:extLst>
          </p:cNvPr>
          <p:cNvSpPr/>
          <p:nvPr/>
        </p:nvSpPr>
        <p:spPr>
          <a:xfrm>
            <a:off x="4192410" y="1244249"/>
            <a:ext cx="3434517" cy="919401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50 000 đồng và giá tiền của những món đồ.</a:t>
            </a:r>
            <a:endParaRPr lang="en-US" sz="24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DF483959-43B0-4F1E-8C0C-54C374B3B9A4}"/>
              </a:ext>
            </a:extLst>
          </p:cNvPr>
          <p:cNvSpPr/>
          <p:nvPr/>
        </p:nvSpPr>
        <p:spPr>
          <a:xfrm>
            <a:off x="944970" y="1337065"/>
            <a:ext cx="2319560" cy="919401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ker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toán yêu cầu làm gì?</a:t>
            </a:r>
            <a:endParaRPr lang="en-US" sz="24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DF483959-43B0-4F1E-8C0C-54C374B3B9A4}"/>
              </a:ext>
            </a:extLst>
          </p:cNvPr>
          <p:cNvSpPr/>
          <p:nvPr/>
        </p:nvSpPr>
        <p:spPr>
          <a:xfrm>
            <a:off x="4230402" y="1127270"/>
            <a:ext cx="4141099" cy="132802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 mua những món hàng có tổng số tiền bằng hoặc ít hơn 50 000 đồng</a:t>
            </a:r>
            <a:endParaRPr lang="en-US" sz="24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41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054295" y="849673"/>
            <a:ext cx="6844247" cy="4078979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B0604020202020204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2FF4A0-0314-4A9A-B0B9-A815B1B11A1F}"/>
              </a:ext>
            </a:extLst>
          </p:cNvPr>
          <p:cNvSpPr/>
          <p:nvPr/>
        </p:nvSpPr>
        <p:spPr>
          <a:xfrm>
            <a:off x="2666210" y="3902102"/>
            <a:ext cx="5106189" cy="66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altLang="zh-CN" sz="3713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Thảo luận nhóm đôi</a:t>
            </a:r>
            <a:endParaRPr lang="zh-CN" altLang="en-US" sz="371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5242214" y="1450511"/>
            <a:ext cx="1748754" cy="2242478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971444" y="1450511"/>
            <a:ext cx="1756726" cy="2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4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1962" y="151280"/>
            <a:ext cx="8844803" cy="4881282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B0604020202020204" charset="-122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5185064" y="2845553"/>
            <a:ext cx="1748754" cy="2242478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1922318" y="2779861"/>
            <a:ext cx="1756726" cy="22527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2FF4A0-0314-4A9A-B0B9-A815B1B11A1F}"/>
              </a:ext>
            </a:extLst>
          </p:cNvPr>
          <p:cNvSpPr/>
          <p:nvPr/>
        </p:nvSpPr>
        <p:spPr>
          <a:xfrm>
            <a:off x="2323312" y="367496"/>
            <a:ext cx="4610507" cy="66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altLang="zh-CN" sz="3713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Chia sẻ</a:t>
            </a:r>
            <a:endParaRPr lang="zh-CN" altLang="en-US" sz="3713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1209" y="1330036"/>
            <a:ext cx="7154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mua bút chì màu, chuốt bút chì và sợi dây nhảy thể dục, vì: 18 000 + 8 000 + 24 000 = 50 000</a:t>
            </a:r>
          </a:p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25171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86031" y="295435"/>
            <a:ext cx="8371936" cy="4569863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78060" y="4327298"/>
            <a:ext cx="940986" cy="874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C7A50-6E06-476D-9FD5-EC8AC637A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3" y="594298"/>
            <a:ext cx="578150" cy="578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0045" y="594298"/>
            <a:ext cx="672072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tiền 1 kg cà chua là 17 000 đồng. Với số tiền 50 000 đồng, mẹ có thể mua được 2 kg cà chua không?</a:t>
            </a:r>
            <a:endParaRPr lang="en-US" sz="27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5622" y="1992036"/>
            <a:ext cx="6452754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  <a:p>
            <a:pPr>
              <a:spcBef>
                <a:spcPts val="900"/>
              </a:spcBef>
            </a:pPr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kg cà chua có giá tiền là:</a:t>
            </a:r>
          </a:p>
          <a:p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vi-VN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17 000 x 2 = 34 000 (đồng)</a:t>
            </a:r>
          </a:p>
          <a:p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 34 000 đồng &lt; 50 000 đồng.</a:t>
            </a:r>
          </a:p>
          <a:p>
            <a:r>
              <a:rPr lang="vi-VN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với số tiền 50 000 đồng, mẹ có thể mua được 2 kg cà chua.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2113" y="2389910"/>
            <a:ext cx="0" cy="1937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52114" y="4327298"/>
            <a:ext cx="63852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39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8073" y="253417"/>
            <a:ext cx="8787854" cy="4569863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2050" name="Picture 2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45980" r="14282" b="38606"/>
          <a:stretch/>
        </p:blipFill>
        <p:spPr bwMode="auto">
          <a:xfrm>
            <a:off x="2176942" y="1026191"/>
            <a:ext cx="4173470" cy="13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39497" r="85381" b="55336"/>
          <a:stretch/>
        </p:blipFill>
        <p:spPr bwMode="auto">
          <a:xfrm>
            <a:off x="178073" y="253417"/>
            <a:ext cx="1234416" cy="98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456" y="1446972"/>
            <a:ext cx="79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9872" y="3476661"/>
            <a:ext cx="79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6" name="Picture 2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63611" r="11571" b="11836"/>
          <a:stretch/>
        </p:blipFill>
        <p:spPr bwMode="auto">
          <a:xfrm>
            <a:off x="2176942" y="2608168"/>
            <a:ext cx="4173470" cy="207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1148091" y="455211"/>
            <a:ext cx="75643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lấy các tờ tiền nào để vừa đúng giá tiền mỗi đồ vật?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339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8073" y="253417"/>
            <a:ext cx="8787854" cy="4569863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2050" name="Picture 2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t="45980" r="14282" b="38606"/>
          <a:stretch/>
        </p:blipFill>
        <p:spPr bwMode="auto">
          <a:xfrm>
            <a:off x="2044252" y="1026191"/>
            <a:ext cx="5116871" cy="16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39497" r="85381" b="55336"/>
          <a:stretch/>
        </p:blipFill>
        <p:spPr bwMode="auto">
          <a:xfrm>
            <a:off x="178073" y="253417"/>
            <a:ext cx="1234416" cy="98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456" y="1446972"/>
            <a:ext cx="79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1177507" y="633775"/>
            <a:ext cx="75643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lấy các tờ tiền nào để vừa đúng giá tiền mỗi đồ vật?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128" y="2781436"/>
            <a:ext cx="813464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áo có giá 75 000 đồng: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thể lấy 1 tờ 50 000 đồng, 1 tờ 20 000 đồng, 1 tờ 5 000 đồng.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Có thể lấy 1 tờ 50 000 đồng, 2 tờ 10 000 đồng, 1 tờ 5 000 đồng.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thể lấy 2 tờ 20 000 đồng, 3 tờ 10 000 đồng, 1 tờ 5 000 đồng.</a:t>
            </a:r>
          </a:p>
        </p:txBody>
      </p:sp>
    </p:spTree>
    <p:extLst>
      <p:ext uri="{BB962C8B-B14F-4D97-AF65-F5344CB8AC3E}">
        <p14:creationId xmlns:p14="http://schemas.microsoft.com/office/powerpoint/2010/main" val="368735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8073" y="253417"/>
            <a:ext cx="8787854" cy="4569863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2052" name="Picture 4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39497" r="85381" b="55336"/>
          <a:stretch/>
        </p:blipFill>
        <p:spPr bwMode="auto">
          <a:xfrm>
            <a:off x="178073" y="253417"/>
            <a:ext cx="1234416" cy="98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12488" y="1180686"/>
            <a:ext cx="795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16" name="Picture 2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63611" r="11571" b="11836"/>
          <a:stretch/>
        </p:blipFill>
        <p:spPr bwMode="auto">
          <a:xfrm>
            <a:off x="2498400" y="813517"/>
            <a:ext cx="3242305" cy="16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1177507" y="421102"/>
            <a:ext cx="75643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1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lấy các tờ tiền nào để vừa đúng giá tiền mỗi đồ vật?</a:t>
            </a:r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056" y="2328638"/>
            <a:ext cx="8404188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váy có giá 99 000 đồng: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Có thể lấy 1 tờ 50 000 đồng, 1 tờ 20 000 đồng, 2 tờ 10 000 đồng, 1 tờ 5 000 đồng, 1 tờ 2000 đồng và 2 tờ 1 000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Có thể lấy 1 tờ 50 000 đồng, 1 tờ 20 000 đồng, 1 tờ 10 000 đồng, 3 tờ 5 000 đồng, 1 tờ 2000 đồng và 2 tờ 1 000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Có thể lấy 1 tờ 50 000 đồng, 3 tờ 10 000 đồng, 3 tờ 5 000 đồng, 1 tờ 2000 đồng và 2 tờ 1 000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br>
              <a:rPr lang="en-US"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8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78073" y="253417"/>
            <a:ext cx="8787854" cy="4569863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857954" y="2044203"/>
            <a:ext cx="7748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>
              <a:defRPr/>
            </a:pP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Em cùng người thân đi chợ hay siêu thị để tập tính tiền.</a:t>
            </a:r>
            <a:endParaRPr lang="vi-VN" sz="3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06130-521C-4AA0-A22A-BD504F438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28" y="698432"/>
            <a:ext cx="1416449" cy="113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375684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712946" y="880110"/>
            <a:ext cx="7584758" cy="3232309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0955" y="3972910"/>
            <a:ext cx="9164956" cy="11844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7161" y="2144554"/>
            <a:ext cx="1974056" cy="2956084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597" y="2144554"/>
            <a:ext cx="2081240" cy="31159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1816123" y="1169425"/>
            <a:ext cx="5378404" cy="2476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50" dirty="0">
                <a:solidFill>
                  <a:srgbClr val="00B0F0"/>
                </a:solidFill>
                <a:latin typeface="Coiny" panose="02000903060500060000" pitchFamily="2" charset="0"/>
              </a:rPr>
              <a:t>TẠM BIỆT</a:t>
            </a:r>
          </a:p>
          <a:p>
            <a:pPr algn="ctr">
              <a:lnSpc>
                <a:spcPct val="130000"/>
              </a:lnSpc>
            </a:pPr>
            <a:r>
              <a:rPr lang="en-US" sz="4050" dirty="0">
                <a:solidFill>
                  <a:srgbClr val="00B0F0"/>
                </a:solidFill>
                <a:latin typeface="Coiny" panose="02000903060500060000" pitchFamily="2" charset="0"/>
              </a:rPr>
              <a:t>VÀ</a:t>
            </a:r>
          </a:p>
          <a:p>
            <a:pPr algn="ctr">
              <a:lnSpc>
                <a:spcPct val="130000"/>
              </a:lnSpc>
            </a:pPr>
            <a:r>
              <a:rPr lang="en-US" sz="4050" dirty="0">
                <a:solidFill>
                  <a:srgbClr val="00B0F0"/>
                </a:solidFill>
                <a:latin typeface="Coiny" panose="02000903060500060000" pitchFamily="2" charset="0"/>
              </a:rPr>
              <a:t>HẸN GẶP LẠI</a:t>
            </a: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6990441" y="410802"/>
            <a:ext cx="1893094" cy="17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165920" y="132735"/>
            <a:ext cx="3871452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130000"/>
              </a:lnSpc>
              <a:defRPr/>
            </a:pPr>
            <a:r>
              <a:rPr lang="en-US" sz="7200" dirty="0">
                <a:solidFill>
                  <a:srgbClr val="1D8387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036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1311" y="35580"/>
            <a:ext cx="9121379" cy="498606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9540" y="634287"/>
            <a:ext cx="2696909" cy="104277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lang="vi-VN" sz="2400" kern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78" y="1943100"/>
            <a:ext cx="3093244" cy="17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44000" cy="375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703385"/>
            <a:ext cx="1700333" cy="1873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8" y="703385"/>
            <a:ext cx="1712042" cy="1873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189093" y="-295237"/>
            <a:ext cx="5379957" cy="54387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3324837"/>
            <a:ext cx="2068830" cy="1818663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7494534E-2D14-3E13-B447-9300FD974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2728913" y="114300"/>
            <a:ext cx="428625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26A891D4-092B-778C-7D97-705C6F4F3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4314825" y="171450"/>
            <a:ext cx="771525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1D9398DC-651B-667D-089C-A8F93BA20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6072188" y="228601"/>
            <a:ext cx="7715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36062F47-70B8-F977-BC40-ABA1BC888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200150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ải xuống (2).jpg">
            <a:extLst>
              <a:ext uri="{FF2B5EF4-FFF2-40B4-BE49-F238E27FC236}">
                <a16:creationId xmlns:a16="http://schemas.microsoft.com/office/drawing/2014/main" id="{6D7691C1-6A3C-2A00-895A-CA2E34050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5514975" y="1200151"/>
            <a:ext cx="342900" cy="10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ẩu-trang-y-tế.jpg">
            <a:extLst>
              <a:ext uri="{FF2B5EF4-FFF2-40B4-BE49-F238E27FC236}">
                <a16:creationId xmlns:a16="http://schemas.microsoft.com/office/drawing/2014/main" id="{669B0D77-F3B7-EEA3-BD4D-78455520C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228851"/>
            <a:ext cx="728663" cy="94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B1vH1kQFXXXXanaXXXq6xXFXXXX.jpg">
            <a:extLst>
              <a:ext uri="{FF2B5EF4-FFF2-40B4-BE49-F238E27FC236}">
                <a16:creationId xmlns:a16="http://schemas.microsoft.com/office/drawing/2014/main" id="{0BD84092-BB02-2A76-8F47-B88ECDD89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4331495" y="2286000"/>
            <a:ext cx="88344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1D685-06C2-B45F-3918-1881C001A8D8}"/>
              </a:ext>
            </a:extLst>
          </p:cNvPr>
          <p:cNvSpPr txBox="1"/>
          <p:nvPr/>
        </p:nvSpPr>
        <p:spPr>
          <a:xfrm>
            <a:off x="2575323" y="1200151"/>
            <a:ext cx="7841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8000đ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74DE-5A52-9BF9-03AD-D72228638952}"/>
              </a:ext>
            </a:extLst>
          </p:cNvPr>
          <p:cNvSpPr txBox="1"/>
          <p:nvPr/>
        </p:nvSpPr>
        <p:spPr>
          <a:xfrm>
            <a:off x="4313635" y="1121570"/>
            <a:ext cx="90120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20000đ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DBF8F-B791-9E59-424F-E1C046568954}"/>
              </a:ext>
            </a:extLst>
          </p:cNvPr>
          <p:cNvSpPr txBox="1"/>
          <p:nvPr/>
        </p:nvSpPr>
        <p:spPr>
          <a:xfrm>
            <a:off x="6107907" y="1257301"/>
            <a:ext cx="7841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5000đ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2D135-139C-2AA7-4288-F83576C87ED6}"/>
              </a:ext>
            </a:extLst>
          </p:cNvPr>
          <p:cNvSpPr txBox="1"/>
          <p:nvPr/>
        </p:nvSpPr>
        <p:spPr>
          <a:xfrm>
            <a:off x="3436145" y="2057401"/>
            <a:ext cx="7841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4000đ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C0747-8341-091A-9228-BAB76B752B18}"/>
              </a:ext>
            </a:extLst>
          </p:cNvPr>
          <p:cNvSpPr txBox="1"/>
          <p:nvPr/>
        </p:nvSpPr>
        <p:spPr>
          <a:xfrm>
            <a:off x="2575323" y="3200401"/>
            <a:ext cx="8370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2 000đ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B096B-70AA-EC91-0F92-C6F82FBA393D}"/>
              </a:ext>
            </a:extLst>
          </p:cNvPr>
          <p:cNvSpPr txBox="1"/>
          <p:nvPr/>
        </p:nvSpPr>
        <p:spPr>
          <a:xfrm>
            <a:off x="4329112" y="3143251"/>
            <a:ext cx="10215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17000đ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68AFD-4C94-4B3D-8B0C-80333EE9FA44}"/>
              </a:ext>
            </a:extLst>
          </p:cNvPr>
          <p:cNvSpPr txBox="1"/>
          <p:nvPr/>
        </p:nvSpPr>
        <p:spPr>
          <a:xfrm>
            <a:off x="5379245" y="2341960"/>
            <a:ext cx="7841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7000đ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7CC624-5FC2-1327-6FFB-B0A67EF4A91C}"/>
              </a:ext>
            </a:extLst>
          </p:cNvPr>
          <p:cNvSpPr txBox="1">
            <a:spLocks/>
          </p:cNvSpPr>
          <p:nvPr/>
        </p:nvSpPr>
        <p:spPr>
          <a:xfrm>
            <a:off x="2379647" y="3866892"/>
            <a:ext cx="5597128" cy="784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5" tIns="34288" rIns="68575" bIns="34288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04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đồng, Mai có vừa đủ tiền để mua được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8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44CB3B1C-FA36-5110-2796-B671E4C12A7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95550"/>
            <a:ext cx="1143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AC0B3-1B0E-31A0-A808-753076E521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 bwMode="auto">
          <a:xfrm>
            <a:off x="7989611" y="2712141"/>
            <a:ext cx="995363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2487 0.1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9144000" cy="375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703385"/>
            <a:ext cx="1700333" cy="1873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8" y="703385"/>
            <a:ext cx="1712042" cy="1873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189093" y="-295237"/>
            <a:ext cx="5379957" cy="54387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3324837"/>
            <a:ext cx="2068830" cy="1818663"/>
          </a:xfrm>
          <a:prstGeom prst="rect">
            <a:avLst/>
          </a:prstGeom>
        </p:spPr>
      </p:pic>
      <p:pic>
        <p:nvPicPr>
          <p:cNvPr id="2" name="Picture 3" descr="8934673576390 1 (1).jpg">
            <a:extLst>
              <a:ext uri="{FF2B5EF4-FFF2-40B4-BE49-F238E27FC236}">
                <a16:creationId xmlns:a16="http://schemas.microsoft.com/office/drawing/2014/main" id="{2081EAAE-431B-FB61-8CD3-0CD626291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2728913" y="114300"/>
            <a:ext cx="428625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anh-choco-pie-396g-12-cai-201903151505091563.jpg">
            <a:extLst>
              <a:ext uri="{FF2B5EF4-FFF2-40B4-BE49-F238E27FC236}">
                <a16:creationId xmlns:a16="http://schemas.microsoft.com/office/drawing/2014/main" id="{89A367D4-3048-EB48-1BA6-4035C7A2F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4314825" y="171450"/>
            <a:ext cx="771525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ongha_05804_e2e77ef654554394858151595d01ffd4.jpg">
            <a:extLst>
              <a:ext uri="{FF2B5EF4-FFF2-40B4-BE49-F238E27FC236}">
                <a16:creationId xmlns:a16="http://schemas.microsoft.com/office/drawing/2014/main" id="{E299EAA0-84EF-5B24-D7DF-A7968A066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6072188" y="228601"/>
            <a:ext cx="7715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ung-30-goi-mi-tom-chua-cay-hao-hao-t2.jpg">
            <a:extLst>
              <a:ext uri="{FF2B5EF4-FFF2-40B4-BE49-F238E27FC236}">
                <a16:creationId xmlns:a16="http://schemas.microsoft.com/office/drawing/2014/main" id="{187A9636-BAD3-1363-C9D1-3D01ECCC53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200150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tải xuống (2).jpg">
            <a:extLst>
              <a:ext uri="{FF2B5EF4-FFF2-40B4-BE49-F238E27FC236}">
                <a16:creationId xmlns:a16="http://schemas.microsoft.com/office/drawing/2014/main" id="{3489BEB1-E155-53B3-F921-FCE645FF9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5514975" y="1200151"/>
            <a:ext cx="342900" cy="109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HTB1vH1kQFXXXXanaXXXq6xXFXXXX.jpg">
            <a:extLst>
              <a:ext uri="{FF2B5EF4-FFF2-40B4-BE49-F238E27FC236}">
                <a16:creationId xmlns:a16="http://schemas.microsoft.com/office/drawing/2014/main" id="{FD00D63B-ECEF-C6E1-1938-008C1D4F4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4331495" y="2286000"/>
            <a:ext cx="88344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sach-giao-khoa-toan-lop-3.jpg">
            <a:extLst>
              <a:ext uri="{FF2B5EF4-FFF2-40B4-BE49-F238E27FC236}">
                <a16:creationId xmlns:a16="http://schemas.microsoft.com/office/drawing/2014/main" id="{B4DB792D-4DCF-A124-A71F-371EC7DE88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 bwMode="auto">
          <a:xfrm>
            <a:off x="6200775" y="1828801"/>
            <a:ext cx="728663" cy="115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FE3841-50C4-1CEA-7A92-5F53B1D23280}"/>
              </a:ext>
            </a:extLst>
          </p:cNvPr>
          <p:cNvSpPr txBox="1"/>
          <p:nvPr/>
        </p:nvSpPr>
        <p:spPr>
          <a:xfrm>
            <a:off x="2746773" y="120015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8000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A152D-CE17-1E55-5EAA-E21652131A19}"/>
              </a:ext>
            </a:extLst>
          </p:cNvPr>
          <p:cNvSpPr txBox="1"/>
          <p:nvPr/>
        </p:nvSpPr>
        <p:spPr>
          <a:xfrm>
            <a:off x="4486276" y="1143001"/>
            <a:ext cx="7697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20000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029F1B-10E0-63CA-ADB1-AF17A8FD293B}"/>
              </a:ext>
            </a:extLst>
          </p:cNvPr>
          <p:cNvSpPr txBox="1"/>
          <p:nvPr/>
        </p:nvSpPr>
        <p:spPr>
          <a:xfrm>
            <a:off x="6286501" y="125730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5000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07F5EE-69A5-02D4-2BFF-631644EB560E}"/>
              </a:ext>
            </a:extLst>
          </p:cNvPr>
          <p:cNvSpPr txBox="1"/>
          <p:nvPr/>
        </p:nvSpPr>
        <p:spPr>
          <a:xfrm>
            <a:off x="3586163" y="205740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4000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F70EED-D2E0-96AE-B9E6-9707F6714179}"/>
              </a:ext>
            </a:extLst>
          </p:cNvPr>
          <p:cNvSpPr txBox="1"/>
          <p:nvPr/>
        </p:nvSpPr>
        <p:spPr>
          <a:xfrm>
            <a:off x="4529139" y="3200401"/>
            <a:ext cx="7697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17000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97D23B-7166-EE27-273B-DA8AB2E3A70E}"/>
              </a:ext>
            </a:extLst>
          </p:cNvPr>
          <p:cNvSpPr txBox="1"/>
          <p:nvPr/>
        </p:nvSpPr>
        <p:spPr>
          <a:xfrm>
            <a:off x="6372226" y="3028951"/>
            <a:ext cx="7697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25000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570183-48A2-F7F4-0760-AA6E07947A62}"/>
              </a:ext>
            </a:extLst>
          </p:cNvPr>
          <p:cNvSpPr txBox="1"/>
          <p:nvPr/>
        </p:nvSpPr>
        <p:spPr>
          <a:xfrm>
            <a:off x="5429251" y="234315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7000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DBE5DB-D1C3-068E-100D-A799C23DD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2896"/>
          <a:stretch>
            <a:fillRect/>
          </a:stretch>
        </p:blipFill>
        <p:spPr bwMode="auto">
          <a:xfrm>
            <a:off x="1257300" y="2515792"/>
            <a:ext cx="1114425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6F2A6F3-3B1D-9433-0EB2-544D0ACF06D1}"/>
              </a:ext>
            </a:extLst>
          </p:cNvPr>
          <p:cNvSpPr txBox="1">
            <a:spLocks/>
          </p:cNvSpPr>
          <p:nvPr/>
        </p:nvSpPr>
        <p:spPr>
          <a:xfrm>
            <a:off x="2100884" y="3935897"/>
            <a:ext cx="5743575" cy="784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5" tIns="34288" rIns="68575" bIns="34288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04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đồng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5000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Tuấn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vừa đủ tiền để mua được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822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7722 0.25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9144000" cy="375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703385"/>
            <a:ext cx="1700333" cy="1873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8" y="703385"/>
            <a:ext cx="1712042" cy="18736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189093" y="-295237"/>
            <a:ext cx="5379957" cy="543873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3324837"/>
            <a:ext cx="2068830" cy="1818663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9CFCF56B-A720-34AE-7022-120759348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2728913" y="114300"/>
            <a:ext cx="428625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0442E347-F015-DC0C-1C5C-C977251EB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4314825" y="171450"/>
            <a:ext cx="771525" cy="89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4E0386ED-A00E-CF09-E23F-B54774B21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6072188" y="228601"/>
            <a:ext cx="771525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9214B167-6CFF-12AE-D26D-F48AE4E94C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200150"/>
            <a:ext cx="8143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B1vH1kQFXXXXanaXXXq6xXFXXXX.jpg">
            <a:extLst>
              <a:ext uri="{FF2B5EF4-FFF2-40B4-BE49-F238E27FC236}">
                <a16:creationId xmlns:a16="http://schemas.microsoft.com/office/drawing/2014/main" id="{019E8F6A-6A58-13F9-5B9A-87906DE5A2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4331495" y="2286000"/>
            <a:ext cx="883444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16C52-764C-BF2A-3659-E501448A411E}"/>
              </a:ext>
            </a:extLst>
          </p:cNvPr>
          <p:cNvSpPr txBox="1"/>
          <p:nvPr/>
        </p:nvSpPr>
        <p:spPr>
          <a:xfrm>
            <a:off x="2746773" y="120015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8000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510-9156-615C-6F6C-FCA38D493332}"/>
              </a:ext>
            </a:extLst>
          </p:cNvPr>
          <p:cNvSpPr txBox="1"/>
          <p:nvPr/>
        </p:nvSpPr>
        <p:spPr>
          <a:xfrm>
            <a:off x="4486276" y="1143001"/>
            <a:ext cx="7697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20000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5844-C775-2C67-89A4-CBB6451FBCFB}"/>
              </a:ext>
            </a:extLst>
          </p:cNvPr>
          <p:cNvSpPr txBox="1"/>
          <p:nvPr/>
        </p:nvSpPr>
        <p:spPr>
          <a:xfrm>
            <a:off x="6286501" y="125730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5000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E8037-98CC-3E39-70F0-494256E42098}"/>
              </a:ext>
            </a:extLst>
          </p:cNvPr>
          <p:cNvSpPr txBox="1"/>
          <p:nvPr/>
        </p:nvSpPr>
        <p:spPr>
          <a:xfrm>
            <a:off x="3586163" y="2057401"/>
            <a:ext cx="6527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4000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33A79-486C-995C-1265-F5EA0D0EC4DB}"/>
              </a:ext>
            </a:extLst>
          </p:cNvPr>
          <p:cNvSpPr txBox="1"/>
          <p:nvPr/>
        </p:nvSpPr>
        <p:spPr>
          <a:xfrm>
            <a:off x="4529139" y="3200401"/>
            <a:ext cx="76976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</a:rPr>
              <a:t>17000</a:t>
            </a:r>
          </a:p>
        </p:txBody>
      </p:sp>
      <p:pic>
        <p:nvPicPr>
          <p:cNvPr id="17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5AA2CEA7-FCF0-04B1-5A19-0F778AD6624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95550"/>
            <a:ext cx="1143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44B980-3A4C-6401-7337-D84915249270}"/>
              </a:ext>
            </a:extLst>
          </p:cNvPr>
          <p:cNvSpPr txBox="1">
            <a:spLocks/>
          </p:cNvSpPr>
          <p:nvPr/>
        </p:nvSpPr>
        <p:spPr>
          <a:xfrm>
            <a:off x="2200275" y="4229101"/>
            <a:ext cx="5743575" cy="7846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575" tIns="34288" rIns="68575" bIns="34288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04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12 000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được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8548DE-C11E-669E-8DF6-C4CCB540D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7877"/>
          <a:stretch>
            <a:fillRect/>
          </a:stretch>
        </p:blipFill>
        <p:spPr bwMode="auto">
          <a:xfrm>
            <a:off x="1132284" y="2739628"/>
            <a:ext cx="1067991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112E-17 L -0.15898 0.309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6511 0.6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3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-149087" y="948765"/>
            <a:ext cx="9293087" cy="3694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EAEAC3-1F3A-F85D-BD80-AEFAEE66EC5C}"/>
              </a:ext>
            </a:extLst>
          </p:cNvPr>
          <p:cNvSpPr txBox="1"/>
          <p:nvPr/>
        </p:nvSpPr>
        <p:spPr>
          <a:xfrm>
            <a:off x="1882798" y="1515226"/>
            <a:ext cx="5378404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DDE237-90C9-71DC-15B4-18D293670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4"/>
          <a:stretch/>
        </p:blipFill>
        <p:spPr>
          <a:xfrm>
            <a:off x="3766899" y="1869215"/>
            <a:ext cx="1462327" cy="658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45BD6A-920B-E615-8198-36F67D8DB66C}"/>
              </a:ext>
            </a:extLst>
          </p:cNvPr>
          <p:cNvSpPr txBox="1"/>
          <p:nvPr/>
        </p:nvSpPr>
        <p:spPr>
          <a:xfrm>
            <a:off x="3794760" y="3413760"/>
            <a:ext cx="1798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D52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b="1" dirty="0" err="1">
                <a:solidFill>
                  <a:srgbClr val="1D52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b="1" dirty="0">
                <a:solidFill>
                  <a:srgbClr val="1D52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E7E4D-1CDF-4018-A4D4-B26C470E7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552" y="2638321"/>
            <a:ext cx="4371211" cy="10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165920" y="132735"/>
            <a:ext cx="3871452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lnSpc>
                <a:spcPct val="130000"/>
              </a:lnSpc>
              <a:defRPr/>
            </a:pPr>
            <a:r>
              <a:rPr lang="en-US" sz="7200">
                <a:solidFill>
                  <a:srgbClr val="1D8387"/>
                </a:solidFill>
                <a:latin typeface="Coiny" panose="02000903060500060000" pitchFamily="2" charset="0"/>
              </a:rPr>
              <a:t>LUYỆN TẬP</a:t>
            </a:r>
            <a:endParaRPr lang="en-US" sz="7200" dirty="0">
              <a:solidFill>
                <a:srgbClr val="1D8387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6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9258300" cy="51435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1962" y="151280"/>
            <a:ext cx="8844803" cy="4881282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B060402020202020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7" y="354987"/>
            <a:ext cx="584159" cy="584159"/>
          </a:xfrm>
          <a:prstGeom prst="rect">
            <a:avLst/>
          </a:prstGeom>
        </p:spPr>
      </p:pic>
      <p:pic>
        <p:nvPicPr>
          <p:cNvPr id="1026" name="Picture 2" descr="https://zalo-file-dl14.zdn.vn/b6b8460b0f5be105b84a/18596182271317137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9869" r="9648" b="70131"/>
          <a:stretch/>
        </p:blipFill>
        <p:spPr bwMode="auto">
          <a:xfrm>
            <a:off x="283022" y="1491290"/>
            <a:ext cx="8692256" cy="30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1088242" y="341347"/>
            <a:ext cx="756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có 50 000 đồng thì em mua được những đồ vật nào dưới đây?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6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5922</TotalTime>
  <Words>605</Words>
  <PresentationFormat>On-screen Show (16:9)</PresentationFormat>
  <Paragraphs>72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等线</vt:lpstr>
      <vt:lpstr>等线 Light</vt:lpstr>
      <vt:lpstr>微软雅黑</vt:lpstr>
      <vt:lpstr>Arial</vt:lpstr>
      <vt:lpstr>Arial Rounded MT Bold</vt:lpstr>
      <vt:lpstr>Arial-Rounded</vt:lpstr>
      <vt:lpstr>Averta Std CY</vt:lpstr>
      <vt:lpstr>Averta Std CY Bold</vt:lpstr>
      <vt:lpstr>Calibri</vt:lpstr>
      <vt:lpstr>Calibri Light</vt:lpstr>
      <vt:lpstr>Cambria</vt:lpstr>
      <vt:lpstr>Coiny</vt:lpstr>
      <vt:lpstr>DFPOP1-W9</vt:lpstr>
      <vt:lpstr>Gochi Hand</vt:lpstr>
      <vt:lpstr>Patrick Hand</vt:lpstr>
      <vt:lpstr>Patrick Hand SC</vt:lpstr>
      <vt:lpstr>Quicksand Medium</vt:lpstr>
      <vt:lpstr>Times New Roman</vt:lpstr>
      <vt:lpstr>VNI-Avo</vt:lpstr>
      <vt:lpstr>华康少女文字W5</vt:lpstr>
      <vt:lpstr>字魂36号-正文宋楷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4_Office 主题</vt:lpstr>
      <vt:lpstr>https://www.freeppt7.com</vt:lpstr>
      <vt:lpstr>5_Office 主题</vt:lpstr>
      <vt:lpstr>English Language Grammar Rules by Slidesgo</vt:lpstr>
      <vt:lpstr>Office 主题​​</vt:lpstr>
      <vt:lpstr>FLOWERS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2021-03-08T07:39:19Z</dcterms:created>
  <dcterms:modified xsi:type="dcterms:W3CDTF">2023-03-18T08:32:55Z</dcterms:modified>
  <cp:contentStatus/>
</cp:coreProperties>
</file>