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41" r:id="rId8"/>
    <p:sldMasterId id="2147484184" r:id="rId9"/>
    <p:sldMasterId id="2147484210" r:id="rId10"/>
    <p:sldMasterId id="2147484252" r:id="rId11"/>
    <p:sldMasterId id="2147484344" r:id="rId12"/>
    <p:sldMasterId id="2147484355" r:id="rId13"/>
    <p:sldMasterId id="2147484367" r:id="rId14"/>
    <p:sldMasterId id="2147484378" r:id="rId15"/>
  </p:sldMasterIdLst>
  <p:notesMasterIdLst>
    <p:notesMasterId r:id="rId56"/>
  </p:notesMasterIdLst>
  <p:handoutMasterIdLst>
    <p:handoutMasterId r:id="rId57"/>
  </p:handoutMasterIdLst>
  <p:sldIdLst>
    <p:sldId id="295" r:id="rId16"/>
    <p:sldId id="303" r:id="rId17"/>
    <p:sldId id="304" r:id="rId18"/>
    <p:sldId id="330" r:id="rId19"/>
    <p:sldId id="3442" r:id="rId20"/>
    <p:sldId id="3443" r:id="rId21"/>
    <p:sldId id="290" r:id="rId22"/>
    <p:sldId id="3445" r:id="rId23"/>
    <p:sldId id="291" r:id="rId24"/>
    <p:sldId id="3446" r:id="rId25"/>
    <p:sldId id="292" r:id="rId26"/>
    <p:sldId id="305" r:id="rId27"/>
    <p:sldId id="3447" r:id="rId28"/>
    <p:sldId id="296" r:id="rId29"/>
    <p:sldId id="297" r:id="rId30"/>
    <p:sldId id="298" r:id="rId31"/>
    <p:sldId id="299" r:id="rId32"/>
    <p:sldId id="3450" r:id="rId33"/>
    <p:sldId id="3451" r:id="rId34"/>
    <p:sldId id="293" r:id="rId35"/>
    <p:sldId id="302" r:id="rId36"/>
    <p:sldId id="294" r:id="rId37"/>
    <p:sldId id="3448" r:id="rId38"/>
    <p:sldId id="3449" r:id="rId39"/>
    <p:sldId id="307" r:id="rId40"/>
    <p:sldId id="310" r:id="rId41"/>
    <p:sldId id="308" r:id="rId42"/>
    <p:sldId id="322" r:id="rId43"/>
    <p:sldId id="311" r:id="rId44"/>
    <p:sldId id="312" r:id="rId45"/>
    <p:sldId id="314" r:id="rId46"/>
    <p:sldId id="315" r:id="rId47"/>
    <p:sldId id="316" r:id="rId48"/>
    <p:sldId id="3452" r:id="rId49"/>
    <p:sldId id="317" r:id="rId50"/>
    <p:sldId id="318" r:id="rId51"/>
    <p:sldId id="319" r:id="rId52"/>
    <p:sldId id="320" r:id="rId53"/>
    <p:sldId id="321" r:id="rId54"/>
    <p:sldId id="284" r:id="rId55"/>
  </p:sldIdLst>
  <p:sldSz cx="9144000" cy="5143500" type="screen16x9"/>
  <p:notesSz cx="6858000" cy="9144000"/>
  <p:custDataLst>
    <p:tags r:id="rId5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008C"/>
    <a:srgbClr val="EA1ECD"/>
    <a:srgbClr val="FFFFFF"/>
    <a:srgbClr val="E6E6E6"/>
    <a:srgbClr val="E2ECAE"/>
    <a:srgbClr val="00AEEF"/>
    <a:srgbClr val="ED0281"/>
    <a:srgbClr val="FF99CC"/>
    <a:srgbClr val="F9BDB5"/>
    <a:srgbClr val="EE1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85075" autoAdjust="0"/>
  </p:normalViewPr>
  <p:slideViewPr>
    <p:cSldViewPr snapToGrid="0" showGuides="1">
      <p:cViewPr varScale="1">
        <p:scale>
          <a:sx n="90" d="100"/>
          <a:sy n="90" d="100"/>
        </p:scale>
        <p:origin x="504" y="84"/>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pPr/>
              <a:t>3/23/2023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pPr/>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pPr/>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pPr/>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7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4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24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37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4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7806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3980383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354214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480141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6098049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74795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4176819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775317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3/23/2023</a:t>
            </a:fld>
            <a:endParaRPr lang="en-US" dirty="0"/>
          </a:p>
        </p:txBody>
      </p:sp>
      <p:sp>
        <p:nvSpPr>
          <p:cNvPr id="24" name="Google Shape;24;p8"/>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6118863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195254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3/23/2023</a:t>
            </a:fld>
            <a:endParaRPr lang="en-US" dirty="0"/>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8342197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6936724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3/23/2023</a:t>
            </a:fld>
            <a:endParaRPr lang="en-US" dirty="0"/>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1972023" y="1447948"/>
            <a:ext cx="639017" cy="639017"/>
          </a:xfrm>
          <a:prstGeom prst="ellipse">
            <a:avLst/>
          </a:prstGeom>
          <a:solidFill>
            <a:srgbClr val="FEE599"/>
          </a:solidFill>
          <a:ln>
            <a:noFill/>
          </a:ln>
        </p:spPr>
        <p:txBody>
          <a:bodyPr spcFirstLastPara="1" wrap="square" lIns="68565" tIns="34274" rIns="68565" bIns="34274" anchor="ctr" anchorCtr="0">
            <a:noAutofit/>
          </a:bodyPr>
          <a:lstStyle/>
          <a:p>
            <a:pPr algn="ctr">
              <a:buClr>
                <a:srgbClr val="000000"/>
              </a:buClr>
              <a:buFont typeface="Arial"/>
              <a:buNone/>
            </a:pPr>
            <a:endParaRPr sz="1013"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8350372" y="2"/>
            <a:ext cx="905774" cy="107398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35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115450405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dirty="0">
                <a:effectLst>
                  <a:glow rad="63500">
                    <a:srgbClr val="FF9900"/>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pPr/>
              <a:t>2023/3/23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pPr/>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2701770"/>
            <a:ext cx="7886700" cy="1241584"/>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9665186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276830"/>
            <a:ext cx="7886700" cy="3356134"/>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9893250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5"/>
            <a:ext cx="7886700" cy="2085975"/>
          </a:xfrm>
        </p:spPr>
        <p:txBody>
          <a:bodyPr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291594"/>
            <a:ext cx="7886700" cy="827246"/>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3916830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929450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4"/>
            <a:ext cx="7886700" cy="600075"/>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69"/>
            <a:ext cx="3915728"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628650" y="1776416"/>
            <a:ext cx="3916680"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111569"/>
            <a:ext cx="3822859"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494" y="1776416"/>
            <a:ext cx="3822859"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11" name="矩形 10"/>
          <p:cNvSpPr/>
          <p:nvPr userDrawn="1"/>
        </p:nvSpPr>
        <p:spPr>
          <a:xfrm>
            <a:off x="6354139" y="3329281"/>
            <a:ext cx="581352"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6182164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756035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5512596" y="342900"/>
            <a:ext cx="3294221" cy="791528"/>
          </a:xfrm>
        </p:spPr>
        <p:txBody>
          <a:bodyPr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1947973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5715"/>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307181" y="342900"/>
            <a:ext cx="3209925" cy="791528"/>
          </a:xfrm>
        </p:spPr>
        <p:txBody>
          <a:bodyPr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4" y="1270635"/>
            <a:ext cx="3210401"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58690976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3"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56272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72"/>
            <a:ext cx="7886700" cy="4387691"/>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0089184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7056481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6"/>
            <a:ext cx="2057400" cy="273844"/>
          </a:xfrm>
        </p:spPr>
        <p:txBody>
          <a:bodyPr/>
          <a:lstStyle/>
          <a:p>
            <a:pPr defTabSz="685800">
              <a:buClrTx/>
            </a:pPr>
            <a:fld id="{FB475AF3-A322-416E-99D7-29F5A7799ECC}" type="datetimeFigureOut">
              <a:rPr lang="zh-CN" altLang="en-US" sz="1350" kern="1200" smtClean="0">
                <a:solidFill>
                  <a:prstClr val="black"/>
                </a:solidFill>
                <a:cs typeface="+mn-cs"/>
              </a:rPr>
              <a:pPr defTabSz="685800">
                <a:buClrTx/>
              </a:pPr>
              <a:t>2023/3/23</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6"/>
            <a:ext cx="2057400" cy="273844"/>
          </a:xfrm>
        </p:spPr>
        <p:txBody>
          <a:bodyPr/>
          <a:lstStyle/>
          <a:p>
            <a:pPr defTabSz="685800">
              <a:buClrTx/>
            </a:pPr>
            <a:fld id="{10B49C96-558A-49EC-AD52-79C3D5970B3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16990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1575"/>
            <a:ext cx="9144062" cy="5157878"/>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09627" y="409153"/>
            <a:ext cx="509283" cy="508472"/>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8711676" y="1436851"/>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631558" y="4746302"/>
            <a:ext cx="163083" cy="308603"/>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8271997" y="4342703"/>
            <a:ext cx="531497" cy="60505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7624846" y="4599545"/>
            <a:ext cx="191792" cy="304269"/>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8315527" y="391103"/>
            <a:ext cx="444428" cy="544552"/>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192518" y="4048253"/>
            <a:ext cx="427525" cy="566721"/>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356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814274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1575"/>
            <a:ext cx="9144062" cy="5157878"/>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8188387" y="294115"/>
            <a:ext cx="485018" cy="642932"/>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332175" y="458063"/>
            <a:ext cx="444875" cy="5451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8479876" y="4378489"/>
            <a:ext cx="347089" cy="346523"/>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335420" y="2287024"/>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375109" y="4399756"/>
            <a:ext cx="359006" cy="40868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8704401" y="1919786"/>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9959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1575"/>
            <a:ext cx="9144062" cy="5157878"/>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334353" y="292716"/>
            <a:ext cx="8511526" cy="468152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78239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85790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653498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72102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705995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85613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10047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2556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08921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42067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616426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838820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83017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3262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4661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615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792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5889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8797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84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684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131460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8A1F1-8EFB-63E4-99FB-FA2F4A65A897}"/>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8073A61F-3E2B-ACDE-3528-62CEE56AD93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023E2B-F813-E757-9169-E1ED392A0A45}"/>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5" name="页脚占位符 4">
            <a:extLst>
              <a:ext uri="{FF2B5EF4-FFF2-40B4-BE49-F238E27FC236}">
                <a16:creationId xmlns:a16="http://schemas.microsoft.com/office/drawing/2014/main" id="{5F764144-C219-6572-D8EF-04BD1CA04DB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71EB785-4916-1189-9BCF-9E416A954EC2}"/>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405572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0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B53892-BD5F-01C2-20B3-2F0BDD932126}"/>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7B7BF994-7DA3-8601-B90D-505152DA2CAA}"/>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CB98195-6230-C89B-74A7-B46E1FC0EBB1}"/>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5" name="页脚占位符 4">
            <a:extLst>
              <a:ext uri="{FF2B5EF4-FFF2-40B4-BE49-F238E27FC236}">
                <a16:creationId xmlns:a16="http://schemas.microsoft.com/office/drawing/2014/main" id="{D3C25351-A917-07D9-38DF-0D75B986EE0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FFEA26-4272-1BAD-A245-CF15F8E6EDF5}"/>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39575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BC6AC3-13AA-C5C5-6AA2-208EADA23CB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FD737D-CE33-0A58-AEDC-6706AB1C3CF9}"/>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74D273-5AE5-6D4B-206A-22755D9DF5DB}"/>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C9A7244-20E5-007C-4857-D10F22FE5913}"/>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6" name="页脚占位符 5">
            <a:extLst>
              <a:ext uri="{FF2B5EF4-FFF2-40B4-BE49-F238E27FC236}">
                <a16:creationId xmlns:a16="http://schemas.microsoft.com/office/drawing/2014/main" id="{D6F7BCEB-40F4-1098-EF66-BDFB0510444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1F00D9-DBE9-BE3C-3E76-CFB5FA145748}"/>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418650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77F8-3628-B92C-52C9-C6AC730BB02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814B60-67A1-E856-C6E7-9FAD1E64CCF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D755455-BD96-1830-8ED8-FF0BB4260487}"/>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ED217C-100A-04F5-8248-49D8C79113CA}"/>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98DEA3-B629-DC30-EDA0-217588D98434}"/>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A1606B5-85E9-5DC2-FBD1-1DB5F130FA88}"/>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8" name="页脚占位符 7">
            <a:extLst>
              <a:ext uri="{FF2B5EF4-FFF2-40B4-BE49-F238E27FC236}">
                <a16:creationId xmlns:a16="http://schemas.microsoft.com/office/drawing/2014/main" id="{DDEA91B5-5313-9169-0463-8277F821B48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30C1EC3-2877-1491-4DE0-3C0078CF85BA}"/>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38493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00BAF-FCCF-6F61-AF76-2172A6CC97C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E2E411-51EA-5B0C-409B-58362FF388DF}"/>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4" name="页脚占位符 3">
            <a:extLst>
              <a:ext uri="{FF2B5EF4-FFF2-40B4-BE49-F238E27FC236}">
                <a16:creationId xmlns:a16="http://schemas.microsoft.com/office/drawing/2014/main" id="{421AD8B5-179E-60C0-DF44-15D4CCF128E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FFE5B2A-8F35-F255-7A09-082C349F17B5}"/>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47886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7CB7F57B-46C3-08CB-9CF8-93906C61F4AF}"/>
              </a:ext>
            </a:extLst>
          </p:cNvPr>
          <p:cNvSpPr/>
          <p:nvPr userDrawn="1"/>
        </p:nvSpPr>
        <p:spPr>
          <a:xfrm>
            <a:off x="648323" y="377736"/>
            <a:ext cx="7912134" cy="4431302"/>
          </a:xfrm>
          <a:custGeom>
            <a:avLst/>
            <a:gdLst>
              <a:gd name="connsiteX0" fmla="*/ 5268081 w 10549512"/>
              <a:gd name="connsiteY0" fmla="*/ 0 h 5908402"/>
              <a:gd name="connsiteX1" fmla="*/ 9820543 w 10549512"/>
              <a:gd name="connsiteY1" fmla="*/ 405427 h 5908402"/>
              <a:gd name="connsiteX2" fmla="*/ 9931862 w 10549512"/>
              <a:gd name="connsiteY2" fmla="*/ 433240 h 5908402"/>
              <a:gd name="connsiteX3" fmla="*/ 10029364 w 10549512"/>
              <a:gd name="connsiteY3" fmla="*/ 624757 h 5908402"/>
              <a:gd name="connsiteX4" fmla="*/ 10549512 w 10549512"/>
              <a:gd name="connsiteY4" fmla="*/ 2925352 h 5908402"/>
              <a:gd name="connsiteX5" fmla="*/ 9912877 w 10549512"/>
              <a:gd name="connsiteY5" fmla="*/ 5454754 h 5908402"/>
              <a:gd name="connsiteX6" fmla="*/ 9894995 w 10549512"/>
              <a:gd name="connsiteY6" fmla="*/ 5486041 h 5908402"/>
              <a:gd name="connsiteX7" fmla="*/ 9827217 w 10549512"/>
              <a:gd name="connsiteY7" fmla="*/ 5502975 h 5908402"/>
              <a:gd name="connsiteX8" fmla="*/ 5274755 w 10549512"/>
              <a:gd name="connsiteY8" fmla="*/ 5908402 h 5908402"/>
              <a:gd name="connsiteX9" fmla="*/ 722293 w 10549512"/>
              <a:gd name="connsiteY9" fmla="*/ 5502975 h 5908402"/>
              <a:gd name="connsiteX10" fmla="*/ 654517 w 10549512"/>
              <a:gd name="connsiteY10" fmla="*/ 5486042 h 5908402"/>
              <a:gd name="connsiteX11" fmla="*/ 636635 w 10549512"/>
              <a:gd name="connsiteY11" fmla="*/ 5454754 h 5908402"/>
              <a:gd name="connsiteX12" fmla="*/ 0 w 10549512"/>
              <a:gd name="connsiteY12" fmla="*/ 2925352 h 5908402"/>
              <a:gd name="connsiteX13" fmla="*/ 520148 w 10549512"/>
              <a:gd name="connsiteY13" fmla="*/ 624757 h 5908402"/>
              <a:gd name="connsiteX14" fmla="*/ 619596 w 10549512"/>
              <a:gd name="connsiteY14" fmla="*/ 429419 h 5908402"/>
              <a:gd name="connsiteX15" fmla="*/ 715619 w 10549512"/>
              <a:gd name="connsiteY15" fmla="*/ 405427 h 5908402"/>
              <a:gd name="connsiteX16" fmla="*/ 5268081 w 10549512"/>
              <a:gd name="connsiteY16" fmla="*/ 0 h 59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49512" h="5908402">
                <a:moveTo>
                  <a:pt x="5268081" y="0"/>
                </a:moveTo>
                <a:cubicBezTo>
                  <a:pt x="7130793" y="0"/>
                  <a:pt x="8784404" y="159270"/>
                  <a:pt x="9820543" y="405427"/>
                </a:cubicBezTo>
                <a:lnTo>
                  <a:pt x="9931862" y="433240"/>
                </a:lnTo>
                <a:lnTo>
                  <a:pt x="10029364" y="624757"/>
                </a:lnTo>
                <a:cubicBezTo>
                  <a:pt x="10362707" y="1320722"/>
                  <a:pt x="10549512" y="2101090"/>
                  <a:pt x="10549512" y="2925352"/>
                </a:cubicBezTo>
                <a:cubicBezTo>
                  <a:pt x="10549512" y="3841199"/>
                  <a:pt x="10318888" y="4702856"/>
                  <a:pt x="9912877" y="5454754"/>
                </a:cubicBezTo>
                <a:lnTo>
                  <a:pt x="9894995" y="5486041"/>
                </a:lnTo>
                <a:lnTo>
                  <a:pt x="9827217" y="5502975"/>
                </a:lnTo>
                <a:cubicBezTo>
                  <a:pt x="8791078" y="5749133"/>
                  <a:pt x="7137467" y="5908402"/>
                  <a:pt x="5274755" y="5908402"/>
                </a:cubicBezTo>
                <a:cubicBezTo>
                  <a:pt x="3412044" y="5908402"/>
                  <a:pt x="1758432" y="5749133"/>
                  <a:pt x="722293" y="5502975"/>
                </a:cubicBezTo>
                <a:lnTo>
                  <a:pt x="654517" y="5486042"/>
                </a:lnTo>
                <a:lnTo>
                  <a:pt x="636635" y="5454754"/>
                </a:lnTo>
                <a:cubicBezTo>
                  <a:pt x="230624" y="4702856"/>
                  <a:pt x="0" y="3841199"/>
                  <a:pt x="0" y="2925352"/>
                </a:cubicBezTo>
                <a:cubicBezTo>
                  <a:pt x="0" y="2101090"/>
                  <a:pt x="186805" y="1320722"/>
                  <a:pt x="520148" y="624757"/>
                </a:cubicBezTo>
                <a:lnTo>
                  <a:pt x="619596" y="429419"/>
                </a:lnTo>
                <a:lnTo>
                  <a:pt x="715619" y="405427"/>
                </a:lnTo>
                <a:cubicBezTo>
                  <a:pt x="1751758" y="159270"/>
                  <a:pt x="3405370" y="0"/>
                  <a:pt x="52680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dirty="0"/>
          </a:p>
        </p:txBody>
      </p:sp>
      <p:pic>
        <p:nvPicPr>
          <p:cNvPr id="6" name="图片 5">
            <a:extLst>
              <a:ext uri="{FF2B5EF4-FFF2-40B4-BE49-F238E27FC236}">
                <a16:creationId xmlns:a16="http://schemas.microsoft.com/office/drawing/2014/main" id="{0AB9E96A-7851-7472-B6EB-16E1BFF26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0788" y="0"/>
            <a:ext cx="2023213" cy="1174272"/>
          </a:xfrm>
          <a:prstGeom prst="rect">
            <a:avLst/>
          </a:prstGeom>
        </p:spPr>
      </p:pic>
      <p:pic>
        <p:nvPicPr>
          <p:cNvPr id="7" name="图片 6">
            <a:extLst>
              <a:ext uri="{FF2B5EF4-FFF2-40B4-BE49-F238E27FC236}">
                <a16:creationId xmlns:a16="http://schemas.microsoft.com/office/drawing/2014/main" id="{351CD56C-B398-455A-4E95-A37A7AD61D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2023213" cy="1174272"/>
          </a:xfrm>
          <a:prstGeom prst="rect">
            <a:avLst/>
          </a:prstGeom>
        </p:spPr>
      </p:pic>
      <p:pic>
        <p:nvPicPr>
          <p:cNvPr id="8" name="图片 7">
            <a:extLst>
              <a:ext uri="{FF2B5EF4-FFF2-40B4-BE49-F238E27FC236}">
                <a16:creationId xmlns:a16="http://schemas.microsoft.com/office/drawing/2014/main" id="{FD6C35F1-0C23-A6AC-868B-7AF8BE4881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928" b="2609"/>
          <a:stretch/>
        </p:blipFill>
        <p:spPr>
          <a:xfrm flipH="1">
            <a:off x="1902278" y="-1"/>
            <a:ext cx="5339444" cy="938248"/>
          </a:xfrm>
          <a:prstGeom prst="rect">
            <a:avLst/>
          </a:prstGeom>
        </p:spPr>
      </p:pic>
    </p:spTree>
    <p:extLst>
      <p:ext uri="{BB962C8B-B14F-4D97-AF65-F5344CB8AC3E}">
        <p14:creationId xmlns:p14="http://schemas.microsoft.com/office/powerpoint/2010/main" val="343926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BF4199-A347-BDB4-F74C-AC5F5052914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0F74644-91A6-AF4A-078F-E5E29A354DC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41188F-2085-BBEA-752A-6114E643F8F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5AD090-A24B-4E45-B995-AF083D525CAE}"/>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6" name="页脚占位符 5">
            <a:extLst>
              <a:ext uri="{FF2B5EF4-FFF2-40B4-BE49-F238E27FC236}">
                <a16:creationId xmlns:a16="http://schemas.microsoft.com/office/drawing/2014/main" id="{561C3EB4-56F2-0FAE-C1F8-85AA531DEE6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E9D670-3298-CB1A-82F4-3126D604D4C3}"/>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25783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D05188-5589-EE64-9AD4-18E7359A94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FDAD4EE-94BF-CFFE-F946-3C778CA12FF2}"/>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A0E5F35-B453-DD8E-11C0-CA664AAF499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893B2F-1AAB-9A02-5A71-6E62E209FE75}"/>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6" name="页脚占位符 5">
            <a:extLst>
              <a:ext uri="{FF2B5EF4-FFF2-40B4-BE49-F238E27FC236}">
                <a16:creationId xmlns:a16="http://schemas.microsoft.com/office/drawing/2014/main" id="{37FC7E8A-0AED-98B8-9F67-BBC6653F036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AFF6B24-1766-1910-1982-0D8B055EB1F5}"/>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193154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A64089-3ED6-2772-CE18-162BDCD03AC7}"/>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D0AED82-D235-05BB-0960-83C156115AB2}"/>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399C70-048D-2F1D-80B8-05D39A1E8CC3}"/>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5" name="页脚占位符 4">
            <a:extLst>
              <a:ext uri="{FF2B5EF4-FFF2-40B4-BE49-F238E27FC236}">
                <a16:creationId xmlns:a16="http://schemas.microsoft.com/office/drawing/2014/main" id="{6CD23679-2DF4-D525-765F-182B2ABB38C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CF2BDDE-B938-DFB4-DDF6-87074A5BB969}"/>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415556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6878822-DB1E-41BD-4517-0CE8F5FCE48C}"/>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2C9BAC-FBFD-556F-0F2A-295252302897}"/>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2EA67B-8FF3-2993-F1C5-E6DC5C14A67D}"/>
              </a:ext>
            </a:extLst>
          </p:cNvPr>
          <p:cNvSpPr>
            <a:spLocks noGrp="1"/>
          </p:cNvSpPr>
          <p:nvPr>
            <p:ph type="dt" sz="half" idx="10"/>
          </p:nvPr>
        </p:nvSpPr>
        <p:spPr>
          <a:xfrm>
            <a:off x="628650" y="4767263"/>
            <a:ext cx="2057400" cy="273844"/>
          </a:xfrm>
          <a:prstGeom prst="rect">
            <a:avLst/>
          </a:prstGeom>
        </p:spPr>
        <p:txBody>
          <a:bodyPr/>
          <a:lstStyle/>
          <a:p>
            <a:fld id="{BBA6E25B-F5C1-4069-81F4-717A87B07AEA}" type="datetimeFigureOut">
              <a:rPr lang="zh-CN" altLang="en-US" smtClean="0"/>
              <a:t>2023/3/23</a:t>
            </a:fld>
            <a:endParaRPr lang="zh-CN" altLang="en-US"/>
          </a:p>
        </p:txBody>
      </p:sp>
      <p:sp>
        <p:nvSpPr>
          <p:cNvPr id="5" name="页脚占位符 4">
            <a:extLst>
              <a:ext uri="{FF2B5EF4-FFF2-40B4-BE49-F238E27FC236}">
                <a16:creationId xmlns:a16="http://schemas.microsoft.com/office/drawing/2014/main" id="{DB439557-05B6-C11C-BEDB-F9122560472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F7326B-B68D-F6B4-5581-DB0DF19130F5}"/>
              </a:ext>
            </a:extLst>
          </p:cNvPr>
          <p:cNvSpPr>
            <a:spLocks noGrp="1"/>
          </p:cNvSpPr>
          <p:nvPr>
            <p:ph type="sldNum" sz="quarter" idx="12"/>
          </p:nvPr>
        </p:nvSpPr>
        <p:spPr>
          <a:xfrm>
            <a:off x="6457950" y="4767263"/>
            <a:ext cx="2057400" cy="273844"/>
          </a:xfrm>
          <a:prstGeom prst="rect">
            <a:avLst/>
          </a:prstGeom>
        </p:spPr>
        <p:txBody>
          <a:bodyPr/>
          <a:lstStyle/>
          <a:p>
            <a:fld id="{3FCA6FF5-D1CB-4DE5-A24E-BC43B977F3FD}" type="slidenum">
              <a:rPr lang="zh-CN" altLang="en-US" smtClean="0"/>
              <a:t>‹#›</a:t>
            </a:fld>
            <a:endParaRPr lang="zh-CN" altLang="en-US"/>
          </a:p>
        </p:txBody>
      </p:sp>
    </p:spTree>
    <p:extLst>
      <p:ext uri="{BB962C8B-B14F-4D97-AF65-F5344CB8AC3E}">
        <p14:creationId xmlns:p14="http://schemas.microsoft.com/office/powerpoint/2010/main" val="232213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00273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001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3041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490934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418045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80512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56608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7633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37667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4864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695672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3588557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876198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10.xml"/><Relationship Id="rId4" Type="http://schemas.openxmlformats.org/officeDocument/2006/relationships/slideLayout" Target="../slideLayouts/slideLayout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22.jpe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12.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22.jpe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14.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15.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9.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8D8A1A-E996-4F5F-9400-4284F344FBC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F97F8FB-53E6-4ABE-A9E0-1592202F1ED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413096592"/>
      </p:ext>
    </p:extLst>
  </p:cSld>
  <p:clrMap bg1="lt1" tx1="dk1" bg2="dk2" tx2="lt2" accent1="accent1" accent2="accent2" accent3="accent3" accent4="accent4" accent5="accent5" accent6="accent6" hlink="hlink" folHlink="folHlink"/>
  <p:sldLayoutIdLst>
    <p:sldLayoutId id="2147484216" r:id="rId1"/>
    <p:sldLayoutId id="2147484222" r:id="rId2"/>
    <p:sldLayoutId id="2147484235" r:id="rId3"/>
    <p:sldLayoutId id="214748423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5F17CE3-AF74-4C27-A1FB-E5C13C2B9F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E3B5F3-BE92-4EF9-91A2-CD4E3ACA60A0}" type="datetimeFigureOut">
              <a:rPr lang="en-US" smtClean="0"/>
              <a:t>3/23/2023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4087" y="54128"/>
            <a:ext cx="1860965" cy="1860965"/>
          </a:xfrm>
          <a:prstGeom prst="rect">
            <a:avLst/>
          </a:prstGeom>
        </p:spPr>
      </p:pic>
    </p:spTree>
    <p:extLst>
      <p:ext uri="{BB962C8B-B14F-4D97-AF65-F5344CB8AC3E}">
        <p14:creationId xmlns:p14="http://schemas.microsoft.com/office/powerpoint/2010/main" val="537251147"/>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60" r:id="rId3"/>
    <p:sldLayoutId id="2147484261" r:id="rId4"/>
    <p:sldLayoutId id="2147484262" r:id="rId5"/>
    <p:sldLayoutId id="2147484263" r:id="rId6"/>
    <p:sldLayoutId id="2147484264" r:id="rId7"/>
    <p:sldLayoutId id="2147484340" r:id="rId8"/>
    <p:sldLayoutId id="2147484341" r:id="rId9"/>
    <p:sldLayoutId id="2147484342" r:id="rId10"/>
    <p:sldLayoutId id="21474843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759FA9-8C25-4A02-AE96-D63CCA0DFF2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0707648"/>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4F3F9"/>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17C02D2-0054-451C-BA5F-87B9C8CA321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cxnSp>
        <p:nvCxnSpPr>
          <p:cNvPr id="7" name="直接连接符 6">
            <a:extLst>
              <a:ext uri="{FF2B5EF4-FFF2-40B4-BE49-F238E27FC236}">
                <a16:creationId xmlns:a16="http://schemas.microsoft.com/office/drawing/2014/main" id="{B21C0C26-8151-2FAF-7CF3-FEA1DC426810}"/>
              </a:ext>
            </a:extLst>
          </p:cNvPr>
          <p:cNvCxnSpPr>
            <a:cxnSpLocks/>
          </p:cNvCxnSpPr>
          <p:nvPr userDrawn="1"/>
        </p:nvCxnSpPr>
        <p:spPr>
          <a:xfrm>
            <a:off x="0" y="181947"/>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E742CBD0-704D-2670-2D4E-105E9C6D6240}"/>
              </a:ext>
            </a:extLst>
          </p:cNvPr>
          <p:cNvSpPr/>
          <p:nvPr userDrawn="1"/>
        </p:nvSpPr>
        <p:spPr>
          <a:xfrm>
            <a:off x="804765" y="13995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椭圆 8">
            <a:extLst>
              <a:ext uri="{FF2B5EF4-FFF2-40B4-BE49-F238E27FC236}">
                <a16:creationId xmlns:a16="http://schemas.microsoft.com/office/drawing/2014/main" id="{DF28B574-E322-A142-F636-69CFE19F226F}"/>
              </a:ext>
            </a:extLst>
          </p:cNvPr>
          <p:cNvSpPr/>
          <p:nvPr userDrawn="1"/>
        </p:nvSpPr>
        <p:spPr>
          <a:xfrm>
            <a:off x="4905803" y="13995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椭圆 9">
            <a:extLst>
              <a:ext uri="{FF2B5EF4-FFF2-40B4-BE49-F238E27FC236}">
                <a16:creationId xmlns:a16="http://schemas.microsoft.com/office/drawing/2014/main" id="{9E89D4AD-85DD-3B84-3FA8-213DBB86B248}"/>
              </a:ext>
            </a:extLst>
          </p:cNvPr>
          <p:cNvSpPr/>
          <p:nvPr userDrawn="1"/>
        </p:nvSpPr>
        <p:spPr>
          <a:xfrm>
            <a:off x="5955497" y="13995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椭圆 10">
            <a:extLst>
              <a:ext uri="{FF2B5EF4-FFF2-40B4-BE49-F238E27FC236}">
                <a16:creationId xmlns:a16="http://schemas.microsoft.com/office/drawing/2014/main" id="{002532C7-F3CF-EA98-1709-2D3B702D3BC3}"/>
              </a:ext>
            </a:extLst>
          </p:cNvPr>
          <p:cNvSpPr/>
          <p:nvPr userDrawn="1"/>
        </p:nvSpPr>
        <p:spPr>
          <a:xfrm>
            <a:off x="8202075" y="13995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2" name="直接连接符 11">
            <a:extLst>
              <a:ext uri="{FF2B5EF4-FFF2-40B4-BE49-F238E27FC236}">
                <a16:creationId xmlns:a16="http://schemas.microsoft.com/office/drawing/2014/main" id="{54C7C746-D963-07C6-BA2E-5039BAF3CEAA}"/>
              </a:ext>
            </a:extLst>
          </p:cNvPr>
          <p:cNvCxnSpPr>
            <a:cxnSpLocks/>
          </p:cNvCxnSpPr>
          <p:nvPr userDrawn="1"/>
        </p:nvCxnSpPr>
        <p:spPr>
          <a:xfrm>
            <a:off x="0" y="391886"/>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5EF8F972-5424-D01A-4BAA-465E46FD721C}"/>
              </a:ext>
            </a:extLst>
          </p:cNvPr>
          <p:cNvSpPr/>
          <p:nvPr userDrawn="1"/>
        </p:nvSpPr>
        <p:spPr>
          <a:xfrm>
            <a:off x="1317015"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椭圆 13">
            <a:extLst>
              <a:ext uri="{FF2B5EF4-FFF2-40B4-BE49-F238E27FC236}">
                <a16:creationId xmlns:a16="http://schemas.microsoft.com/office/drawing/2014/main" id="{623D5CFC-6C29-D46A-E6DC-66E6ADAB32B9}"/>
              </a:ext>
            </a:extLst>
          </p:cNvPr>
          <p:cNvSpPr/>
          <p:nvPr userDrawn="1"/>
        </p:nvSpPr>
        <p:spPr>
          <a:xfrm>
            <a:off x="4572000"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椭圆 14">
            <a:extLst>
              <a:ext uri="{FF2B5EF4-FFF2-40B4-BE49-F238E27FC236}">
                <a16:creationId xmlns:a16="http://schemas.microsoft.com/office/drawing/2014/main" id="{D63093A1-25B4-8498-CFD2-525C72E1368C}"/>
              </a:ext>
            </a:extLst>
          </p:cNvPr>
          <p:cNvSpPr/>
          <p:nvPr userDrawn="1"/>
        </p:nvSpPr>
        <p:spPr>
          <a:xfrm>
            <a:off x="6279036"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椭圆 15">
            <a:extLst>
              <a:ext uri="{FF2B5EF4-FFF2-40B4-BE49-F238E27FC236}">
                <a16:creationId xmlns:a16="http://schemas.microsoft.com/office/drawing/2014/main" id="{4148D781-FE03-AE42-37A9-0A31F65A458E}"/>
              </a:ext>
            </a:extLst>
          </p:cNvPr>
          <p:cNvSpPr/>
          <p:nvPr userDrawn="1"/>
        </p:nvSpPr>
        <p:spPr>
          <a:xfrm>
            <a:off x="8476395"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7" name="直接连接符 16">
            <a:extLst>
              <a:ext uri="{FF2B5EF4-FFF2-40B4-BE49-F238E27FC236}">
                <a16:creationId xmlns:a16="http://schemas.microsoft.com/office/drawing/2014/main" id="{6E67279B-BCCD-AB5E-098A-753A58E8A2C3}"/>
              </a:ext>
            </a:extLst>
          </p:cNvPr>
          <p:cNvCxnSpPr>
            <a:cxnSpLocks/>
          </p:cNvCxnSpPr>
          <p:nvPr userDrawn="1"/>
        </p:nvCxnSpPr>
        <p:spPr>
          <a:xfrm>
            <a:off x="0" y="601826"/>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1942E295-993C-AD4E-42E4-05BB380CB4D1}"/>
              </a:ext>
            </a:extLst>
          </p:cNvPr>
          <p:cNvSpPr/>
          <p:nvPr userDrawn="1"/>
        </p:nvSpPr>
        <p:spPr>
          <a:xfrm>
            <a:off x="804765" y="55983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椭圆 18">
            <a:extLst>
              <a:ext uri="{FF2B5EF4-FFF2-40B4-BE49-F238E27FC236}">
                <a16:creationId xmlns:a16="http://schemas.microsoft.com/office/drawing/2014/main" id="{43947370-A573-F800-A780-547EE8DD9236}"/>
              </a:ext>
            </a:extLst>
          </p:cNvPr>
          <p:cNvSpPr/>
          <p:nvPr userDrawn="1"/>
        </p:nvSpPr>
        <p:spPr>
          <a:xfrm>
            <a:off x="4905803" y="55983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0" name="椭圆 19">
            <a:extLst>
              <a:ext uri="{FF2B5EF4-FFF2-40B4-BE49-F238E27FC236}">
                <a16:creationId xmlns:a16="http://schemas.microsoft.com/office/drawing/2014/main" id="{8BEC2BF5-9CF5-87A8-BCFE-427CFFE3AA30}"/>
              </a:ext>
            </a:extLst>
          </p:cNvPr>
          <p:cNvSpPr/>
          <p:nvPr userDrawn="1"/>
        </p:nvSpPr>
        <p:spPr>
          <a:xfrm>
            <a:off x="5955497" y="55983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1" name="椭圆 20">
            <a:extLst>
              <a:ext uri="{FF2B5EF4-FFF2-40B4-BE49-F238E27FC236}">
                <a16:creationId xmlns:a16="http://schemas.microsoft.com/office/drawing/2014/main" id="{7C089F38-100A-30B8-8E1C-A6603BAF0A47}"/>
              </a:ext>
            </a:extLst>
          </p:cNvPr>
          <p:cNvSpPr/>
          <p:nvPr userDrawn="1"/>
        </p:nvSpPr>
        <p:spPr>
          <a:xfrm>
            <a:off x="7396377" y="55983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22" name="直接连接符 21">
            <a:extLst>
              <a:ext uri="{FF2B5EF4-FFF2-40B4-BE49-F238E27FC236}">
                <a16:creationId xmlns:a16="http://schemas.microsoft.com/office/drawing/2014/main" id="{754EABC5-199C-5677-5167-2487170DCB45}"/>
              </a:ext>
            </a:extLst>
          </p:cNvPr>
          <p:cNvCxnSpPr>
            <a:cxnSpLocks/>
          </p:cNvCxnSpPr>
          <p:nvPr userDrawn="1"/>
        </p:nvCxnSpPr>
        <p:spPr>
          <a:xfrm>
            <a:off x="0" y="811765"/>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F2A65ADC-46B1-8E5D-8481-495B2C472F5A}"/>
              </a:ext>
            </a:extLst>
          </p:cNvPr>
          <p:cNvSpPr/>
          <p:nvPr userDrawn="1"/>
        </p:nvSpPr>
        <p:spPr>
          <a:xfrm>
            <a:off x="345815"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椭圆 23">
            <a:extLst>
              <a:ext uri="{FF2B5EF4-FFF2-40B4-BE49-F238E27FC236}">
                <a16:creationId xmlns:a16="http://schemas.microsoft.com/office/drawing/2014/main" id="{5F81EF19-C224-48D3-DC29-F0EE1F1BD47A}"/>
              </a:ext>
            </a:extLst>
          </p:cNvPr>
          <p:cNvSpPr/>
          <p:nvPr userDrawn="1"/>
        </p:nvSpPr>
        <p:spPr>
          <a:xfrm>
            <a:off x="5234824"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椭圆 24">
            <a:extLst>
              <a:ext uri="{FF2B5EF4-FFF2-40B4-BE49-F238E27FC236}">
                <a16:creationId xmlns:a16="http://schemas.microsoft.com/office/drawing/2014/main" id="{E013C86C-8A3E-2168-7892-1E3CA875E341}"/>
              </a:ext>
            </a:extLst>
          </p:cNvPr>
          <p:cNvSpPr/>
          <p:nvPr userDrawn="1"/>
        </p:nvSpPr>
        <p:spPr>
          <a:xfrm>
            <a:off x="6416196"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6" name="椭圆 25">
            <a:extLst>
              <a:ext uri="{FF2B5EF4-FFF2-40B4-BE49-F238E27FC236}">
                <a16:creationId xmlns:a16="http://schemas.microsoft.com/office/drawing/2014/main" id="{D90328BD-E15D-7131-AEA5-2320051D40D4}"/>
              </a:ext>
            </a:extLst>
          </p:cNvPr>
          <p:cNvSpPr/>
          <p:nvPr userDrawn="1"/>
        </p:nvSpPr>
        <p:spPr>
          <a:xfrm>
            <a:off x="8661025"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27" name="直接连接符 26">
            <a:extLst>
              <a:ext uri="{FF2B5EF4-FFF2-40B4-BE49-F238E27FC236}">
                <a16:creationId xmlns:a16="http://schemas.microsoft.com/office/drawing/2014/main" id="{7F9910EC-F6B0-5FC3-16D7-DA08A588A62E}"/>
              </a:ext>
            </a:extLst>
          </p:cNvPr>
          <p:cNvCxnSpPr>
            <a:cxnSpLocks/>
          </p:cNvCxnSpPr>
          <p:nvPr userDrawn="1"/>
        </p:nvCxnSpPr>
        <p:spPr>
          <a:xfrm>
            <a:off x="0" y="1021704"/>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8C88AB65-F64A-9E6D-6BBB-C1BA3FA990AC}"/>
              </a:ext>
            </a:extLst>
          </p:cNvPr>
          <p:cNvSpPr/>
          <p:nvPr userDrawn="1"/>
        </p:nvSpPr>
        <p:spPr>
          <a:xfrm>
            <a:off x="804765" y="9797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9" name="椭圆 28">
            <a:extLst>
              <a:ext uri="{FF2B5EF4-FFF2-40B4-BE49-F238E27FC236}">
                <a16:creationId xmlns:a16="http://schemas.microsoft.com/office/drawing/2014/main" id="{9C94BF05-315F-B714-CA76-A12ED13974F0}"/>
              </a:ext>
            </a:extLst>
          </p:cNvPr>
          <p:cNvSpPr/>
          <p:nvPr userDrawn="1"/>
        </p:nvSpPr>
        <p:spPr>
          <a:xfrm>
            <a:off x="4704029" y="9797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0" name="椭圆 29">
            <a:extLst>
              <a:ext uri="{FF2B5EF4-FFF2-40B4-BE49-F238E27FC236}">
                <a16:creationId xmlns:a16="http://schemas.microsoft.com/office/drawing/2014/main" id="{E6B22172-2F28-0FE6-B6DB-F72A2415CED5}"/>
              </a:ext>
            </a:extLst>
          </p:cNvPr>
          <p:cNvSpPr/>
          <p:nvPr userDrawn="1"/>
        </p:nvSpPr>
        <p:spPr>
          <a:xfrm>
            <a:off x="5424701" y="9797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1" name="椭圆 30">
            <a:extLst>
              <a:ext uri="{FF2B5EF4-FFF2-40B4-BE49-F238E27FC236}">
                <a16:creationId xmlns:a16="http://schemas.microsoft.com/office/drawing/2014/main" id="{333D5B29-1C93-E183-DCEF-F043A774ED53}"/>
              </a:ext>
            </a:extLst>
          </p:cNvPr>
          <p:cNvSpPr/>
          <p:nvPr userDrawn="1"/>
        </p:nvSpPr>
        <p:spPr>
          <a:xfrm>
            <a:off x="7874105" y="9797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32" name="直接连接符 31">
            <a:extLst>
              <a:ext uri="{FF2B5EF4-FFF2-40B4-BE49-F238E27FC236}">
                <a16:creationId xmlns:a16="http://schemas.microsoft.com/office/drawing/2014/main" id="{9E6832F5-5EB4-C2F1-D62E-5AE5FC855274}"/>
              </a:ext>
            </a:extLst>
          </p:cNvPr>
          <p:cNvCxnSpPr>
            <a:cxnSpLocks/>
          </p:cNvCxnSpPr>
          <p:nvPr userDrawn="1"/>
        </p:nvCxnSpPr>
        <p:spPr>
          <a:xfrm>
            <a:off x="0" y="123164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90DEB0A9-36D3-AEA8-057C-E691198478B6}"/>
              </a:ext>
            </a:extLst>
          </p:cNvPr>
          <p:cNvSpPr/>
          <p:nvPr userDrawn="1"/>
        </p:nvSpPr>
        <p:spPr>
          <a:xfrm>
            <a:off x="599025" y="118965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椭圆 33">
            <a:extLst>
              <a:ext uri="{FF2B5EF4-FFF2-40B4-BE49-F238E27FC236}">
                <a16:creationId xmlns:a16="http://schemas.microsoft.com/office/drawing/2014/main" id="{96F1A5CE-8779-6013-5513-0D8AB3B8DC00}"/>
              </a:ext>
            </a:extLst>
          </p:cNvPr>
          <p:cNvSpPr/>
          <p:nvPr userDrawn="1"/>
        </p:nvSpPr>
        <p:spPr>
          <a:xfrm>
            <a:off x="4178831" y="118965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5" name="椭圆 34">
            <a:extLst>
              <a:ext uri="{FF2B5EF4-FFF2-40B4-BE49-F238E27FC236}">
                <a16:creationId xmlns:a16="http://schemas.microsoft.com/office/drawing/2014/main" id="{30222F34-FE4E-D451-5C59-B92B7DDAB8CA}"/>
              </a:ext>
            </a:extLst>
          </p:cNvPr>
          <p:cNvSpPr/>
          <p:nvPr userDrawn="1"/>
        </p:nvSpPr>
        <p:spPr>
          <a:xfrm>
            <a:off x="6110501" y="118965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6" name="椭圆 35">
            <a:extLst>
              <a:ext uri="{FF2B5EF4-FFF2-40B4-BE49-F238E27FC236}">
                <a16:creationId xmlns:a16="http://schemas.microsoft.com/office/drawing/2014/main" id="{78DA1211-84DE-7B88-8AE3-69B17E88B6E7}"/>
              </a:ext>
            </a:extLst>
          </p:cNvPr>
          <p:cNvSpPr/>
          <p:nvPr userDrawn="1"/>
        </p:nvSpPr>
        <p:spPr>
          <a:xfrm>
            <a:off x="7083801" y="118965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37" name="直接连接符 36">
            <a:extLst>
              <a:ext uri="{FF2B5EF4-FFF2-40B4-BE49-F238E27FC236}">
                <a16:creationId xmlns:a16="http://schemas.microsoft.com/office/drawing/2014/main" id="{BF942AD7-5843-17C9-52D7-5222240F743F}"/>
              </a:ext>
            </a:extLst>
          </p:cNvPr>
          <p:cNvCxnSpPr>
            <a:cxnSpLocks/>
          </p:cNvCxnSpPr>
          <p:nvPr userDrawn="1"/>
        </p:nvCxnSpPr>
        <p:spPr>
          <a:xfrm>
            <a:off x="0" y="144158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38" name="椭圆 37">
            <a:extLst>
              <a:ext uri="{FF2B5EF4-FFF2-40B4-BE49-F238E27FC236}">
                <a16:creationId xmlns:a16="http://schemas.microsoft.com/office/drawing/2014/main" id="{5CC427DD-9BEF-F6C8-B73D-08C68022114F}"/>
              </a:ext>
            </a:extLst>
          </p:cNvPr>
          <p:cNvSpPr/>
          <p:nvPr userDrawn="1"/>
        </p:nvSpPr>
        <p:spPr>
          <a:xfrm>
            <a:off x="1455575" y="13995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9" name="椭圆 38">
            <a:extLst>
              <a:ext uri="{FF2B5EF4-FFF2-40B4-BE49-F238E27FC236}">
                <a16:creationId xmlns:a16="http://schemas.microsoft.com/office/drawing/2014/main" id="{4F3C2EDB-0D1D-0671-97D2-1685A2867671}"/>
              </a:ext>
            </a:extLst>
          </p:cNvPr>
          <p:cNvSpPr/>
          <p:nvPr userDrawn="1"/>
        </p:nvSpPr>
        <p:spPr>
          <a:xfrm>
            <a:off x="4610606" y="13995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0" name="椭圆 39">
            <a:extLst>
              <a:ext uri="{FF2B5EF4-FFF2-40B4-BE49-F238E27FC236}">
                <a16:creationId xmlns:a16="http://schemas.microsoft.com/office/drawing/2014/main" id="{721A7DAD-A241-32F9-F98E-2AC2A3FC774F}"/>
              </a:ext>
            </a:extLst>
          </p:cNvPr>
          <p:cNvSpPr/>
          <p:nvPr userDrawn="1"/>
        </p:nvSpPr>
        <p:spPr>
          <a:xfrm>
            <a:off x="5550546" y="13995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1" name="椭圆 40">
            <a:extLst>
              <a:ext uri="{FF2B5EF4-FFF2-40B4-BE49-F238E27FC236}">
                <a16:creationId xmlns:a16="http://schemas.microsoft.com/office/drawing/2014/main" id="{2341697D-656C-A0E7-D975-5629CEB36557}"/>
              </a:ext>
            </a:extLst>
          </p:cNvPr>
          <p:cNvSpPr/>
          <p:nvPr userDrawn="1"/>
        </p:nvSpPr>
        <p:spPr>
          <a:xfrm>
            <a:off x="8202075" y="13995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42" name="直接连接符 41">
            <a:extLst>
              <a:ext uri="{FF2B5EF4-FFF2-40B4-BE49-F238E27FC236}">
                <a16:creationId xmlns:a16="http://schemas.microsoft.com/office/drawing/2014/main" id="{84A2D2B6-D30D-797A-8E99-3896C66AFCAB}"/>
              </a:ext>
            </a:extLst>
          </p:cNvPr>
          <p:cNvCxnSpPr>
            <a:cxnSpLocks/>
          </p:cNvCxnSpPr>
          <p:nvPr userDrawn="1"/>
        </p:nvCxnSpPr>
        <p:spPr>
          <a:xfrm>
            <a:off x="0" y="1651522"/>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066C44D1-74B7-79CF-BF8C-24416876167B}"/>
              </a:ext>
            </a:extLst>
          </p:cNvPr>
          <p:cNvSpPr/>
          <p:nvPr userDrawn="1"/>
        </p:nvSpPr>
        <p:spPr>
          <a:xfrm>
            <a:off x="1455575" y="160953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4" name="椭圆 43">
            <a:extLst>
              <a:ext uri="{FF2B5EF4-FFF2-40B4-BE49-F238E27FC236}">
                <a16:creationId xmlns:a16="http://schemas.microsoft.com/office/drawing/2014/main" id="{F28CB465-4B06-4374-9F9F-60A31A264B0A}"/>
              </a:ext>
            </a:extLst>
          </p:cNvPr>
          <p:cNvSpPr/>
          <p:nvPr userDrawn="1"/>
        </p:nvSpPr>
        <p:spPr>
          <a:xfrm>
            <a:off x="5463422" y="160953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5" name="椭圆 44">
            <a:extLst>
              <a:ext uri="{FF2B5EF4-FFF2-40B4-BE49-F238E27FC236}">
                <a16:creationId xmlns:a16="http://schemas.microsoft.com/office/drawing/2014/main" id="{66227D5C-2175-541C-2D72-9F4B768EC89D}"/>
              </a:ext>
            </a:extLst>
          </p:cNvPr>
          <p:cNvSpPr/>
          <p:nvPr userDrawn="1"/>
        </p:nvSpPr>
        <p:spPr>
          <a:xfrm>
            <a:off x="6641297" y="160953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6" name="椭圆 45">
            <a:extLst>
              <a:ext uri="{FF2B5EF4-FFF2-40B4-BE49-F238E27FC236}">
                <a16:creationId xmlns:a16="http://schemas.microsoft.com/office/drawing/2014/main" id="{F77A087E-5326-2175-3A09-72D10D52CBB8}"/>
              </a:ext>
            </a:extLst>
          </p:cNvPr>
          <p:cNvSpPr/>
          <p:nvPr userDrawn="1"/>
        </p:nvSpPr>
        <p:spPr>
          <a:xfrm>
            <a:off x="8712926" y="160953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47" name="直接连接符 46">
            <a:extLst>
              <a:ext uri="{FF2B5EF4-FFF2-40B4-BE49-F238E27FC236}">
                <a16:creationId xmlns:a16="http://schemas.microsoft.com/office/drawing/2014/main" id="{2AED2071-DD05-944D-A6E8-295DAC6DBF39}"/>
              </a:ext>
            </a:extLst>
          </p:cNvPr>
          <p:cNvCxnSpPr>
            <a:cxnSpLocks/>
          </p:cNvCxnSpPr>
          <p:nvPr userDrawn="1"/>
        </p:nvCxnSpPr>
        <p:spPr>
          <a:xfrm>
            <a:off x="0" y="1861461"/>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9C8954FD-D604-4C57-A518-63DB0A80A8C1}"/>
              </a:ext>
            </a:extLst>
          </p:cNvPr>
          <p:cNvSpPr/>
          <p:nvPr userDrawn="1"/>
        </p:nvSpPr>
        <p:spPr>
          <a:xfrm>
            <a:off x="804765" y="181947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9" name="椭圆 48">
            <a:extLst>
              <a:ext uri="{FF2B5EF4-FFF2-40B4-BE49-F238E27FC236}">
                <a16:creationId xmlns:a16="http://schemas.microsoft.com/office/drawing/2014/main" id="{9473E7DD-1D96-53A7-92B8-4D8D7284C7EB}"/>
              </a:ext>
            </a:extLst>
          </p:cNvPr>
          <p:cNvSpPr/>
          <p:nvPr userDrawn="1"/>
        </p:nvSpPr>
        <p:spPr>
          <a:xfrm>
            <a:off x="4905803" y="181947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0" name="椭圆 49">
            <a:extLst>
              <a:ext uri="{FF2B5EF4-FFF2-40B4-BE49-F238E27FC236}">
                <a16:creationId xmlns:a16="http://schemas.microsoft.com/office/drawing/2014/main" id="{5580C6C2-E947-0F75-5713-53113C1DBA43}"/>
              </a:ext>
            </a:extLst>
          </p:cNvPr>
          <p:cNvSpPr/>
          <p:nvPr userDrawn="1"/>
        </p:nvSpPr>
        <p:spPr>
          <a:xfrm>
            <a:off x="5955497" y="181947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1" name="椭圆 50">
            <a:extLst>
              <a:ext uri="{FF2B5EF4-FFF2-40B4-BE49-F238E27FC236}">
                <a16:creationId xmlns:a16="http://schemas.microsoft.com/office/drawing/2014/main" id="{0D51C32B-034E-01E3-51FB-5CBC1BD9AAB7}"/>
              </a:ext>
            </a:extLst>
          </p:cNvPr>
          <p:cNvSpPr/>
          <p:nvPr userDrawn="1"/>
        </p:nvSpPr>
        <p:spPr>
          <a:xfrm>
            <a:off x="7832117" y="181947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52" name="直接连接符 51">
            <a:extLst>
              <a:ext uri="{FF2B5EF4-FFF2-40B4-BE49-F238E27FC236}">
                <a16:creationId xmlns:a16="http://schemas.microsoft.com/office/drawing/2014/main" id="{89EA12DD-CE66-2307-FA7B-1E1E8144806E}"/>
              </a:ext>
            </a:extLst>
          </p:cNvPr>
          <p:cNvCxnSpPr>
            <a:cxnSpLocks/>
          </p:cNvCxnSpPr>
          <p:nvPr userDrawn="1"/>
        </p:nvCxnSpPr>
        <p:spPr>
          <a:xfrm>
            <a:off x="0" y="2071404"/>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AAC64691-5A7D-7147-37D4-50BC0AAEDED0}"/>
              </a:ext>
            </a:extLst>
          </p:cNvPr>
          <p:cNvSpPr/>
          <p:nvPr userDrawn="1"/>
        </p:nvSpPr>
        <p:spPr>
          <a:xfrm>
            <a:off x="1317015"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4" name="椭圆 53">
            <a:extLst>
              <a:ext uri="{FF2B5EF4-FFF2-40B4-BE49-F238E27FC236}">
                <a16:creationId xmlns:a16="http://schemas.microsoft.com/office/drawing/2014/main" id="{C3F5B198-6B22-7E01-D525-F57AE8AE3BA5}"/>
              </a:ext>
            </a:extLst>
          </p:cNvPr>
          <p:cNvSpPr/>
          <p:nvPr userDrawn="1"/>
        </p:nvSpPr>
        <p:spPr>
          <a:xfrm>
            <a:off x="4179997"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5" name="椭圆 54">
            <a:extLst>
              <a:ext uri="{FF2B5EF4-FFF2-40B4-BE49-F238E27FC236}">
                <a16:creationId xmlns:a16="http://schemas.microsoft.com/office/drawing/2014/main" id="{91832225-2E85-33A1-3D8B-0C30B03165CC}"/>
              </a:ext>
            </a:extLst>
          </p:cNvPr>
          <p:cNvSpPr/>
          <p:nvPr userDrawn="1"/>
        </p:nvSpPr>
        <p:spPr>
          <a:xfrm>
            <a:off x="5532002"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6" name="椭圆 55">
            <a:extLst>
              <a:ext uri="{FF2B5EF4-FFF2-40B4-BE49-F238E27FC236}">
                <a16:creationId xmlns:a16="http://schemas.microsoft.com/office/drawing/2014/main" id="{AB55F335-FEF7-797E-A85A-0DC9611AB940}"/>
              </a:ext>
            </a:extLst>
          </p:cNvPr>
          <p:cNvSpPr/>
          <p:nvPr userDrawn="1"/>
        </p:nvSpPr>
        <p:spPr>
          <a:xfrm>
            <a:off x="7709886"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57" name="直接连接符 56">
            <a:extLst>
              <a:ext uri="{FF2B5EF4-FFF2-40B4-BE49-F238E27FC236}">
                <a16:creationId xmlns:a16="http://schemas.microsoft.com/office/drawing/2014/main" id="{B40454D6-1418-3483-7AC8-8CD76C597CEF}"/>
              </a:ext>
            </a:extLst>
          </p:cNvPr>
          <p:cNvCxnSpPr>
            <a:cxnSpLocks/>
          </p:cNvCxnSpPr>
          <p:nvPr userDrawn="1"/>
        </p:nvCxnSpPr>
        <p:spPr>
          <a:xfrm>
            <a:off x="0" y="2323331"/>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58" name="椭圆 57">
            <a:extLst>
              <a:ext uri="{FF2B5EF4-FFF2-40B4-BE49-F238E27FC236}">
                <a16:creationId xmlns:a16="http://schemas.microsoft.com/office/drawing/2014/main" id="{2CAB2297-F60B-E62F-0119-75684F7F2177}"/>
              </a:ext>
            </a:extLst>
          </p:cNvPr>
          <p:cNvSpPr/>
          <p:nvPr userDrawn="1"/>
        </p:nvSpPr>
        <p:spPr>
          <a:xfrm>
            <a:off x="414395" y="228134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9" name="椭圆 58">
            <a:extLst>
              <a:ext uri="{FF2B5EF4-FFF2-40B4-BE49-F238E27FC236}">
                <a16:creationId xmlns:a16="http://schemas.microsoft.com/office/drawing/2014/main" id="{9384BEB4-9A85-D57D-F785-3F23FD8BDA39}"/>
              </a:ext>
            </a:extLst>
          </p:cNvPr>
          <p:cNvSpPr/>
          <p:nvPr userDrawn="1"/>
        </p:nvSpPr>
        <p:spPr>
          <a:xfrm>
            <a:off x="4503420" y="228134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0" name="椭圆 59">
            <a:extLst>
              <a:ext uri="{FF2B5EF4-FFF2-40B4-BE49-F238E27FC236}">
                <a16:creationId xmlns:a16="http://schemas.microsoft.com/office/drawing/2014/main" id="{E7E6B59E-A733-17AD-1D5F-67685F011AE6}"/>
              </a:ext>
            </a:extLst>
          </p:cNvPr>
          <p:cNvSpPr/>
          <p:nvPr userDrawn="1"/>
        </p:nvSpPr>
        <p:spPr>
          <a:xfrm>
            <a:off x="6591612" y="228134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1" name="椭圆 60">
            <a:extLst>
              <a:ext uri="{FF2B5EF4-FFF2-40B4-BE49-F238E27FC236}">
                <a16:creationId xmlns:a16="http://schemas.microsoft.com/office/drawing/2014/main" id="{3FC33F0E-3279-9161-CE36-D5352C34777A}"/>
              </a:ext>
            </a:extLst>
          </p:cNvPr>
          <p:cNvSpPr/>
          <p:nvPr userDrawn="1"/>
        </p:nvSpPr>
        <p:spPr>
          <a:xfrm>
            <a:off x="8605508" y="228134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2" name="直接连接符 61">
            <a:extLst>
              <a:ext uri="{FF2B5EF4-FFF2-40B4-BE49-F238E27FC236}">
                <a16:creationId xmlns:a16="http://schemas.microsoft.com/office/drawing/2014/main" id="{0A177026-0E31-C8F8-2854-2BF33F4A6AF6}"/>
              </a:ext>
            </a:extLst>
          </p:cNvPr>
          <p:cNvCxnSpPr>
            <a:cxnSpLocks/>
          </p:cNvCxnSpPr>
          <p:nvPr userDrawn="1"/>
        </p:nvCxnSpPr>
        <p:spPr>
          <a:xfrm>
            <a:off x="0" y="2571750"/>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0819E2B4-5BA3-A976-51E5-E2359343FCAE}"/>
              </a:ext>
            </a:extLst>
          </p:cNvPr>
          <p:cNvSpPr/>
          <p:nvPr userDrawn="1"/>
        </p:nvSpPr>
        <p:spPr>
          <a:xfrm>
            <a:off x="804765" y="2529760"/>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4" name="椭圆 63">
            <a:extLst>
              <a:ext uri="{FF2B5EF4-FFF2-40B4-BE49-F238E27FC236}">
                <a16:creationId xmlns:a16="http://schemas.microsoft.com/office/drawing/2014/main" id="{5D2F1895-869F-FB99-26CD-E2389D0573EB}"/>
              </a:ext>
            </a:extLst>
          </p:cNvPr>
          <p:cNvSpPr/>
          <p:nvPr userDrawn="1"/>
        </p:nvSpPr>
        <p:spPr>
          <a:xfrm>
            <a:off x="5295648" y="2529760"/>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5" name="椭圆 64">
            <a:extLst>
              <a:ext uri="{FF2B5EF4-FFF2-40B4-BE49-F238E27FC236}">
                <a16:creationId xmlns:a16="http://schemas.microsoft.com/office/drawing/2014/main" id="{91A5DCBF-9363-6EFF-B090-57698BCD4080}"/>
              </a:ext>
            </a:extLst>
          </p:cNvPr>
          <p:cNvSpPr/>
          <p:nvPr userDrawn="1"/>
        </p:nvSpPr>
        <p:spPr>
          <a:xfrm>
            <a:off x="5955497" y="2529760"/>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6" name="椭圆 65">
            <a:extLst>
              <a:ext uri="{FF2B5EF4-FFF2-40B4-BE49-F238E27FC236}">
                <a16:creationId xmlns:a16="http://schemas.microsoft.com/office/drawing/2014/main" id="{0D4C76D4-5B8E-9BFA-AA12-3ED6BDE16290}"/>
              </a:ext>
            </a:extLst>
          </p:cNvPr>
          <p:cNvSpPr/>
          <p:nvPr userDrawn="1"/>
        </p:nvSpPr>
        <p:spPr>
          <a:xfrm>
            <a:off x="7089866" y="2529760"/>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7" name="直接连接符 66">
            <a:extLst>
              <a:ext uri="{FF2B5EF4-FFF2-40B4-BE49-F238E27FC236}">
                <a16:creationId xmlns:a16="http://schemas.microsoft.com/office/drawing/2014/main" id="{78F42E82-A635-4024-D5CA-58C50599E745}"/>
              </a:ext>
            </a:extLst>
          </p:cNvPr>
          <p:cNvCxnSpPr>
            <a:cxnSpLocks/>
          </p:cNvCxnSpPr>
          <p:nvPr userDrawn="1"/>
        </p:nvCxnSpPr>
        <p:spPr>
          <a:xfrm>
            <a:off x="0" y="278168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68" name="椭圆 67">
            <a:extLst>
              <a:ext uri="{FF2B5EF4-FFF2-40B4-BE49-F238E27FC236}">
                <a16:creationId xmlns:a16="http://schemas.microsoft.com/office/drawing/2014/main" id="{630A6D61-C9D9-EDA9-82BA-E2C8A89760CB}"/>
              </a:ext>
            </a:extLst>
          </p:cNvPr>
          <p:cNvSpPr/>
          <p:nvPr userDrawn="1"/>
        </p:nvSpPr>
        <p:spPr>
          <a:xfrm>
            <a:off x="599025"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9" name="椭圆 68">
            <a:extLst>
              <a:ext uri="{FF2B5EF4-FFF2-40B4-BE49-F238E27FC236}">
                <a16:creationId xmlns:a16="http://schemas.microsoft.com/office/drawing/2014/main" id="{EF50AC7E-66B1-7F96-0955-C8AADE95A1EE}"/>
              </a:ext>
            </a:extLst>
          </p:cNvPr>
          <p:cNvSpPr/>
          <p:nvPr userDrawn="1"/>
        </p:nvSpPr>
        <p:spPr>
          <a:xfrm>
            <a:off x="4248577"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0" name="椭圆 69">
            <a:extLst>
              <a:ext uri="{FF2B5EF4-FFF2-40B4-BE49-F238E27FC236}">
                <a16:creationId xmlns:a16="http://schemas.microsoft.com/office/drawing/2014/main" id="{12F68B56-EC8C-FF9B-6939-D1BC0D8AB4C4}"/>
              </a:ext>
            </a:extLst>
          </p:cNvPr>
          <p:cNvSpPr/>
          <p:nvPr userDrawn="1"/>
        </p:nvSpPr>
        <p:spPr>
          <a:xfrm>
            <a:off x="6509152"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1" name="椭圆 70">
            <a:extLst>
              <a:ext uri="{FF2B5EF4-FFF2-40B4-BE49-F238E27FC236}">
                <a16:creationId xmlns:a16="http://schemas.microsoft.com/office/drawing/2014/main" id="{BCBDDEB0-825A-5820-51B2-259275C8952A}"/>
              </a:ext>
            </a:extLst>
          </p:cNvPr>
          <p:cNvSpPr/>
          <p:nvPr userDrawn="1"/>
        </p:nvSpPr>
        <p:spPr>
          <a:xfrm>
            <a:off x="8476395"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72" name="直接连接符 71">
            <a:extLst>
              <a:ext uri="{FF2B5EF4-FFF2-40B4-BE49-F238E27FC236}">
                <a16:creationId xmlns:a16="http://schemas.microsoft.com/office/drawing/2014/main" id="{1C893C56-2914-B429-6466-80F37C8128DE}"/>
              </a:ext>
            </a:extLst>
          </p:cNvPr>
          <p:cNvCxnSpPr>
            <a:cxnSpLocks/>
          </p:cNvCxnSpPr>
          <p:nvPr userDrawn="1"/>
        </p:nvCxnSpPr>
        <p:spPr>
          <a:xfrm>
            <a:off x="0" y="2991615"/>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73" name="椭圆 72">
            <a:extLst>
              <a:ext uri="{FF2B5EF4-FFF2-40B4-BE49-F238E27FC236}">
                <a16:creationId xmlns:a16="http://schemas.microsoft.com/office/drawing/2014/main" id="{8D8744A9-EF7E-4376-C5F1-79E9D6F59CE0}"/>
              </a:ext>
            </a:extLst>
          </p:cNvPr>
          <p:cNvSpPr/>
          <p:nvPr userDrawn="1"/>
        </p:nvSpPr>
        <p:spPr>
          <a:xfrm>
            <a:off x="2580964" y="294962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4" name="椭圆 73">
            <a:extLst>
              <a:ext uri="{FF2B5EF4-FFF2-40B4-BE49-F238E27FC236}">
                <a16:creationId xmlns:a16="http://schemas.microsoft.com/office/drawing/2014/main" id="{B412E522-97A6-EE48-2400-B3572DACA56D}"/>
              </a:ext>
            </a:extLst>
          </p:cNvPr>
          <p:cNvSpPr/>
          <p:nvPr userDrawn="1"/>
        </p:nvSpPr>
        <p:spPr>
          <a:xfrm>
            <a:off x="4767243" y="295484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5" name="椭圆 74">
            <a:extLst>
              <a:ext uri="{FF2B5EF4-FFF2-40B4-BE49-F238E27FC236}">
                <a16:creationId xmlns:a16="http://schemas.microsoft.com/office/drawing/2014/main" id="{3A883CD2-2D6B-1E8A-C14A-FF94B2A8FEA3}"/>
              </a:ext>
            </a:extLst>
          </p:cNvPr>
          <p:cNvSpPr/>
          <p:nvPr userDrawn="1"/>
        </p:nvSpPr>
        <p:spPr>
          <a:xfrm>
            <a:off x="5955497" y="294962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6" name="椭圆 75">
            <a:extLst>
              <a:ext uri="{FF2B5EF4-FFF2-40B4-BE49-F238E27FC236}">
                <a16:creationId xmlns:a16="http://schemas.microsoft.com/office/drawing/2014/main" id="{B5F20A5D-2D1A-99F5-B490-68F7B1FA29D3}"/>
              </a:ext>
            </a:extLst>
          </p:cNvPr>
          <p:cNvSpPr/>
          <p:nvPr userDrawn="1"/>
        </p:nvSpPr>
        <p:spPr>
          <a:xfrm>
            <a:off x="7620779" y="294962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77" name="直接连接符 76">
            <a:extLst>
              <a:ext uri="{FF2B5EF4-FFF2-40B4-BE49-F238E27FC236}">
                <a16:creationId xmlns:a16="http://schemas.microsoft.com/office/drawing/2014/main" id="{3E69353D-8CAE-354D-FDE7-6D487FE26763}"/>
              </a:ext>
            </a:extLst>
          </p:cNvPr>
          <p:cNvCxnSpPr>
            <a:cxnSpLocks/>
          </p:cNvCxnSpPr>
          <p:nvPr userDrawn="1"/>
        </p:nvCxnSpPr>
        <p:spPr>
          <a:xfrm>
            <a:off x="0" y="3240034"/>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F38875F7-CD98-FDCC-2AD5-54FD4C22A5A4}"/>
              </a:ext>
            </a:extLst>
          </p:cNvPr>
          <p:cNvSpPr/>
          <p:nvPr userDrawn="1"/>
        </p:nvSpPr>
        <p:spPr>
          <a:xfrm>
            <a:off x="804765" y="319804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9" name="椭圆 78">
            <a:extLst>
              <a:ext uri="{FF2B5EF4-FFF2-40B4-BE49-F238E27FC236}">
                <a16:creationId xmlns:a16="http://schemas.microsoft.com/office/drawing/2014/main" id="{F4457682-A20E-10A7-D7AA-D862161444DE}"/>
              </a:ext>
            </a:extLst>
          </p:cNvPr>
          <p:cNvSpPr/>
          <p:nvPr userDrawn="1"/>
        </p:nvSpPr>
        <p:spPr>
          <a:xfrm>
            <a:off x="4683268" y="3213798"/>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0" name="椭圆 79">
            <a:extLst>
              <a:ext uri="{FF2B5EF4-FFF2-40B4-BE49-F238E27FC236}">
                <a16:creationId xmlns:a16="http://schemas.microsoft.com/office/drawing/2014/main" id="{70FF77F3-724A-ED77-B99A-57788D320A0F}"/>
              </a:ext>
            </a:extLst>
          </p:cNvPr>
          <p:cNvSpPr/>
          <p:nvPr userDrawn="1"/>
        </p:nvSpPr>
        <p:spPr>
          <a:xfrm>
            <a:off x="7152381" y="319804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1" name="椭圆 80">
            <a:extLst>
              <a:ext uri="{FF2B5EF4-FFF2-40B4-BE49-F238E27FC236}">
                <a16:creationId xmlns:a16="http://schemas.microsoft.com/office/drawing/2014/main" id="{3713164C-CB13-BE66-9415-A65C0CE45040}"/>
              </a:ext>
            </a:extLst>
          </p:cNvPr>
          <p:cNvSpPr/>
          <p:nvPr userDrawn="1"/>
        </p:nvSpPr>
        <p:spPr>
          <a:xfrm>
            <a:off x="8598510" y="319804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82" name="直接连接符 81">
            <a:extLst>
              <a:ext uri="{FF2B5EF4-FFF2-40B4-BE49-F238E27FC236}">
                <a16:creationId xmlns:a16="http://schemas.microsoft.com/office/drawing/2014/main" id="{5BE7AE20-C3E1-86FA-AA27-8B1BB95E1E73}"/>
              </a:ext>
            </a:extLst>
          </p:cNvPr>
          <p:cNvCxnSpPr>
            <a:cxnSpLocks/>
          </p:cNvCxnSpPr>
          <p:nvPr userDrawn="1"/>
        </p:nvCxnSpPr>
        <p:spPr>
          <a:xfrm>
            <a:off x="0" y="3509421"/>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83" name="椭圆 82">
            <a:extLst>
              <a:ext uri="{FF2B5EF4-FFF2-40B4-BE49-F238E27FC236}">
                <a16:creationId xmlns:a16="http://schemas.microsoft.com/office/drawing/2014/main" id="{EF109240-C72E-A8C5-0DB3-2E059F34367B}"/>
              </a:ext>
            </a:extLst>
          </p:cNvPr>
          <p:cNvSpPr/>
          <p:nvPr userDrawn="1"/>
        </p:nvSpPr>
        <p:spPr>
          <a:xfrm>
            <a:off x="474578"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4" name="椭圆 83">
            <a:extLst>
              <a:ext uri="{FF2B5EF4-FFF2-40B4-BE49-F238E27FC236}">
                <a16:creationId xmlns:a16="http://schemas.microsoft.com/office/drawing/2014/main" id="{5A8D0A27-4A36-43B4-6E35-258CED3D9A25}"/>
              </a:ext>
            </a:extLst>
          </p:cNvPr>
          <p:cNvSpPr/>
          <p:nvPr userDrawn="1"/>
        </p:nvSpPr>
        <p:spPr>
          <a:xfrm>
            <a:off x="4554389"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5" name="椭圆 84">
            <a:extLst>
              <a:ext uri="{FF2B5EF4-FFF2-40B4-BE49-F238E27FC236}">
                <a16:creationId xmlns:a16="http://schemas.microsoft.com/office/drawing/2014/main" id="{25B1F33B-2170-6B68-1828-2B16619F2078}"/>
              </a:ext>
            </a:extLst>
          </p:cNvPr>
          <p:cNvSpPr/>
          <p:nvPr userDrawn="1"/>
        </p:nvSpPr>
        <p:spPr>
          <a:xfrm>
            <a:off x="5955497"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6" name="椭圆 85">
            <a:extLst>
              <a:ext uri="{FF2B5EF4-FFF2-40B4-BE49-F238E27FC236}">
                <a16:creationId xmlns:a16="http://schemas.microsoft.com/office/drawing/2014/main" id="{8C2ADFEA-081C-B6DE-1EFC-9A1DFABC0B98}"/>
              </a:ext>
            </a:extLst>
          </p:cNvPr>
          <p:cNvSpPr/>
          <p:nvPr userDrawn="1"/>
        </p:nvSpPr>
        <p:spPr>
          <a:xfrm>
            <a:off x="7089866"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87" name="直接连接符 86">
            <a:extLst>
              <a:ext uri="{FF2B5EF4-FFF2-40B4-BE49-F238E27FC236}">
                <a16:creationId xmlns:a16="http://schemas.microsoft.com/office/drawing/2014/main" id="{7B190564-14A3-AB2E-181A-163381CBD0E0}"/>
              </a:ext>
            </a:extLst>
          </p:cNvPr>
          <p:cNvCxnSpPr>
            <a:cxnSpLocks/>
          </p:cNvCxnSpPr>
          <p:nvPr userDrawn="1"/>
        </p:nvCxnSpPr>
        <p:spPr>
          <a:xfrm>
            <a:off x="0" y="3733269"/>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88" name="椭圆 87">
            <a:extLst>
              <a:ext uri="{FF2B5EF4-FFF2-40B4-BE49-F238E27FC236}">
                <a16:creationId xmlns:a16="http://schemas.microsoft.com/office/drawing/2014/main" id="{1310F9AE-447D-36DA-0244-9F01BAFD6F4F}"/>
              </a:ext>
            </a:extLst>
          </p:cNvPr>
          <p:cNvSpPr/>
          <p:nvPr userDrawn="1"/>
        </p:nvSpPr>
        <p:spPr>
          <a:xfrm>
            <a:off x="804765"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9" name="椭圆 88">
            <a:extLst>
              <a:ext uri="{FF2B5EF4-FFF2-40B4-BE49-F238E27FC236}">
                <a16:creationId xmlns:a16="http://schemas.microsoft.com/office/drawing/2014/main" id="{1C9ED9A5-8FBC-F805-2A5C-3FAC9A0CD9C6}"/>
              </a:ext>
            </a:extLst>
          </p:cNvPr>
          <p:cNvSpPr/>
          <p:nvPr userDrawn="1"/>
        </p:nvSpPr>
        <p:spPr>
          <a:xfrm>
            <a:off x="3831674"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0" name="椭圆 89">
            <a:extLst>
              <a:ext uri="{FF2B5EF4-FFF2-40B4-BE49-F238E27FC236}">
                <a16:creationId xmlns:a16="http://schemas.microsoft.com/office/drawing/2014/main" id="{228C26FF-B79B-527F-3A65-138F6C544745}"/>
              </a:ext>
            </a:extLst>
          </p:cNvPr>
          <p:cNvSpPr/>
          <p:nvPr userDrawn="1"/>
        </p:nvSpPr>
        <p:spPr>
          <a:xfrm>
            <a:off x="6946641"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1" name="椭圆 90">
            <a:extLst>
              <a:ext uri="{FF2B5EF4-FFF2-40B4-BE49-F238E27FC236}">
                <a16:creationId xmlns:a16="http://schemas.microsoft.com/office/drawing/2014/main" id="{B60FA8C7-D4BB-3A10-7B0B-F058906BAEBC}"/>
              </a:ext>
            </a:extLst>
          </p:cNvPr>
          <p:cNvSpPr/>
          <p:nvPr userDrawn="1"/>
        </p:nvSpPr>
        <p:spPr>
          <a:xfrm>
            <a:off x="8349791"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92" name="直接连接符 91">
            <a:extLst>
              <a:ext uri="{FF2B5EF4-FFF2-40B4-BE49-F238E27FC236}">
                <a16:creationId xmlns:a16="http://schemas.microsoft.com/office/drawing/2014/main" id="{D479E1B6-083C-ABD2-B55C-50BEC5946157}"/>
              </a:ext>
            </a:extLst>
          </p:cNvPr>
          <p:cNvCxnSpPr>
            <a:cxnSpLocks/>
          </p:cNvCxnSpPr>
          <p:nvPr userDrawn="1"/>
        </p:nvCxnSpPr>
        <p:spPr>
          <a:xfrm>
            <a:off x="0" y="3992196"/>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93" name="椭圆 92">
            <a:extLst>
              <a:ext uri="{FF2B5EF4-FFF2-40B4-BE49-F238E27FC236}">
                <a16:creationId xmlns:a16="http://schemas.microsoft.com/office/drawing/2014/main" id="{82B30C44-5B73-48F1-B87E-96362D56F711}"/>
              </a:ext>
            </a:extLst>
          </p:cNvPr>
          <p:cNvSpPr/>
          <p:nvPr userDrawn="1"/>
        </p:nvSpPr>
        <p:spPr>
          <a:xfrm>
            <a:off x="1777307"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4" name="椭圆 93">
            <a:extLst>
              <a:ext uri="{FF2B5EF4-FFF2-40B4-BE49-F238E27FC236}">
                <a16:creationId xmlns:a16="http://schemas.microsoft.com/office/drawing/2014/main" id="{9EDECF01-DC6B-B851-43C9-F1A5784F4F45}"/>
              </a:ext>
            </a:extLst>
          </p:cNvPr>
          <p:cNvSpPr/>
          <p:nvPr userDrawn="1"/>
        </p:nvSpPr>
        <p:spPr>
          <a:xfrm>
            <a:off x="5303404"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5" name="椭圆 94">
            <a:extLst>
              <a:ext uri="{FF2B5EF4-FFF2-40B4-BE49-F238E27FC236}">
                <a16:creationId xmlns:a16="http://schemas.microsoft.com/office/drawing/2014/main" id="{D242D980-21DC-02CA-0365-F20B7F07C7AE}"/>
              </a:ext>
            </a:extLst>
          </p:cNvPr>
          <p:cNvSpPr/>
          <p:nvPr userDrawn="1"/>
        </p:nvSpPr>
        <p:spPr>
          <a:xfrm>
            <a:off x="5955497"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6" name="椭圆 95">
            <a:extLst>
              <a:ext uri="{FF2B5EF4-FFF2-40B4-BE49-F238E27FC236}">
                <a16:creationId xmlns:a16="http://schemas.microsoft.com/office/drawing/2014/main" id="{D0680F9E-D05F-9428-55FA-6AC170C0884C}"/>
              </a:ext>
            </a:extLst>
          </p:cNvPr>
          <p:cNvSpPr/>
          <p:nvPr userDrawn="1"/>
        </p:nvSpPr>
        <p:spPr>
          <a:xfrm>
            <a:off x="7890726"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97" name="直接连接符 96">
            <a:extLst>
              <a:ext uri="{FF2B5EF4-FFF2-40B4-BE49-F238E27FC236}">
                <a16:creationId xmlns:a16="http://schemas.microsoft.com/office/drawing/2014/main" id="{703C68BE-AF30-237B-D457-BD4E08E96198}"/>
              </a:ext>
            </a:extLst>
          </p:cNvPr>
          <p:cNvCxnSpPr>
            <a:cxnSpLocks/>
          </p:cNvCxnSpPr>
          <p:nvPr userDrawn="1"/>
        </p:nvCxnSpPr>
        <p:spPr>
          <a:xfrm>
            <a:off x="0" y="425112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98" name="椭圆 97">
            <a:extLst>
              <a:ext uri="{FF2B5EF4-FFF2-40B4-BE49-F238E27FC236}">
                <a16:creationId xmlns:a16="http://schemas.microsoft.com/office/drawing/2014/main" id="{EDB7CB91-3EEF-AE50-5A7C-25585AD406E4}"/>
              </a:ext>
            </a:extLst>
          </p:cNvPr>
          <p:cNvSpPr/>
          <p:nvPr userDrawn="1"/>
        </p:nvSpPr>
        <p:spPr>
          <a:xfrm>
            <a:off x="1349906"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9" name="椭圆 98">
            <a:extLst>
              <a:ext uri="{FF2B5EF4-FFF2-40B4-BE49-F238E27FC236}">
                <a16:creationId xmlns:a16="http://schemas.microsoft.com/office/drawing/2014/main" id="{A52EB502-CF94-C453-9F08-41CDDAF730A5}"/>
              </a:ext>
            </a:extLst>
          </p:cNvPr>
          <p:cNvSpPr/>
          <p:nvPr userDrawn="1"/>
        </p:nvSpPr>
        <p:spPr>
          <a:xfrm>
            <a:off x="4610606"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0" name="椭圆 99">
            <a:extLst>
              <a:ext uri="{FF2B5EF4-FFF2-40B4-BE49-F238E27FC236}">
                <a16:creationId xmlns:a16="http://schemas.microsoft.com/office/drawing/2014/main" id="{EBA79CFE-E6A2-948F-76B3-0FAAD0773A0C}"/>
              </a:ext>
            </a:extLst>
          </p:cNvPr>
          <p:cNvSpPr/>
          <p:nvPr userDrawn="1"/>
        </p:nvSpPr>
        <p:spPr>
          <a:xfrm>
            <a:off x="7328730"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1" name="椭圆 100">
            <a:extLst>
              <a:ext uri="{FF2B5EF4-FFF2-40B4-BE49-F238E27FC236}">
                <a16:creationId xmlns:a16="http://schemas.microsoft.com/office/drawing/2014/main" id="{B1B7464E-EC8C-83FE-430A-393049DC03FD}"/>
              </a:ext>
            </a:extLst>
          </p:cNvPr>
          <p:cNvSpPr/>
          <p:nvPr userDrawn="1"/>
        </p:nvSpPr>
        <p:spPr>
          <a:xfrm>
            <a:off x="8442455"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02" name="直接连接符 101">
            <a:extLst>
              <a:ext uri="{FF2B5EF4-FFF2-40B4-BE49-F238E27FC236}">
                <a16:creationId xmlns:a16="http://schemas.microsoft.com/office/drawing/2014/main" id="{CE486667-926B-1FBE-884E-B8CEEC62BE60}"/>
              </a:ext>
            </a:extLst>
          </p:cNvPr>
          <p:cNvCxnSpPr>
            <a:cxnSpLocks/>
          </p:cNvCxnSpPr>
          <p:nvPr userDrawn="1"/>
        </p:nvCxnSpPr>
        <p:spPr>
          <a:xfrm>
            <a:off x="0" y="450641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103" name="椭圆 102">
            <a:extLst>
              <a:ext uri="{FF2B5EF4-FFF2-40B4-BE49-F238E27FC236}">
                <a16:creationId xmlns:a16="http://schemas.microsoft.com/office/drawing/2014/main" id="{2A88FE9B-14AC-9175-C1BC-F8E8F8D9F6AC}"/>
              </a:ext>
            </a:extLst>
          </p:cNvPr>
          <p:cNvSpPr/>
          <p:nvPr userDrawn="1"/>
        </p:nvSpPr>
        <p:spPr>
          <a:xfrm>
            <a:off x="195242" y="446442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4" name="椭圆 103">
            <a:extLst>
              <a:ext uri="{FF2B5EF4-FFF2-40B4-BE49-F238E27FC236}">
                <a16:creationId xmlns:a16="http://schemas.microsoft.com/office/drawing/2014/main" id="{33DE32BE-8B7B-F048-E74E-71A7EC5C9143}"/>
              </a:ext>
            </a:extLst>
          </p:cNvPr>
          <p:cNvSpPr/>
          <p:nvPr userDrawn="1"/>
        </p:nvSpPr>
        <p:spPr>
          <a:xfrm>
            <a:off x="4650844" y="446442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5" name="椭圆 104">
            <a:extLst>
              <a:ext uri="{FF2B5EF4-FFF2-40B4-BE49-F238E27FC236}">
                <a16:creationId xmlns:a16="http://schemas.microsoft.com/office/drawing/2014/main" id="{90EE16B9-77F7-6A8C-4998-79CA28DF35FB}"/>
              </a:ext>
            </a:extLst>
          </p:cNvPr>
          <p:cNvSpPr/>
          <p:nvPr userDrawn="1"/>
        </p:nvSpPr>
        <p:spPr>
          <a:xfrm>
            <a:off x="6286501" y="446442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6" name="椭圆 105">
            <a:extLst>
              <a:ext uri="{FF2B5EF4-FFF2-40B4-BE49-F238E27FC236}">
                <a16:creationId xmlns:a16="http://schemas.microsoft.com/office/drawing/2014/main" id="{FA913288-3154-5497-108E-BB9D42739F02}"/>
              </a:ext>
            </a:extLst>
          </p:cNvPr>
          <p:cNvSpPr/>
          <p:nvPr userDrawn="1"/>
        </p:nvSpPr>
        <p:spPr>
          <a:xfrm>
            <a:off x="7015221" y="446442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07" name="直接连接符 106">
            <a:extLst>
              <a:ext uri="{FF2B5EF4-FFF2-40B4-BE49-F238E27FC236}">
                <a16:creationId xmlns:a16="http://schemas.microsoft.com/office/drawing/2014/main" id="{2FF58016-A91D-AF18-A85C-C869D4D6832E}"/>
              </a:ext>
            </a:extLst>
          </p:cNvPr>
          <p:cNvCxnSpPr>
            <a:cxnSpLocks/>
          </p:cNvCxnSpPr>
          <p:nvPr userDrawn="1"/>
        </p:nvCxnSpPr>
        <p:spPr>
          <a:xfrm>
            <a:off x="0" y="4702358"/>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108" name="椭圆 107">
            <a:extLst>
              <a:ext uri="{FF2B5EF4-FFF2-40B4-BE49-F238E27FC236}">
                <a16:creationId xmlns:a16="http://schemas.microsoft.com/office/drawing/2014/main" id="{BFF2F60F-04F5-9010-CEB4-5AEC6746B0BD}"/>
              </a:ext>
            </a:extLst>
          </p:cNvPr>
          <p:cNvSpPr/>
          <p:nvPr userDrawn="1"/>
        </p:nvSpPr>
        <p:spPr>
          <a:xfrm>
            <a:off x="504553"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9" name="椭圆 108">
            <a:extLst>
              <a:ext uri="{FF2B5EF4-FFF2-40B4-BE49-F238E27FC236}">
                <a16:creationId xmlns:a16="http://schemas.microsoft.com/office/drawing/2014/main" id="{A1550D12-DFE6-D53A-C0D4-64A49EC86B71}"/>
              </a:ext>
            </a:extLst>
          </p:cNvPr>
          <p:cNvSpPr/>
          <p:nvPr userDrawn="1"/>
        </p:nvSpPr>
        <p:spPr>
          <a:xfrm>
            <a:off x="5121806"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0" name="椭圆 109">
            <a:extLst>
              <a:ext uri="{FF2B5EF4-FFF2-40B4-BE49-F238E27FC236}">
                <a16:creationId xmlns:a16="http://schemas.microsoft.com/office/drawing/2014/main" id="{4BB09F46-1D59-15D5-3AB1-21EC3655F918}"/>
              </a:ext>
            </a:extLst>
          </p:cNvPr>
          <p:cNvSpPr/>
          <p:nvPr userDrawn="1"/>
        </p:nvSpPr>
        <p:spPr>
          <a:xfrm>
            <a:off x="7328730"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1" name="椭圆 110">
            <a:extLst>
              <a:ext uri="{FF2B5EF4-FFF2-40B4-BE49-F238E27FC236}">
                <a16:creationId xmlns:a16="http://schemas.microsoft.com/office/drawing/2014/main" id="{482908E9-4166-5A6D-4FFC-E5FF3163B909}"/>
              </a:ext>
            </a:extLst>
          </p:cNvPr>
          <p:cNvSpPr/>
          <p:nvPr userDrawn="1"/>
        </p:nvSpPr>
        <p:spPr>
          <a:xfrm>
            <a:off x="8818363"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12" name="直接连接符 111">
            <a:extLst>
              <a:ext uri="{FF2B5EF4-FFF2-40B4-BE49-F238E27FC236}">
                <a16:creationId xmlns:a16="http://schemas.microsoft.com/office/drawing/2014/main" id="{62737214-92C4-CFD8-3466-C9FE3F112908}"/>
              </a:ext>
            </a:extLst>
          </p:cNvPr>
          <p:cNvCxnSpPr>
            <a:cxnSpLocks/>
          </p:cNvCxnSpPr>
          <p:nvPr userDrawn="1"/>
        </p:nvCxnSpPr>
        <p:spPr>
          <a:xfrm>
            <a:off x="0" y="4961553"/>
            <a:ext cx="9144000" cy="0"/>
          </a:xfrm>
          <a:prstGeom prst="line">
            <a:avLst/>
          </a:prstGeom>
          <a:ln w="22225">
            <a:solidFill>
              <a:srgbClr val="BBE2E9"/>
            </a:solidFill>
          </a:ln>
        </p:spPr>
        <p:style>
          <a:lnRef idx="1">
            <a:schemeClr val="accent1"/>
          </a:lnRef>
          <a:fillRef idx="0">
            <a:schemeClr val="accent1"/>
          </a:fillRef>
          <a:effectRef idx="0">
            <a:schemeClr val="accent1"/>
          </a:effectRef>
          <a:fontRef idx="minor">
            <a:schemeClr val="tx1"/>
          </a:fontRef>
        </p:style>
      </p:cxnSp>
      <p:sp>
        <p:nvSpPr>
          <p:cNvPr id="113" name="椭圆 112">
            <a:extLst>
              <a:ext uri="{FF2B5EF4-FFF2-40B4-BE49-F238E27FC236}">
                <a16:creationId xmlns:a16="http://schemas.microsoft.com/office/drawing/2014/main" id="{0D1A8203-BA92-F051-7809-49FFD192AB17}"/>
              </a:ext>
            </a:extLst>
          </p:cNvPr>
          <p:cNvSpPr/>
          <p:nvPr userDrawn="1"/>
        </p:nvSpPr>
        <p:spPr>
          <a:xfrm>
            <a:off x="1006305"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4" name="椭圆 113">
            <a:extLst>
              <a:ext uri="{FF2B5EF4-FFF2-40B4-BE49-F238E27FC236}">
                <a16:creationId xmlns:a16="http://schemas.microsoft.com/office/drawing/2014/main" id="{F079C78A-9DC1-8813-D224-A916F53142C4}"/>
              </a:ext>
            </a:extLst>
          </p:cNvPr>
          <p:cNvSpPr/>
          <p:nvPr userDrawn="1"/>
        </p:nvSpPr>
        <p:spPr>
          <a:xfrm>
            <a:off x="5150732"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5" name="椭圆 114">
            <a:extLst>
              <a:ext uri="{FF2B5EF4-FFF2-40B4-BE49-F238E27FC236}">
                <a16:creationId xmlns:a16="http://schemas.microsoft.com/office/drawing/2014/main" id="{509D0411-D520-4BB1-B7F4-D6B3D2AC88C3}"/>
              </a:ext>
            </a:extLst>
          </p:cNvPr>
          <p:cNvSpPr/>
          <p:nvPr userDrawn="1"/>
        </p:nvSpPr>
        <p:spPr>
          <a:xfrm>
            <a:off x="6784288"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6" name="椭圆 115">
            <a:extLst>
              <a:ext uri="{FF2B5EF4-FFF2-40B4-BE49-F238E27FC236}">
                <a16:creationId xmlns:a16="http://schemas.microsoft.com/office/drawing/2014/main" id="{FAFFF4E4-C438-8CF4-BFD1-13836EFAC8AE}"/>
              </a:ext>
            </a:extLst>
          </p:cNvPr>
          <p:cNvSpPr/>
          <p:nvPr userDrawn="1"/>
        </p:nvSpPr>
        <p:spPr>
          <a:xfrm>
            <a:off x="8202075"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7" name="椭圆 116">
            <a:extLst>
              <a:ext uri="{FF2B5EF4-FFF2-40B4-BE49-F238E27FC236}">
                <a16:creationId xmlns:a16="http://schemas.microsoft.com/office/drawing/2014/main" id="{13981B54-5BD6-915C-D69F-3A451CB61A2C}"/>
              </a:ext>
            </a:extLst>
          </p:cNvPr>
          <p:cNvSpPr/>
          <p:nvPr userDrawn="1"/>
        </p:nvSpPr>
        <p:spPr>
          <a:xfrm>
            <a:off x="1626442"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8" name="椭圆 117">
            <a:extLst>
              <a:ext uri="{FF2B5EF4-FFF2-40B4-BE49-F238E27FC236}">
                <a16:creationId xmlns:a16="http://schemas.microsoft.com/office/drawing/2014/main" id="{CFAD9824-34FB-B473-CF90-E2862D87D6F8}"/>
              </a:ext>
            </a:extLst>
          </p:cNvPr>
          <p:cNvSpPr/>
          <p:nvPr userDrawn="1"/>
        </p:nvSpPr>
        <p:spPr>
          <a:xfrm>
            <a:off x="667605"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9" name="椭圆 118">
            <a:extLst>
              <a:ext uri="{FF2B5EF4-FFF2-40B4-BE49-F238E27FC236}">
                <a16:creationId xmlns:a16="http://schemas.microsoft.com/office/drawing/2014/main" id="{B895A9A1-7466-76DC-4DDD-14D7AA051F5F}"/>
              </a:ext>
            </a:extLst>
          </p:cNvPr>
          <p:cNvSpPr/>
          <p:nvPr userDrawn="1"/>
        </p:nvSpPr>
        <p:spPr>
          <a:xfrm>
            <a:off x="3111409"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0" name="椭圆 119">
            <a:extLst>
              <a:ext uri="{FF2B5EF4-FFF2-40B4-BE49-F238E27FC236}">
                <a16:creationId xmlns:a16="http://schemas.microsoft.com/office/drawing/2014/main" id="{7FF83E0A-B487-7F0B-AC02-B336069B2668}"/>
              </a:ext>
            </a:extLst>
          </p:cNvPr>
          <p:cNvSpPr/>
          <p:nvPr userDrawn="1"/>
        </p:nvSpPr>
        <p:spPr>
          <a:xfrm>
            <a:off x="7083801" y="349897"/>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1" name="椭圆 120">
            <a:extLst>
              <a:ext uri="{FF2B5EF4-FFF2-40B4-BE49-F238E27FC236}">
                <a16:creationId xmlns:a16="http://schemas.microsoft.com/office/drawing/2014/main" id="{A4D353D7-DB09-88E8-DDB2-DFD651F8F0F2}"/>
              </a:ext>
            </a:extLst>
          </p:cNvPr>
          <p:cNvSpPr/>
          <p:nvPr userDrawn="1"/>
        </p:nvSpPr>
        <p:spPr>
          <a:xfrm>
            <a:off x="1042695" y="118965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2" name="椭圆 121">
            <a:extLst>
              <a:ext uri="{FF2B5EF4-FFF2-40B4-BE49-F238E27FC236}">
                <a16:creationId xmlns:a16="http://schemas.microsoft.com/office/drawing/2014/main" id="{3490F676-E38A-AABF-E380-58944E9FBE25}"/>
              </a:ext>
            </a:extLst>
          </p:cNvPr>
          <p:cNvSpPr/>
          <p:nvPr userDrawn="1"/>
        </p:nvSpPr>
        <p:spPr>
          <a:xfrm>
            <a:off x="1074885" y="160953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3" name="椭圆 122">
            <a:extLst>
              <a:ext uri="{FF2B5EF4-FFF2-40B4-BE49-F238E27FC236}">
                <a16:creationId xmlns:a16="http://schemas.microsoft.com/office/drawing/2014/main" id="{D72EEE13-7F92-128B-D6EF-FCD4D6407241}"/>
              </a:ext>
            </a:extLst>
          </p:cNvPr>
          <p:cNvSpPr/>
          <p:nvPr userDrawn="1"/>
        </p:nvSpPr>
        <p:spPr>
          <a:xfrm>
            <a:off x="414395" y="13995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4" name="椭圆 123">
            <a:extLst>
              <a:ext uri="{FF2B5EF4-FFF2-40B4-BE49-F238E27FC236}">
                <a16:creationId xmlns:a16="http://schemas.microsoft.com/office/drawing/2014/main" id="{185C03B7-C087-A632-97D0-E2BAD95C4D89}"/>
              </a:ext>
            </a:extLst>
          </p:cNvPr>
          <p:cNvSpPr/>
          <p:nvPr userDrawn="1"/>
        </p:nvSpPr>
        <p:spPr>
          <a:xfrm>
            <a:off x="2274452" y="2281342"/>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5" name="椭圆 124">
            <a:extLst>
              <a:ext uri="{FF2B5EF4-FFF2-40B4-BE49-F238E27FC236}">
                <a16:creationId xmlns:a16="http://schemas.microsoft.com/office/drawing/2014/main" id="{1D032F10-E00C-1F85-E366-7673EA323EC5}"/>
              </a:ext>
            </a:extLst>
          </p:cNvPr>
          <p:cNvSpPr/>
          <p:nvPr userDrawn="1"/>
        </p:nvSpPr>
        <p:spPr>
          <a:xfrm>
            <a:off x="2974249"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6" name="椭圆 125">
            <a:extLst>
              <a:ext uri="{FF2B5EF4-FFF2-40B4-BE49-F238E27FC236}">
                <a16:creationId xmlns:a16="http://schemas.microsoft.com/office/drawing/2014/main" id="{398ADF4A-EA91-615D-C89A-26CA0174DCD3}"/>
              </a:ext>
            </a:extLst>
          </p:cNvPr>
          <p:cNvSpPr/>
          <p:nvPr userDrawn="1"/>
        </p:nvSpPr>
        <p:spPr>
          <a:xfrm>
            <a:off x="530445" y="294962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7" name="椭圆 126">
            <a:extLst>
              <a:ext uri="{FF2B5EF4-FFF2-40B4-BE49-F238E27FC236}">
                <a16:creationId xmlns:a16="http://schemas.microsoft.com/office/drawing/2014/main" id="{3E965E74-BA31-825D-BE92-AD20D7F2ACB8}"/>
              </a:ext>
            </a:extLst>
          </p:cNvPr>
          <p:cNvSpPr/>
          <p:nvPr userDrawn="1"/>
        </p:nvSpPr>
        <p:spPr>
          <a:xfrm>
            <a:off x="3321231"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8" name="椭圆 127">
            <a:extLst>
              <a:ext uri="{FF2B5EF4-FFF2-40B4-BE49-F238E27FC236}">
                <a16:creationId xmlns:a16="http://schemas.microsoft.com/office/drawing/2014/main" id="{D2B6EF85-832E-3CA4-2691-2D00CE08DAB1}"/>
              </a:ext>
            </a:extLst>
          </p:cNvPr>
          <p:cNvSpPr/>
          <p:nvPr userDrawn="1"/>
        </p:nvSpPr>
        <p:spPr>
          <a:xfrm>
            <a:off x="1626442" y="2529760"/>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9" name="椭圆 128">
            <a:extLst>
              <a:ext uri="{FF2B5EF4-FFF2-40B4-BE49-F238E27FC236}">
                <a16:creationId xmlns:a16="http://schemas.microsoft.com/office/drawing/2014/main" id="{BFFB8DF7-2EC0-CF6B-C599-47A870121514}"/>
              </a:ext>
            </a:extLst>
          </p:cNvPr>
          <p:cNvSpPr/>
          <p:nvPr userDrawn="1"/>
        </p:nvSpPr>
        <p:spPr>
          <a:xfrm>
            <a:off x="2070578"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0" name="椭圆 129">
            <a:extLst>
              <a:ext uri="{FF2B5EF4-FFF2-40B4-BE49-F238E27FC236}">
                <a16:creationId xmlns:a16="http://schemas.microsoft.com/office/drawing/2014/main" id="{51BD29A5-ADA8-1F5D-0F73-F2DC679BAD64}"/>
              </a:ext>
            </a:extLst>
          </p:cNvPr>
          <p:cNvSpPr/>
          <p:nvPr userDrawn="1"/>
        </p:nvSpPr>
        <p:spPr>
          <a:xfrm>
            <a:off x="1281326" y="319804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1" name="椭圆 130">
            <a:extLst>
              <a:ext uri="{FF2B5EF4-FFF2-40B4-BE49-F238E27FC236}">
                <a16:creationId xmlns:a16="http://schemas.microsoft.com/office/drawing/2014/main" id="{FDAAEE87-B1F8-6E38-B462-F1B2F82BF2D5}"/>
              </a:ext>
            </a:extLst>
          </p:cNvPr>
          <p:cNvSpPr/>
          <p:nvPr userDrawn="1"/>
        </p:nvSpPr>
        <p:spPr>
          <a:xfrm>
            <a:off x="2905669" y="319804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2" name="椭圆 131">
            <a:extLst>
              <a:ext uri="{FF2B5EF4-FFF2-40B4-BE49-F238E27FC236}">
                <a16:creationId xmlns:a16="http://schemas.microsoft.com/office/drawing/2014/main" id="{6A85A90E-5961-F9DE-9550-9EB396D0F316}"/>
              </a:ext>
            </a:extLst>
          </p:cNvPr>
          <p:cNvSpPr/>
          <p:nvPr userDrawn="1"/>
        </p:nvSpPr>
        <p:spPr>
          <a:xfrm>
            <a:off x="1111275"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3" name="椭圆 132">
            <a:extLst>
              <a:ext uri="{FF2B5EF4-FFF2-40B4-BE49-F238E27FC236}">
                <a16:creationId xmlns:a16="http://schemas.microsoft.com/office/drawing/2014/main" id="{CAE31B6E-E3B4-1F37-53ED-675FFB17B971}"/>
              </a:ext>
            </a:extLst>
          </p:cNvPr>
          <p:cNvSpPr/>
          <p:nvPr userDrawn="1"/>
        </p:nvSpPr>
        <p:spPr>
          <a:xfrm>
            <a:off x="2205872" y="3467431"/>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4" name="椭圆 133">
            <a:extLst>
              <a:ext uri="{FF2B5EF4-FFF2-40B4-BE49-F238E27FC236}">
                <a16:creationId xmlns:a16="http://schemas.microsoft.com/office/drawing/2014/main" id="{A791BC2F-2E8C-813C-64FE-2D9F7234AAEE}"/>
              </a:ext>
            </a:extLst>
          </p:cNvPr>
          <p:cNvSpPr/>
          <p:nvPr userDrawn="1"/>
        </p:nvSpPr>
        <p:spPr>
          <a:xfrm>
            <a:off x="1556461"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5" name="椭圆 134">
            <a:extLst>
              <a:ext uri="{FF2B5EF4-FFF2-40B4-BE49-F238E27FC236}">
                <a16:creationId xmlns:a16="http://schemas.microsoft.com/office/drawing/2014/main" id="{92216281-AD0A-99A5-6425-0FAAAA5D7986}"/>
              </a:ext>
            </a:extLst>
          </p:cNvPr>
          <p:cNvSpPr/>
          <p:nvPr userDrawn="1"/>
        </p:nvSpPr>
        <p:spPr>
          <a:xfrm>
            <a:off x="2768509" y="369127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6" name="椭圆 135">
            <a:extLst>
              <a:ext uri="{FF2B5EF4-FFF2-40B4-BE49-F238E27FC236}">
                <a16:creationId xmlns:a16="http://schemas.microsoft.com/office/drawing/2014/main" id="{2EA2FB9C-83EE-C697-A1E2-E38754C25DFE}"/>
              </a:ext>
            </a:extLst>
          </p:cNvPr>
          <p:cNvSpPr/>
          <p:nvPr userDrawn="1"/>
        </p:nvSpPr>
        <p:spPr>
          <a:xfrm>
            <a:off x="333803"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7" name="椭圆 136">
            <a:extLst>
              <a:ext uri="{FF2B5EF4-FFF2-40B4-BE49-F238E27FC236}">
                <a16:creationId xmlns:a16="http://schemas.microsoft.com/office/drawing/2014/main" id="{17719250-65CB-A5FF-7669-D22036C56060}"/>
              </a:ext>
            </a:extLst>
          </p:cNvPr>
          <p:cNvSpPr/>
          <p:nvPr userDrawn="1"/>
        </p:nvSpPr>
        <p:spPr>
          <a:xfrm>
            <a:off x="2001998" y="3950206"/>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8" name="椭圆 137">
            <a:extLst>
              <a:ext uri="{FF2B5EF4-FFF2-40B4-BE49-F238E27FC236}">
                <a16:creationId xmlns:a16="http://schemas.microsoft.com/office/drawing/2014/main" id="{2D91A64B-BBF0-3175-9036-B2CCE7DF2314}"/>
              </a:ext>
            </a:extLst>
          </p:cNvPr>
          <p:cNvSpPr/>
          <p:nvPr userDrawn="1"/>
        </p:nvSpPr>
        <p:spPr>
          <a:xfrm>
            <a:off x="522047"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9" name="椭圆 138">
            <a:extLst>
              <a:ext uri="{FF2B5EF4-FFF2-40B4-BE49-F238E27FC236}">
                <a16:creationId xmlns:a16="http://schemas.microsoft.com/office/drawing/2014/main" id="{29693978-576D-8624-CE55-487628CF9856}"/>
              </a:ext>
            </a:extLst>
          </p:cNvPr>
          <p:cNvSpPr/>
          <p:nvPr userDrawn="1"/>
        </p:nvSpPr>
        <p:spPr>
          <a:xfrm>
            <a:off x="3458391" y="420913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0" name="椭圆 139">
            <a:extLst>
              <a:ext uri="{FF2B5EF4-FFF2-40B4-BE49-F238E27FC236}">
                <a16:creationId xmlns:a16="http://schemas.microsoft.com/office/drawing/2014/main" id="{AEDCFC96-8B9B-62EF-EDA7-4FEEE0280CE7}"/>
              </a:ext>
            </a:extLst>
          </p:cNvPr>
          <p:cNvSpPr/>
          <p:nvPr userDrawn="1"/>
        </p:nvSpPr>
        <p:spPr>
          <a:xfrm>
            <a:off x="3777498"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1" name="椭圆 140">
            <a:extLst>
              <a:ext uri="{FF2B5EF4-FFF2-40B4-BE49-F238E27FC236}">
                <a16:creationId xmlns:a16="http://schemas.microsoft.com/office/drawing/2014/main" id="{3E07717B-684B-2EC0-1BE2-15AC856122E2}"/>
              </a:ext>
            </a:extLst>
          </p:cNvPr>
          <p:cNvSpPr/>
          <p:nvPr userDrawn="1"/>
        </p:nvSpPr>
        <p:spPr>
          <a:xfrm>
            <a:off x="1393409"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2" name="椭圆 141">
            <a:extLst>
              <a:ext uri="{FF2B5EF4-FFF2-40B4-BE49-F238E27FC236}">
                <a16:creationId xmlns:a16="http://schemas.microsoft.com/office/drawing/2014/main" id="{03B691AB-73FA-F0C1-7316-F7AFED8217B9}"/>
              </a:ext>
            </a:extLst>
          </p:cNvPr>
          <p:cNvSpPr/>
          <p:nvPr userDrawn="1"/>
        </p:nvSpPr>
        <p:spPr>
          <a:xfrm>
            <a:off x="2832773" y="4660369"/>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3" name="椭圆 142">
            <a:extLst>
              <a:ext uri="{FF2B5EF4-FFF2-40B4-BE49-F238E27FC236}">
                <a16:creationId xmlns:a16="http://schemas.microsoft.com/office/drawing/2014/main" id="{F58FBD5B-92A8-826C-8092-D68DDF9CE220}"/>
              </a:ext>
            </a:extLst>
          </p:cNvPr>
          <p:cNvSpPr/>
          <p:nvPr userDrawn="1"/>
        </p:nvSpPr>
        <p:spPr>
          <a:xfrm>
            <a:off x="3661565" y="491956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4" name="椭圆 143">
            <a:extLst>
              <a:ext uri="{FF2B5EF4-FFF2-40B4-BE49-F238E27FC236}">
                <a16:creationId xmlns:a16="http://schemas.microsoft.com/office/drawing/2014/main" id="{9C800557-C8D4-21C7-2E5B-73C8F67D6C33}"/>
              </a:ext>
            </a:extLst>
          </p:cNvPr>
          <p:cNvSpPr/>
          <p:nvPr userDrawn="1"/>
        </p:nvSpPr>
        <p:spPr>
          <a:xfrm>
            <a:off x="5190386" y="320326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5" name="椭圆 144">
            <a:extLst>
              <a:ext uri="{FF2B5EF4-FFF2-40B4-BE49-F238E27FC236}">
                <a16:creationId xmlns:a16="http://schemas.microsoft.com/office/drawing/2014/main" id="{D1D1CB5B-29E7-44EC-A033-E0DC84054761}"/>
              </a:ext>
            </a:extLst>
          </p:cNvPr>
          <p:cNvSpPr/>
          <p:nvPr userDrawn="1"/>
        </p:nvSpPr>
        <p:spPr>
          <a:xfrm>
            <a:off x="5669162" y="2739693"/>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6" name="椭圆 145">
            <a:extLst>
              <a:ext uri="{FF2B5EF4-FFF2-40B4-BE49-F238E27FC236}">
                <a16:creationId xmlns:a16="http://schemas.microsoft.com/office/drawing/2014/main" id="{7D4CB887-DE4D-AD9A-45DA-5B720832144E}"/>
              </a:ext>
            </a:extLst>
          </p:cNvPr>
          <p:cNvSpPr/>
          <p:nvPr userDrawn="1"/>
        </p:nvSpPr>
        <p:spPr>
          <a:xfrm>
            <a:off x="6215820" y="2029414"/>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7" name="椭圆 146">
            <a:extLst>
              <a:ext uri="{FF2B5EF4-FFF2-40B4-BE49-F238E27FC236}">
                <a16:creationId xmlns:a16="http://schemas.microsoft.com/office/drawing/2014/main" id="{0E50B018-27FC-A0D0-7E33-41E7F3396B36}"/>
              </a:ext>
            </a:extLst>
          </p:cNvPr>
          <p:cNvSpPr/>
          <p:nvPr userDrawn="1"/>
        </p:nvSpPr>
        <p:spPr>
          <a:xfrm>
            <a:off x="7597568" y="769775"/>
            <a:ext cx="137160" cy="83975"/>
          </a:xfrm>
          <a:prstGeom prst="ellipse">
            <a:avLst/>
          </a:prstGeom>
          <a:solidFill>
            <a:srgbClr val="BB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139277231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552794D-2665-4DE1-9B94-A1A87CDB82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2023/3/23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0935841"/>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E715387-0522-4C62-A96A-7D5FA31B8E0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C910D69-2BD9-4B33-B2C8-F6AA33F671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050DE-3FD8-4B75-BD4A-6ECDD1FFAC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2A72A-B650-45F4-8847-26AAA0AA8E5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D577A5F4-4CFE-4580-B6D2-016DAF938E4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183F7-5C23-4FC0-9F24-5D6FDCCAC24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FBE3641-6C2F-426C-ACF0-9CD8BECF68D7}" type="slidenum">
              <a:rPr lang="en-US" smtClean="0"/>
              <a:t>‹#›</a:t>
            </a:fld>
            <a:endParaRPr lang="en-US"/>
          </a:p>
        </p:txBody>
      </p:sp>
    </p:spTree>
    <p:extLst>
      <p:ext uri="{BB962C8B-B14F-4D97-AF65-F5344CB8AC3E}">
        <p14:creationId xmlns:p14="http://schemas.microsoft.com/office/powerpoint/2010/main" val="4124585990"/>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4322D1C-5125-426B-9FFD-0AD47BDC816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9A71A9B-EE2E-40EA-AF90-D00E6D07751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2EBB745-88A0-4CD3-B08E-6D11104317D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2023/3/23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72DAC04-0F53-4059-BD6A-41C2C25E5A7E}"/>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B3F4E9-11A5-4873-9707-20C168F9C21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1BE137-BE1E-46C3-BDDC-8C6541C2A01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00717F8-009B-4283-8F0A-9590427E401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pPr/>
              <a:t>3/23/2023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A3EB6E1-FA8A-4736-9276-E88543381FD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787457974"/>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685800"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50" indent="-171450" algn="l" defTabSz="685800"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59" indent="-171450" algn="l" defTabSz="685800" rtl="0" eaLnBrk="1" fontAlgn="auto" latinLnBrk="0" hangingPunct="1">
        <a:lnSpc>
          <a:spcPct val="120000"/>
        </a:lnSpc>
        <a:spcBef>
          <a:spcPts val="375"/>
        </a:spcBef>
        <a:buSzPct val="75000"/>
        <a:buFont typeface="Arial" panose="020B0604020202020204" pitchFamily="34" charset="0"/>
        <a:buChar char="•"/>
        <a:defRPr sz="1650" kern="1200">
          <a:solidFill>
            <a:schemeClr val="tx1">
              <a:lumMod val="75000"/>
              <a:lumOff val="25000"/>
            </a:schemeClr>
          </a:solidFill>
          <a:latin typeface="微软雅黑" panose="020B0503020204020204" charset="-122"/>
          <a:ea typeface="微软雅黑" panose="020B0503020204020204" charset="-122"/>
          <a:cs typeface="+mn-cs"/>
        </a:defRPr>
      </a:lvl2pPr>
      <a:lvl3pPr marL="755809" indent="-171450" algn="l" defTabSz="685800"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951" indent="-171450" algn="l" defTabSz="685800" rtl="0" eaLnBrk="1" fontAlgn="auto" latinLnBrk="0" hangingPunct="1">
        <a:lnSpc>
          <a:spcPct val="10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4pPr>
      <a:lvl5pPr marL="1457801" indent="-171450" algn="l" defTabSz="685800" rtl="0" eaLnBrk="1" fontAlgn="auto" latinLnBrk="0" hangingPunct="1">
        <a:lnSpc>
          <a:spcPct val="9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1.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30.jpeg"/><Relationship Id="rId1" Type="http://schemas.openxmlformats.org/officeDocument/2006/relationships/slideLayout" Target="../slideLayouts/slideLayout72.xml"/><Relationship Id="rId5" Type="http://schemas.openxmlformats.org/officeDocument/2006/relationships/image" Target="../media/image49.tmp"/><Relationship Id="rId4" Type="http://schemas.openxmlformats.org/officeDocument/2006/relationships/image" Target="../media/image46.tm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72.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jpeg"/><Relationship Id="rId1" Type="http://schemas.openxmlformats.org/officeDocument/2006/relationships/slideLayout" Target="../slideLayouts/slideLayout72.xml"/><Relationship Id="rId5" Type="http://schemas.openxmlformats.org/officeDocument/2006/relationships/image" Target="../media/image51.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72.xml"/><Relationship Id="rId6" Type="http://schemas.openxmlformats.org/officeDocument/2006/relationships/image" Target="../media/image55.jpeg"/><Relationship Id="rId5" Type="http://schemas.openxmlformats.org/officeDocument/2006/relationships/slide" Target="slide23.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jpeg"/><Relationship Id="rId1" Type="http://schemas.openxmlformats.org/officeDocument/2006/relationships/slideLayout" Target="../slideLayouts/slideLayout72.xml"/><Relationship Id="rId5" Type="http://schemas.openxmlformats.org/officeDocument/2006/relationships/image" Target="../media/image51.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microsoft.com/office/2007/relationships/hdphoto" Target="../media/hdphoto3.wdp"/><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0.jpeg"/><Relationship Id="rId1" Type="http://schemas.openxmlformats.org/officeDocument/2006/relationships/slideLayout" Target="../slideLayouts/slideLayout93.xml"/><Relationship Id="rId4" Type="http://schemas.openxmlformats.org/officeDocument/2006/relationships/image" Target="../media/image66.tmp"/></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0.jpeg"/><Relationship Id="rId1" Type="http://schemas.openxmlformats.org/officeDocument/2006/relationships/slideLayout" Target="../slideLayouts/slideLayout93.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30.jpeg"/><Relationship Id="rId1" Type="http://schemas.openxmlformats.org/officeDocument/2006/relationships/slideLayout" Target="../slideLayouts/slideLayout93.xml"/><Relationship Id="rId5" Type="http://schemas.microsoft.com/office/2007/relationships/hdphoto" Target="../media/hdphoto4.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30.jpeg"/><Relationship Id="rId1" Type="http://schemas.openxmlformats.org/officeDocument/2006/relationships/slideLayout" Target="../slideLayouts/slideLayout93.xml"/><Relationship Id="rId6" Type="http://schemas.openxmlformats.org/officeDocument/2006/relationships/image" Target="../media/image73.tmp"/><Relationship Id="rId5" Type="http://schemas.openxmlformats.org/officeDocument/2006/relationships/image" Target="../media/image72.tmp"/><Relationship Id="rId4" Type="http://schemas.openxmlformats.org/officeDocument/2006/relationships/image" Target="../media/image71.tmp"/></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image" Target="../media/image76.png"/><Relationship Id="rId7" Type="http://schemas.microsoft.com/office/2007/relationships/hdphoto" Target="../media/hdphoto6.wdp"/><Relationship Id="rId12"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93.xml"/><Relationship Id="rId6" Type="http://schemas.openxmlformats.org/officeDocument/2006/relationships/image" Target="../media/image78.png"/><Relationship Id="rId11" Type="http://schemas.openxmlformats.org/officeDocument/2006/relationships/image" Target="../media/image81.png"/><Relationship Id="rId5" Type="http://schemas.microsoft.com/office/2007/relationships/hdphoto" Target="../media/hdphoto5.wdp"/><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7.png"/><Relationship Id="rId9" Type="http://schemas.microsoft.com/office/2007/relationships/hdphoto" Target="../media/hdphoto7.wdp"/><Relationship Id="rId14" Type="http://schemas.microsoft.com/office/2007/relationships/hdphoto" Target="../media/hdphoto9.wdp"/></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slideLayout" Target="../slideLayouts/slideLayout93.xml"/><Relationship Id="rId1" Type="http://schemas.openxmlformats.org/officeDocument/2006/relationships/tags" Target="../tags/tag2.xml"/><Relationship Id="rId6" Type="http://schemas.openxmlformats.org/officeDocument/2006/relationships/image" Target="../media/image84.pn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microsoft.com/office/2007/relationships/media" Target="../media/media1.mp3"/><Relationship Id="rId7" Type="http://schemas.openxmlformats.org/officeDocument/2006/relationships/image" Target="../media/image78.png"/><Relationship Id="rId12" Type="http://schemas.microsoft.com/office/2007/relationships/hdphoto" Target="../media/hdphoto9.wdp"/><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slideLayout" Target="../slideLayouts/slideLayout93.xml"/><Relationship Id="rId9" Type="http://schemas.openxmlformats.org/officeDocument/2006/relationships/image" Target="../media/image80.png"/><Relationship Id="rId14"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87.png"/><Relationship Id="rId2" Type="http://schemas.openxmlformats.org/officeDocument/2006/relationships/slideLayout" Target="../slideLayouts/slideLayout93.xml"/><Relationship Id="rId1" Type="http://schemas.openxmlformats.org/officeDocument/2006/relationships/tags" Target="../tags/tag4.xml"/><Relationship Id="rId6" Type="http://schemas.openxmlformats.org/officeDocument/2006/relationships/image" Target="../media/image84.png"/><Relationship Id="rId5" Type="http://schemas.openxmlformats.org/officeDocument/2006/relationships/audio" Target="../media/audio4.wav"/><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0.png"/><Relationship Id="rId18" Type="http://schemas.microsoft.com/office/2007/relationships/hdphoto" Target="../media/hdphoto9.wdp"/><Relationship Id="rId3" Type="http://schemas.microsoft.com/office/2007/relationships/media" Target="../media/media1.mp3"/><Relationship Id="rId7" Type="http://schemas.openxmlformats.org/officeDocument/2006/relationships/image" Target="../media/image77.png"/><Relationship Id="rId12" Type="http://schemas.openxmlformats.org/officeDocument/2006/relationships/image" Target="../media/image79.png"/><Relationship Id="rId17" Type="http://schemas.openxmlformats.org/officeDocument/2006/relationships/image" Target="../media/image82.png"/><Relationship Id="rId2" Type="http://schemas.openxmlformats.org/officeDocument/2006/relationships/audio" Target="NULL" TargetMode="External"/><Relationship Id="rId16" Type="http://schemas.openxmlformats.org/officeDocument/2006/relationships/image" Target="../media/image90.png"/><Relationship Id="rId1" Type="http://schemas.openxmlformats.org/officeDocument/2006/relationships/tags" Target="../tags/tag5.xml"/><Relationship Id="rId6" Type="http://schemas.openxmlformats.org/officeDocument/2006/relationships/image" Target="../media/image76.png"/><Relationship Id="rId11" Type="http://schemas.openxmlformats.org/officeDocument/2006/relationships/image" Target="../media/image88.png"/><Relationship Id="rId5" Type="http://schemas.openxmlformats.org/officeDocument/2006/relationships/audio" Target="../media/audio5.wav"/><Relationship Id="rId15" Type="http://schemas.openxmlformats.org/officeDocument/2006/relationships/image" Target="../media/image78.png"/><Relationship Id="rId10" Type="http://schemas.openxmlformats.org/officeDocument/2006/relationships/image" Target="../media/image86.png"/><Relationship Id="rId19" Type="http://schemas.openxmlformats.org/officeDocument/2006/relationships/image" Target="../media/image91.png"/><Relationship Id="rId4" Type="http://schemas.openxmlformats.org/officeDocument/2006/relationships/slideLayout" Target="../slideLayouts/slideLayout93.xml"/><Relationship Id="rId9" Type="http://schemas.openxmlformats.org/officeDocument/2006/relationships/image" Target="../media/image83.pn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microsoft.com/office/2007/relationships/hdphoto" Target="../media/hdphoto3.wdp"/><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10.wdp"/><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30.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artoon wooden medieval door 3D model - TurboSquid 1417889">
            <a:extLst>
              <a:ext uri="{FF2B5EF4-FFF2-40B4-BE49-F238E27FC236}">
                <a16:creationId xmlns:a16="http://schemas.microsoft.com/office/drawing/2014/main" id="{609AD9A9-57C7-4C07-B0B5-A60DC95F0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11000" r="3000" b="13000"/>
          <a:stretch/>
        </p:blipFill>
        <p:spPr bwMode="auto">
          <a:xfrm>
            <a:off x="0" y="15240"/>
            <a:ext cx="9144000" cy="5151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08E256-5EE2-4094-B284-53C62D8BAA46}"/>
              </a:ext>
            </a:extLst>
          </p:cNvPr>
          <p:cNvSpPr txBox="1"/>
          <p:nvPr/>
        </p:nvSpPr>
        <p:spPr>
          <a:xfrm>
            <a:off x="2402681" y="63433"/>
            <a:ext cx="4819538" cy="507831"/>
          </a:xfrm>
          <a:custGeom>
            <a:avLst/>
            <a:gdLst>
              <a:gd name="connsiteX0" fmla="*/ 0 w 4819538"/>
              <a:gd name="connsiteY0" fmla="*/ 0 h 507831"/>
              <a:gd name="connsiteX1" fmla="*/ 688505 w 4819538"/>
              <a:gd name="connsiteY1" fmla="*/ 0 h 507831"/>
              <a:gd name="connsiteX2" fmla="*/ 1473402 w 4819538"/>
              <a:gd name="connsiteY2" fmla="*/ 0 h 507831"/>
              <a:gd name="connsiteX3" fmla="*/ 2161907 w 4819538"/>
              <a:gd name="connsiteY3" fmla="*/ 0 h 507831"/>
              <a:gd name="connsiteX4" fmla="*/ 2802217 w 4819538"/>
              <a:gd name="connsiteY4" fmla="*/ 0 h 507831"/>
              <a:gd name="connsiteX5" fmla="*/ 3490723 w 4819538"/>
              <a:gd name="connsiteY5" fmla="*/ 0 h 507831"/>
              <a:gd name="connsiteX6" fmla="*/ 4034642 w 4819538"/>
              <a:gd name="connsiteY6" fmla="*/ 0 h 507831"/>
              <a:gd name="connsiteX7" fmla="*/ 4819538 w 4819538"/>
              <a:gd name="connsiteY7" fmla="*/ 0 h 507831"/>
              <a:gd name="connsiteX8" fmla="*/ 4819538 w 4819538"/>
              <a:gd name="connsiteY8" fmla="*/ 507831 h 507831"/>
              <a:gd name="connsiteX9" fmla="*/ 4034642 w 4819538"/>
              <a:gd name="connsiteY9" fmla="*/ 507831 h 507831"/>
              <a:gd name="connsiteX10" fmla="*/ 3297941 w 4819538"/>
              <a:gd name="connsiteY10" fmla="*/ 507831 h 507831"/>
              <a:gd name="connsiteX11" fmla="*/ 2754022 w 4819538"/>
              <a:gd name="connsiteY11" fmla="*/ 507831 h 507831"/>
              <a:gd name="connsiteX12" fmla="*/ 2113712 w 4819538"/>
              <a:gd name="connsiteY12" fmla="*/ 507831 h 507831"/>
              <a:gd name="connsiteX13" fmla="*/ 1425206 w 4819538"/>
              <a:gd name="connsiteY13" fmla="*/ 507831 h 507831"/>
              <a:gd name="connsiteX14" fmla="*/ 688505 w 4819538"/>
              <a:gd name="connsiteY14" fmla="*/ 507831 h 507831"/>
              <a:gd name="connsiteX15" fmla="*/ 0 w 4819538"/>
              <a:gd name="connsiteY15" fmla="*/ 507831 h 507831"/>
              <a:gd name="connsiteX16" fmla="*/ 0 w 4819538"/>
              <a:gd name="connsiteY16" fmla="*/ 0 h 5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9538" h="507831" extrusionOk="0">
                <a:moveTo>
                  <a:pt x="0" y="0"/>
                </a:moveTo>
                <a:cubicBezTo>
                  <a:pt x="288261" y="23926"/>
                  <a:pt x="453476" y="-22385"/>
                  <a:pt x="688505" y="0"/>
                </a:cubicBezTo>
                <a:cubicBezTo>
                  <a:pt x="923534" y="22385"/>
                  <a:pt x="1284374" y="-27727"/>
                  <a:pt x="1473402" y="0"/>
                </a:cubicBezTo>
                <a:cubicBezTo>
                  <a:pt x="1662430" y="27727"/>
                  <a:pt x="1877061" y="26980"/>
                  <a:pt x="2161907" y="0"/>
                </a:cubicBezTo>
                <a:cubicBezTo>
                  <a:pt x="2446753" y="-26980"/>
                  <a:pt x="2558440" y="19197"/>
                  <a:pt x="2802217" y="0"/>
                </a:cubicBezTo>
                <a:cubicBezTo>
                  <a:pt x="3045994" y="-19197"/>
                  <a:pt x="3217738" y="-27265"/>
                  <a:pt x="3490723" y="0"/>
                </a:cubicBezTo>
                <a:cubicBezTo>
                  <a:pt x="3763708" y="27265"/>
                  <a:pt x="3876532" y="-7580"/>
                  <a:pt x="4034642" y="0"/>
                </a:cubicBezTo>
                <a:cubicBezTo>
                  <a:pt x="4192752" y="7580"/>
                  <a:pt x="4602853" y="-3550"/>
                  <a:pt x="4819538" y="0"/>
                </a:cubicBezTo>
                <a:cubicBezTo>
                  <a:pt x="4838026" y="164307"/>
                  <a:pt x="4794941" y="312779"/>
                  <a:pt x="4819538" y="507831"/>
                </a:cubicBezTo>
                <a:cubicBezTo>
                  <a:pt x="4632865" y="516416"/>
                  <a:pt x="4301585" y="519544"/>
                  <a:pt x="4034642" y="507831"/>
                </a:cubicBezTo>
                <a:cubicBezTo>
                  <a:pt x="3767699" y="496118"/>
                  <a:pt x="3494264" y="541324"/>
                  <a:pt x="3297941" y="507831"/>
                </a:cubicBezTo>
                <a:cubicBezTo>
                  <a:pt x="3101618" y="474338"/>
                  <a:pt x="2909126" y="532423"/>
                  <a:pt x="2754022" y="507831"/>
                </a:cubicBezTo>
                <a:cubicBezTo>
                  <a:pt x="2598918" y="483239"/>
                  <a:pt x="2343702" y="531722"/>
                  <a:pt x="2113712" y="507831"/>
                </a:cubicBezTo>
                <a:cubicBezTo>
                  <a:pt x="1883722" y="483941"/>
                  <a:pt x="1720333" y="478179"/>
                  <a:pt x="1425206" y="507831"/>
                </a:cubicBezTo>
                <a:cubicBezTo>
                  <a:pt x="1130079" y="537483"/>
                  <a:pt x="934193" y="524776"/>
                  <a:pt x="688505" y="507831"/>
                </a:cubicBezTo>
                <a:cubicBezTo>
                  <a:pt x="442817" y="490886"/>
                  <a:pt x="259503" y="481090"/>
                  <a:pt x="0" y="507831"/>
                </a:cubicBezTo>
                <a:cubicBezTo>
                  <a:pt x="19112" y="367937"/>
                  <a:pt x="60" y="238370"/>
                  <a:pt x="0" y="0"/>
                </a:cubicBezTo>
                <a:close/>
              </a:path>
            </a:pathLst>
          </a:custGeom>
          <a:noFill/>
          <a:ln w="28575">
            <a:noFill/>
            <a:extLst>
              <a:ext uri="{C807C97D-BFC1-408E-A445-0C87EB9F89A2}">
                <ask:lineSketchStyleProps xmlns:ask="http://schemas.microsoft.com/office/drawing/2018/sketchyshapes" sd="2507589358">
                  <a:prstGeom prst="rect">
                    <a:avLst/>
                  </a:prstGeom>
                  <ask:type>
                    <ask:lineSketchFreehand/>
                  </ask:type>
                </ask:lineSketchStyleProps>
              </a:ext>
            </a:extLst>
          </a:ln>
        </p:spPr>
        <p:txBody>
          <a:bodyPr wrap="square" rtlCol="0">
            <a:spAutoFit/>
          </a:bodyPr>
          <a:lstStyle/>
          <a:p>
            <a:pPr algn="ctr"/>
            <a:r>
              <a:rPr lang="en-US" sz="27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Thứ</a:t>
            </a:r>
            <a:r>
              <a:rPr lang="en-US" sz="27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7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ngày</a:t>
            </a:r>
            <a:r>
              <a:rPr lang="en-US" sz="27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7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tháng</a:t>
            </a:r>
            <a:r>
              <a:rPr lang="en-US" sz="27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7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năm</a:t>
            </a:r>
            <a:r>
              <a:rPr lang="en-US" sz="27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a:t>
            </a:r>
          </a:p>
        </p:txBody>
      </p:sp>
      <p:grpSp>
        <p:nvGrpSpPr>
          <p:cNvPr id="6" name="Group 5">
            <a:extLst>
              <a:ext uri="{FF2B5EF4-FFF2-40B4-BE49-F238E27FC236}">
                <a16:creationId xmlns:a16="http://schemas.microsoft.com/office/drawing/2014/main" id="{160E72E4-2C46-4922-9775-48861F279D84}"/>
              </a:ext>
            </a:extLst>
          </p:cNvPr>
          <p:cNvGrpSpPr/>
          <p:nvPr/>
        </p:nvGrpSpPr>
        <p:grpSpPr>
          <a:xfrm>
            <a:off x="3620150" y="383734"/>
            <a:ext cx="1698171" cy="600165"/>
            <a:chOff x="1491343" y="1807028"/>
            <a:chExt cx="2264228" cy="800219"/>
          </a:xfrm>
        </p:grpSpPr>
        <p:sp>
          <p:nvSpPr>
            <p:cNvPr id="7" name="TextBox 6">
              <a:extLst>
                <a:ext uri="{FF2B5EF4-FFF2-40B4-BE49-F238E27FC236}">
                  <a16:creationId xmlns:a16="http://schemas.microsoft.com/office/drawing/2014/main" id="{E08D0D00-3F68-466C-98F1-D87F9033C754}"/>
                </a:ext>
              </a:extLst>
            </p:cNvPr>
            <p:cNvSpPr txBox="1"/>
            <p:nvPr/>
          </p:nvSpPr>
          <p:spPr>
            <a:xfrm>
              <a:off x="1491343" y="1807029"/>
              <a:ext cx="2264228" cy="800218"/>
            </a:xfrm>
            <a:prstGeom prst="rect">
              <a:avLst/>
            </a:prstGeom>
            <a:noFill/>
          </p:spPr>
          <p:txBody>
            <a:bodyPr wrap="square" rtlCol="0">
              <a:spAutoFit/>
            </a:bodyPr>
            <a:lstStyle/>
            <a:p>
              <a:pPr algn="ctr"/>
              <a:r>
                <a:rPr lang="en-US" sz="3300" b="1" dirty="0">
                  <a:ln w="165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TOÁN</a:t>
              </a:r>
            </a:p>
          </p:txBody>
        </p:sp>
        <p:sp>
          <p:nvSpPr>
            <p:cNvPr id="8" name="TextBox 7">
              <a:extLst>
                <a:ext uri="{FF2B5EF4-FFF2-40B4-BE49-F238E27FC236}">
                  <a16:creationId xmlns:a16="http://schemas.microsoft.com/office/drawing/2014/main" id="{B5C063CD-9CF7-494D-B084-D05FC2DAF308}"/>
                </a:ext>
              </a:extLst>
            </p:cNvPr>
            <p:cNvSpPr txBox="1"/>
            <p:nvPr/>
          </p:nvSpPr>
          <p:spPr>
            <a:xfrm>
              <a:off x="1491343" y="1807028"/>
              <a:ext cx="2264228" cy="800218"/>
            </a:xfrm>
            <a:prstGeom prst="rect">
              <a:avLst/>
            </a:prstGeom>
            <a:noFill/>
          </p:spPr>
          <p:txBody>
            <a:bodyPr wrap="square" rtlCol="0">
              <a:spAutoFit/>
            </a:bodyPr>
            <a:lstStyle/>
            <a:p>
              <a:pPr algn="ctr"/>
              <a:r>
                <a:rPr lang="en-US" sz="33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TOÁN</a:t>
              </a:r>
              <a:endParaRPr lang="en-US" sz="3300" b="1" dirty="0">
                <a:ln w="28575">
                  <a:solidFill>
                    <a:srgbClr val="002060"/>
                  </a:solidFill>
                  <a:prstDash val="solid"/>
                </a:ln>
                <a:solidFill>
                  <a:srgbClr val="002060"/>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5FA6F921-2453-4AB8-AC89-21DDFBE85BAD}"/>
              </a:ext>
            </a:extLst>
          </p:cNvPr>
          <p:cNvGrpSpPr/>
          <p:nvPr/>
        </p:nvGrpSpPr>
        <p:grpSpPr>
          <a:xfrm>
            <a:off x="833645" y="1152149"/>
            <a:ext cx="7476709" cy="820023"/>
            <a:chOff x="4084282" y="8204395"/>
            <a:chExt cx="10836951" cy="1093363"/>
          </a:xfrm>
        </p:grpSpPr>
        <p:sp>
          <p:nvSpPr>
            <p:cNvPr id="10" name="TextBox 9">
              <a:extLst>
                <a:ext uri="{FF2B5EF4-FFF2-40B4-BE49-F238E27FC236}">
                  <a16:creationId xmlns:a16="http://schemas.microsoft.com/office/drawing/2014/main" id="{D3140548-E10C-41E7-B745-C1261DE13D61}"/>
                </a:ext>
              </a:extLst>
            </p:cNvPr>
            <p:cNvSpPr txBox="1"/>
            <p:nvPr/>
          </p:nvSpPr>
          <p:spPr>
            <a:xfrm>
              <a:off x="4149464" y="8204395"/>
              <a:ext cx="10706589" cy="1047551"/>
            </a:xfrm>
            <a:prstGeom prst="rect">
              <a:avLst/>
            </a:prstGeom>
            <a:noFill/>
          </p:spPr>
          <p:txBody>
            <a:bodyPr wrap="square" rtlCol="0">
              <a:spAutoFit/>
            </a:bodyPr>
            <a:lstStyle/>
            <a:p>
              <a:pPr algn="ctr">
                <a:lnSpc>
                  <a:spcPct val="130000"/>
                </a:lnSpc>
              </a:pPr>
              <a:r>
                <a:rPr lang="vi-VN" sz="3900" b="1">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rPr>
                <a:t>TIỀN VIỆT NAM</a:t>
              </a:r>
              <a:endParaRPr lang="vi-VN" sz="3900" b="1"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endParaRPr>
            </a:p>
          </p:txBody>
        </p:sp>
        <p:sp>
          <p:nvSpPr>
            <p:cNvPr id="11" name="TextBox 10">
              <a:extLst>
                <a:ext uri="{FF2B5EF4-FFF2-40B4-BE49-F238E27FC236}">
                  <a16:creationId xmlns:a16="http://schemas.microsoft.com/office/drawing/2014/main" id="{E9EA36DA-CA63-40AE-9817-50F4DAE7248C}"/>
                </a:ext>
              </a:extLst>
            </p:cNvPr>
            <p:cNvSpPr txBox="1"/>
            <p:nvPr/>
          </p:nvSpPr>
          <p:spPr>
            <a:xfrm>
              <a:off x="4084282" y="8250207"/>
              <a:ext cx="10836951" cy="1047551"/>
            </a:xfrm>
            <a:prstGeom prst="rect">
              <a:avLst/>
            </a:prstGeom>
            <a:noFill/>
          </p:spPr>
          <p:txBody>
            <a:bodyPr wrap="square" rtlCol="0">
              <a:spAutoFit/>
            </a:bodyPr>
            <a:lstStyle/>
            <a:p>
              <a:pPr algn="ctr">
                <a:lnSpc>
                  <a:spcPct val="130000"/>
                </a:lnSpc>
              </a:pPr>
              <a:r>
                <a:rPr lang="vi-VN" sz="39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T</a:t>
              </a:r>
              <a:r>
                <a:rPr lang="en-US" sz="3900" b="1">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I</a:t>
              </a:r>
              <a:r>
                <a:rPr lang="en-US" sz="3900" b="1">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Ề</a:t>
              </a:r>
              <a:r>
                <a:rPr lang="en-US" sz="39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N</a:t>
              </a:r>
              <a:r>
                <a:rPr lang="vi-VN" sz="39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 </a:t>
              </a:r>
              <a:r>
                <a:rPr lang="en-US" sz="3900" b="1">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rPr>
                <a:t>V</a:t>
              </a:r>
              <a:r>
                <a:rPr lang="vi-VN" sz="3900" b="1">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I</a:t>
              </a:r>
              <a:r>
                <a:rPr lang="en-US" sz="39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Ệ</a:t>
              </a:r>
              <a:r>
                <a:rPr lang="vi-VN" sz="39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T</a:t>
              </a:r>
              <a:r>
                <a:rPr lang="en-US" sz="39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 </a:t>
              </a:r>
              <a:r>
                <a:rPr lang="en-US" sz="3900" b="1">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N</a:t>
              </a:r>
              <a:r>
                <a:rPr lang="en-US" sz="3900" b="1">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rPr>
                <a:t>A</a:t>
              </a:r>
              <a:r>
                <a:rPr lang="en-US" sz="3900" b="1">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M</a:t>
              </a:r>
              <a:endParaRPr lang="en-US" sz="39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endParaRPr>
            </a:p>
          </p:txBody>
        </p:sp>
      </p:grpSp>
      <p:pic>
        <p:nvPicPr>
          <p:cNvPr id="4098" name="Picture 2" descr="Pin on Мои сохраненные материалы">
            <a:extLst>
              <a:ext uri="{FF2B5EF4-FFF2-40B4-BE49-F238E27FC236}">
                <a16:creationId xmlns:a16="http://schemas.microsoft.com/office/drawing/2014/main" id="{75C80291-B0F4-4F8C-B899-3B85882BF7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9055" y="1400367"/>
            <a:ext cx="3194188" cy="31941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mium Vector | Cute bakery chef girl holding whisk cartoon art  illustration | Logotipo de desenhos animados, Art and illustration, Desenhos">
            <a:extLst>
              <a:ext uri="{FF2B5EF4-FFF2-40B4-BE49-F238E27FC236}">
                <a16:creationId xmlns:a16="http://schemas.microsoft.com/office/drawing/2014/main" id="{15429FFC-B113-4B38-ACB4-AB2E817455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0" b="96000" l="9585" r="89617">
                        <a14:foregroundMark x1="43770" y1="6200" x2="59265" y2="6200"/>
                        <a14:foregroundMark x1="75719" y1="57600" x2="73317" y2="75470"/>
                        <a14:foregroundMark x1="80671" y1="39200" x2="81310" y2="52600"/>
                        <a14:foregroundMark x1="81310" y1="52600" x2="78275" y2="62000"/>
                        <a14:foregroundMark x1="76677" y1="31400" x2="82748" y2="44200"/>
                        <a14:foregroundMark x1="82405" y1="41074" x2="83067" y2="43200"/>
                        <a14:foregroundMark x1="71406" y1="17800" x2="73775" y2="21019"/>
                        <a14:foregroundMark x1="82428" y1="54800" x2="82428" y2="54800"/>
                        <a14:foregroundMark x1="44888" y1="94400" x2="53195" y2="92200"/>
                        <a14:foregroundMark x1="63703" y1="83805" x2="69968" y2="78800"/>
                        <a14:foregroundMark x1="53195" y1="92200" x2="60041" y2="86731"/>
                        <a14:foregroundMark x1="64937" y1="85786" x2="69054" y2="82653"/>
                        <a14:foregroundMark x1="22204" y1="61400" x2="34026" y2="77600"/>
                        <a14:foregroundMark x1="34026" y1="77600" x2="49681" y2="88400"/>
                        <a14:foregroundMark x1="49681" y1="88400" x2="50958" y2="88800"/>
                        <a14:foregroundMark x1="22204" y1="64800" x2="51574" y2="95116"/>
                        <a14:foregroundMark x1="27316" y1="76200" x2="35623" y2="83600"/>
                        <a14:foregroundMark x1="35623" y1="83600" x2="43131" y2="84200"/>
                        <a14:foregroundMark x1="36901" y1="85400" x2="44888" y2="88200"/>
                        <a14:foregroundMark x1="44888" y1="88200" x2="45367" y2="88200"/>
                        <a14:foregroundMark x1="18371" y1="46200" x2="21086" y2="52200"/>
                        <a14:foregroundMark x1="20288" y1="34200" x2="18371" y2="47000"/>
                        <a14:foregroundMark x1="18371" y1="47000" x2="19808" y2="53600"/>
                        <a14:foregroundMark x1="18371" y1="41400" x2="18690" y2="51000"/>
                        <a14:foregroundMark x1="17572" y1="51400" x2="17572" y2="51400"/>
                        <a14:foregroundMark x1="69489" y1="15800" x2="74628" y2="20409"/>
                        <a14:foregroundMark x1="59265" y1="86000" x2="66454" y2="83000"/>
                        <a14:foregroundMark x1="60863" y1="86800" x2="65335" y2="85400"/>
                        <a14:foregroundMark x1="69329" y1="79600" x2="72684" y2="75400"/>
                        <a14:foregroundMark x1="70927" y1="78200" x2="70927" y2="78200"/>
                        <a14:foregroundMark x1="70447" y1="78800" x2="70447" y2="78800"/>
                        <a14:foregroundMark x1="69968" y1="79200" x2="69968" y2="79200"/>
                        <a14:foregroundMark x1="69968" y1="79200" x2="69968" y2="79200"/>
                        <a14:foregroundMark x1="70447" y1="79600" x2="70447" y2="79600"/>
                        <a14:foregroundMark x1="76518" y1="71000" x2="78275" y2="67400"/>
                        <a14:foregroundMark x1="78914" y1="67000" x2="78914" y2="67000"/>
                        <a14:foregroundMark x1="79393" y1="65400" x2="79393" y2="65400"/>
                        <a14:foregroundMark x1="81629" y1="58600" x2="81629" y2="58600"/>
                        <a14:foregroundMark x1="81789" y1="56800" x2="81789" y2="56800"/>
                        <a14:foregroundMark x1="82907" y1="45000" x2="82907" y2="45000"/>
                        <a14:foregroundMark x1="78914" y1="30600" x2="78914" y2="30600"/>
                        <a14:foregroundMark x1="78914" y1="30600" x2="78914" y2="30600"/>
                        <a14:foregroundMark x1="77316" y1="27200" x2="78914" y2="30800"/>
                        <a14:foregroundMark x1="75559" y1="22600" x2="78435" y2="27800"/>
                        <a14:foregroundMark x1="74281" y1="21400" x2="77636" y2="25800"/>
                        <a14:backgroundMark x1="80310" y1="26948" x2="83706" y2="31200"/>
                        <a14:backgroundMark x1="80256" y1="30600" x2="90415" y2="50400"/>
                        <a14:backgroundMark x1="80004" y1="30108" x2="80256" y2="30600"/>
                        <a14:backgroundMark x1="74920" y1="20200" x2="75123" y2="20596"/>
                        <a14:backgroundMark x1="76518" y1="76200" x2="70447" y2="84000"/>
                        <a14:backgroundMark x1="80848" y1="65400" x2="82428" y2="62600"/>
                        <a14:backgroundMark x1="79945" y1="67000" x2="80848" y2="65400"/>
                        <a14:backgroundMark x1="73962" y1="77600" x2="79945" y2="67000"/>
                        <a14:backgroundMark x1="77796" y1="72000" x2="77316" y2="77000"/>
                        <a14:backgroundMark x1="81296" y1="67000" x2="81150" y2="68200"/>
                        <a14:backgroundMark x1="81490" y1="65400" x2="81296" y2="67000"/>
                        <a14:backgroundMark x1="82268" y1="59000" x2="81490" y2="65400"/>
                        <a14:backgroundMark x1="63281" y1="88613" x2="65495" y2="91200"/>
                        <a14:backgroundMark x1="61335" y1="89222" x2="64217" y2="94800"/>
                        <a14:backgroundMark x1="68371" y1="88200" x2="71565" y2="82000"/>
                        <a14:backgroundMark x1="68211" y1="87400" x2="68051" y2="90400"/>
                        <a14:backgroundMark x1="68211" y1="86600" x2="69968" y2="86600"/>
                        <a14:backgroundMark x1="51118" y1="96000" x2="58147" y2="96200"/>
                      </a14:backgroundRemoval>
                    </a14:imgEffect>
                  </a14:imgLayer>
                </a14:imgProps>
              </a:ext>
              <a:ext uri="{28A0092B-C50C-407E-A947-70E740481C1C}">
                <a14:useLocalDpi xmlns:a14="http://schemas.microsoft.com/office/drawing/2010/main" val="0"/>
              </a:ext>
            </a:extLst>
          </a:blip>
          <a:srcRect/>
          <a:stretch>
            <a:fillRect/>
          </a:stretch>
        </p:blipFill>
        <p:spPr bwMode="auto">
          <a:xfrm>
            <a:off x="5530600" y="1937813"/>
            <a:ext cx="2921036" cy="233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9828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nhung-dia-danh-nao-duoc-in-tren-cac-to-tien-viet-nam">
            <a:extLst>
              <a:ext uri="{FF2B5EF4-FFF2-40B4-BE49-F238E27FC236}">
                <a16:creationId xmlns:a16="http://schemas.microsoft.com/office/drawing/2014/main" id="{12CA90C5-C652-0FD2-40E4-0C4A7070FFFC}"/>
              </a:ext>
            </a:extLst>
          </p:cNvPr>
          <p:cNvPicPr>
            <a:picLocks noChangeAspect="1"/>
          </p:cNvPicPr>
          <p:nvPr/>
        </p:nvPicPr>
        <p:blipFill>
          <a:blip r:embed="rId2"/>
          <a:stretch>
            <a:fillRect/>
          </a:stretch>
        </p:blipFill>
        <p:spPr>
          <a:xfrm>
            <a:off x="0" y="0"/>
            <a:ext cx="9144000" cy="5288973"/>
          </a:xfrm>
          <a:prstGeom prst="rect">
            <a:avLst/>
          </a:prstGeom>
        </p:spPr>
      </p:pic>
      <p:pic>
        <p:nvPicPr>
          <p:cNvPr id="6" name="Picture 5" descr="5000 mat sau">
            <a:extLst>
              <a:ext uri="{FF2B5EF4-FFF2-40B4-BE49-F238E27FC236}">
                <a16:creationId xmlns:a16="http://schemas.microsoft.com/office/drawing/2014/main" id="{11F9E1BD-BB85-F1AF-C199-5CEE1AC11642}"/>
              </a:ext>
            </a:extLst>
          </p:cNvPr>
          <p:cNvPicPr>
            <a:picLocks noChangeAspect="1" noChangeArrowheads="1"/>
          </p:cNvPicPr>
          <p:nvPr/>
        </p:nvPicPr>
        <p:blipFill>
          <a:blip r:embed="rId3" cstate="print"/>
          <a:srcRect l="3848" t="6334" r="2397" b="6691"/>
          <a:stretch>
            <a:fillRect/>
          </a:stretch>
        </p:blipFill>
        <p:spPr bwMode="auto">
          <a:xfrm>
            <a:off x="5528930" y="3753293"/>
            <a:ext cx="3615070" cy="15356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012252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artoon cafe background cafeteria interior Vector Image">
            <a:extLst>
              <a:ext uri="{FF2B5EF4-FFF2-40B4-BE49-F238E27FC236}">
                <a16:creationId xmlns:a16="http://schemas.microsoft.com/office/drawing/2014/main" id="{4EC9A7BD-4BC7-495B-8492-D3A1E1CE7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84BA12-D005-45B6-9AC4-C6FB01F4EB7B}"/>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3CB3BA2E-EF3C-6E96-2D46-6FE51CDA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566" y="348300"/>
            <a:ext cx="3375367" cy="2775348"/>
          </a:xfrm>
          <a:prstGeom prst="rect">
            <a:avLst/>
          </a:prstGeom>
        </p:spPr>
      </p:pic>
      <p:sp>
        <p:nvSpPr>
          <p:cNvPr id="20" name="TextBox 3">
            <a:extLst>
              <a:ext uri="{FF2B5EF4-FFF2-40B4-BE49-F238E27FC236}">
                <a16:creationId xmlns:a16="http://schemas.microsoft.com/office/drawing/2014/main" id="{A8067ED0-0F18-19F5-86FC-A1CDACD9019D}"/>
              </a:ext>
            </a:extLst>
          </p:cNvPr>
          <p:cNvSpPr txBox="1">
            <a:spLocks noChangeArrowheads="1"/>
          </p:cNvSpPr>
          <p:nvPr/>
        </p:nvSpPr>
        <p:spPr bwMode="auto">
          <a:xfrm>
            <a:off x="196459" y="3683381"/>
            <a:ext cx="8531579" cy="1200329"/>
          </a:xfrm>
          <a:prstGeom prst="rect">
            <a:avLst/>
          </a:prstGeom>
          <a:noFill/>
          <a:ln w="9525">
            <a:noFill/>
            <a:miter lim="800000"/>
            <a:headEnd/>
            <a:tailEnd/>
          </a:ln>
        </p:spPr>
        <p:txBody>
          <a:bodyPr wrap="square">
            <a:spAutoFit/>
          </a:bodyPr>
          <a:lstStyle/>
          <a:p>
            <a:pPr algn="ctr"/>
            <a:r>
              <a:rPr lang="vi-VN" sz="2400" b="1" dirty="0">
                <a:solidFill>
                  <a:srgbClr val="C00000"/>
                </a:solidFill>
                <a:latin typeface="Times New Roman" pitchFamily="18" charset="0"/>
                <a:cs typeface="Times New Roman" pitchFamily="18" charset="0"/>
              </a:rPr>
              <a:t>Đây </a:t>
            </a:r>
            <a:r>
              <a:rPr lang="en-US" sz="2400" b="1" dirty="0" err="1">
                <a:solidFill>
                  <a:srgbClr val="C00000"/>
                </a:solidFill>
                <a:latin typeface="Times New Roman" pitchFamily="18" charset="0"/>
                <a:cs typeface="Times New Roman" pitchFamily="18" charset="0"/>
              </a:rPr>
              <a:t>là</a:t>
            </a:r>
            <a:r>
              <a:rPr lang="en-US" sz="2400" b="1" dirty="0">
                <a:solidFill>
                  <a:srgbClr val="C00000"/>
                </a:solidFill>
                <a:latin typeface="Times New Roman" pitchFamily="18" charset="0"/>
                <a:cs typeface="Times New Roman" pitchFamily="18" charset="0"/>
              </a:rPr>
              <a:t> mỏ dầu Bạch Hổ thuộc bồn trũng Cửu Long. Mỏ nằm ở vị trí đông nam, cách bờ biển Vũng Tàu khoảng 145 km. Đây là mỏ cung cấp dầu mỏ chủ yếu cho Việt Nam hiện nay.</a:t>
            </a:r>
          </a:p>
        </p:txBody>
      </p:sp>
      <p:sp>
        <p:nvSpPr>
          <p:cNvPr id="12" name="Text Box 12">
            <a:extLst>
              <a:ext uri="{FF2B5EF4-FFF2-40B4-BE49-F238E27FC236}">
                <a16:creationId xmlns:a16="http://schemas.microsoft.com/office/drawing/2014/main" id="{DC6DAF69-C6A3-487C-45E2-B05FEEE2036E}"/>
              </a:ext>
            </a:extLst>
          </p:cNvPr>
          <p:cNvSpPr txBox="1">
            <a:spLocks noChangeArrowheads="1"/>
          </p:cNvSpPr>
          <p:nvPr/>
        </p:nvSpPr>
        <p:spPr bwMode="auto">
          <a:xfrm>
            <a:off x="1143000" y="3129383"/>
            <a:ext cx="6858000" cy="553998"/>
          </a:xfrm>
          <a:prstGeom prst="rect">
            <a:avLst/>
          </a:prstGeom>
          <a:noFill/>
          <a:ln w="9525">
            <a:noFill/>
            <a:miter lim="800000"/>
            <a:headEnd/>
            <a:tailEnd/>
          </a:ln>
          <a:effectLst/>
        </p:spPr>
        <p:txBody>
          <a:bodyPr>
            <a:spAutoFit/>
          </a:bodyPr>
          <a:lstStyle/>
          <a:p>
            <a:pPr algn="ctr">
              <a:spcBef>
                <a:spcPct val="50000"/>
              </a:spcBef>
            </a:pPr>
            <a:r>
              <a:rPr lang="en-US" sz="3000" b="1">
                <a:solidFill>
                  <a:srgbClr val="FF0000"/>
                </a:solidFill>
                <a:latin typeface="Times New Roman" pitchFamily="18" charset="0"/>
                <a:cs typeface="Times New Roman" pitchFamily="18" charset="0"/>
              </a:rPr>
              <a:t>10</a:t>
            </a:r>
            <a:r>
              <a:rPr lang="vi-VN" sz="3000" b="1">
                <a:solidFill>
                  <a:srgbClr val="FF0000"/>
                </a:solidFill>
                <a:latin typeface="Times New Roman" pitchFamily="18" charset="0"/>
                <a:cs typeface="Times New Roman" pitchFamily="18" charset="0"/>
              </a:rPr>
              <a:t>000: </a:t>
            </a:r>
            <a:r>
              <a:rPr lang="en-US" sz="3000" b="1">
                <a:solidFill>
                  <a:srgbClr val="FF0000"/>
                </a:solidFill>
                <a:latin typeface="Times New Roman" pitchFamily="18" charset="0"/>
                <a:cs typeface="Times New Roman" pitchFamily="18" charset="0"/>
              </a:rPr>
              <a:t>Mười</a:t>
            </a:r>
            <a:r>
              <a:rPr lang="vi-VN" sz="3000" b="1">
                <a:solidFill>
                  <a:srgbClr val="FF0000"/>
                </a:solidFill>
                <a:latin typeface="Times New Roman" pitchFamily="18" charset="0"/>
                <a:cs typeface="Times New Roman" pitchFamily="18" charset="0"/>
              </a:rPr>
              <a:t> nghìn đồng</a:t>
            </a:r>
          </a:p>
        </p:txBody>
      </p:sp>
    </p:spTree>
    <p:extLst>
      <p:ext uri="{BB962C8B-B14F-4D97-AF65-F5344CB8AC3E}">
        <p14:creationId xmlns:p14="http://schemas.microsoft.com/office/powerpoint/2010/main" val="334692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ban-co-biet-het-6-dia-danh-in-tren-to-tien-polymer-viet-nam">
            <a:extLst>
              <a:ext uri="{FF2B5EF4-FFF2-40B4-BE49-F238E27FC236}">
                <a16:creationId xmlns:a16="http://schemas.microsoft.com/office/drawing/2014/main" id="{052888CF-9CAD-5E64-94E1-BEEEA373A833}"/>
              </a:ext>
            </a:extLst>
          </p:cNvPr>
          <p:cNvPicPr>
            <a:picLocks noGrp="1" noChangeAspect="1"/>
          </p:cNvPicPr>
          <p:nvPr>
            <p:ph sz="half" idx="4294967295"/>
          </p:nvPr>
        </p:nvPicPr>
        <p:blipFill>
          <a:blip r:embed="rId2"/>
          <a:srcRect t="48594"/>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5749E984-7E27-DE09-03F9-2CF20DE1A363}"/>
              </a:ext>
            </a:extLst>
          </p:cNvPr>
          <p:cNvPicPr>
            <a:picLocks noChangeAspect="1" noChangeArrowheads="1"/>
          </p:cNvPicPr>
          <p:nvPr/>
        </p:nvPicPr>
        <p:blipFill>
          <a:blip r:embed="rId3"/>
          <a:srcRect/>
          <a:stretch>
            <a:fillRect/>
          </a:stretch>
        </p:blipFill>
        <p:spPr bwMode="auto">
          <a:xfrm>
            <a:off x="4935682" y="-1"/>
            <a:ext cx="4208318" cy="196388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531366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artoon cafe background cafeteria interior Vector Image">
            <a:extLst>
              <a:ext uri="{FF2B5EF4-FFF2-40B4-BE49-F238E27FC236}">
                <a16:creationId xmlns:a16="http://schemas.microsoft.com/office/drawing/2014/main" id="{05322088-7B7A-4AFF-BD48-2BCE496DF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34AC007E-063D-4746-96C1-7F8AEA8AD22D}"/>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2">
            <a:extLst>
              <a:ext uri="{FF2B5EF4-FFF2-40B4-BE49-F238E27FC236}">
                <a16:creationId xmlns:a16="http://schemas.microsoft.com/office/drawing/2014/main" id="{15B6F1DA-45DB-7D98-4CA8-33A3243B9AA9}"/>
              </a:ext>
            </a:extLst>
          </p:cNvPr>
          <p:cNvSpPr txBox="1">
            <a:spLocks noChangeArrowheads="1"/>
          </p:cNvSpPr>
          <p:nvPr/>
        </p:nvSpPr>
        <p:spPr bwMode="auto">
          <a:xfrm>
            <a:off x="950119" y="3021807"/>
            <a:ext cx="6173695" cy="1569660"/>
          </a:xfrm>
          <a:prstGeom prst="rect">
            <a:avLst/>
          </a:prstGeom>
          <a:noFill/>
          <a:ln w="9525">
            <a:noFill/>
            <a:miter lim="800000"/>
            <a:headEnd/>
            <a:tailEnd/>
          </a:ln>
          <a:effectLst/>
        </p:spPr>
        <p:txBody>
          <a:bodyPr wrap="square">
            <a:spAutoFit/>
          </a:bodyPr>
          <a:lstStyle/>
          <a:p>
            <a:pPr algn="ctr">
              <a:spcBef>
                <a:spcPct val="20000"/>
              </a:spcBef>
            </a:pPr>
            <a:r>
              <a:rPr lang="en-US" sz="3200" b="1" i="1" dirty="0">
                <a:solidFill>
                  <a:srgbClr val="000099"/>
                </a:solidFill>
                <a:latin typeface="Times New Roman" pitchFamily="18" charset="0"/>
              </a:rPr>
              <a:t>So sánh sự giống và khác nhau (màu sắc, chất liệu, mệnh giá, kích thước,...) </a:t>
            </a:r>
            <a:r>
              <a:rPr lang="en-US" sz="3200" b="1" i="1" dirty="0" err="1">
                <a:solidFill>
                  <a:srgbClr val="000099"/>
                </a:solidFill>
                <a:latin typeface="Times New Roman" pitchFamily="18" charset="0"/>
              </a:rPr>
              <a:t>của</a:t>
            </a:r>
            <a:r>
              <a:rPr lang="en-US" sz="3200" b="1" i="1" dirty="0">
                <a:solidFill>
                  <a:srgbClr val="000099"/>
                </a:solidFill>
                <a:latin typeface="Times New Roman" pitchFamily="18" charset="0"/>
              </a:rPr>
              <a:t> </a:t>
            </a:r>
            <a:r>
              <a:rPr lang="en-US" sz="3200" b="1" i="1" dirty="0" err="1">
                <a:solidFill>
                  <a:srgbClr val="000099"/>
                </a:solidFill>
                <a:latin typeface="Times New Roman" pitchFamily="18" charset="0"/>
              </a:rPr>
              <a:t>các</a:t>
            </a:r>
            <a:r>
              <a:rPr lang="en-US" sz="3200" b="1" i="1" dirty="0">
                <a:solidFill>
                  <a:srgbClr val="000099"/>
                </a:solidFill>
                <a:latin typeface="Times New Roman" pitchFamily="18" charset="0"/>
              </a:rPr>
              <a:t> </a:t>
            </a:r>
            <a:r>
              <a:rPr lang="en-US" sz="3200" b="1" i="1" dirty="0" err="1">
                <a:solidFill>
                  <a:srgbClr val="000099"/>
                </a:solidFill>
                <a:latin typeface="Times New Roman" pitchFamily="18" charset="0"/>
              </a:rPr>
              <a:t>tờ</a:t>
            </a:r>
            <a:r>
              <a:rPr lang="en-US" sz="3200" b="1" i="1" dirty="0">
                <a:solidFill>
                  <a:srgbClr val="000099"/>
                </a:solidFill>
                <a:latin typeface="Times New Roman" pitchFamily="18" charset="0"/>
              </a:rPr>
              <a:t> </a:t>
            </a:r>
            <a:r>
              <a:rPr lang="en-US" sz="3200" b="1" i="1" dirty="0" err="1">
                <a:solidFill>
                  <a:srgbClr val="000099"/>
                </a:solidFill>
                <a:latin typeface="Times New Roman" pitchFamily="18" charset="0"/>
              </a:rPr>
              <a:t>giấy</a:t>
            </a:r>
            <a:r>
              <a:rPr lang="en-US" sz="3200" b="1" i="1" dirty="0">
                <a:solidFill>
                  <a:srgbClr val="000099"/>
                </a:solidFill>
                <a:latin typeface="Times New Roman" pitchFamily="18" charset="0"/>
              </a:rPr>
              <a:t> </a:t>
            </a:r>
            <a:r>
              <a:rPr lang="en-US" sz="3200" b="1" i="1" dirty="0" err="1">
                <a:solidFill>
                  <a:srgbClr val="000099"/>
                </a:solidFill>
                <a:latin typeface="Times New Roman" pitchFamily="18" charset="0"/>
              </a:rPr>
              <a:t>bạc</a:t>
            </a:r>
            <a:r>
              <a:rPr lang="en-US" sz="3200" b="1" i="1" dirty="0">
                <a:solidFill>
                  <a:srgbClr val="000099"/>
                </a:solidFill>
                <a:latin typeface="Times New Roman" pitchFamily="18" charset="0"/>
              </a:rPr>
              <a:t>?</a:t>
            </a:r>
          </a:p>
        </p:txBody>
      </p:sp>
      <p:pic>
        <p:nvPicPr>
          <p:cNvPr id="5" name="Hình ảnh 4">
            <a:extLst>
              <a:ext uri="{FF2B5EF4-FFF2-40B4-BE49-F238E27FC236}">
                <a16:creationId xmlns:a16="http://schemas.microsoft.com/office/drawing/2014/main" id="{22356E07-4A4A-8DDD-11C2-F1D7B43C8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16" y="578800"/>
            <a:ext cx="2493710" cy="2143135"/>
          </a:xfrm>
          <a:prstGeom prst="rect">
            <a:avLst/>
          </a:prstGeom>
        </p:spPr>
      </p:pic>
      <p:pic>
        <p:nvPicPr>
          <p:cNvPr id="6" name="Hình ảnh 5">
            <a:extLst>
              <a:ext uri="{FF2B5EF4-FFF2-40B4-BE49-F238E27FC236}">
                <a16:creationId xmlns:a16="http://schemas.microsoft.com/office/drawing/2014/main" id="{F6F38948-7484-9707-CF77-54BE47CF8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832" y="578800"/>
            <a:ext cx="2493710" cy="2143135"/>
          </a:xfrm>
          <a:prstGeom prst="rect">
            <a:avLst/>
          </a:prstGeom>
        </p:spPr>
      </p:pic>
      <p:pic>
        <p:nvPicPr>
          <p:cNvPr id="7" name="Hình ảnh 6">
            <a:extLst>
              <a:ext uri="{FF2B5EF4-FFF2-40B4-BE49-F238E27FC236}">
                <a16:creationId xmlns:a16="http://schemas.microsoft.com/office/drawing/2014/main" id="{DE4EC2A3-217A-DF13-C979-45D0A4F43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084" y="578800"/>
            <a:ext cx="2493710" cy="2143135"/>
          </a:xfrm>
          <a:prstGeom prst="rect">
            <a:avLst/>
          </a:prstGeom>
        </p:spPr>
      </p:pic>
    </p:spTree>
    <p:extLst>
      <p:ext uri="{BB962C8B-B14F-4D97-AF65-F5344CB8AC3E}">
        <p14:creationId xmlns:p14="http://schemas.microsoft.com/office/powerpoint/2010/main" val="335989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artoon cafe background cafeteria interior Vector Image">
            <a:extLst>
              <a:ext uri="{FF2B5EF4-FFF2-40B4-BE49-F238E27FC236}">
                <a16:creationId xmlns:a16="http://schemas.microsoft.com/office/drawing/2014/main" id="{43589C0F-B762-4602-8C2B-C1045127D0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C2BBB3D-03E8-4802-ABD8-7FA1BB3422E7}"/>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55A45EC-6515-979B-46FB-7C3023CAA451}"/>
              </a:ext>
            </a:extLst>
          </p:cNvPr>
          <p:cNvSpPr>
            <a:spLocks noGrp="1"/>
          </p:cNvSpPr>
          <p:nvPr>
            <p:ph type="title" idx="4294967295"/>
          </p:nvPr>
        </p:nvSpPr>
        <p:spPr>
          <a:xfrm>
            <a:off x="278607" y="366559"/>
            <a:ext cx="1863725" cy="593725"/>
          </a:xfrm>
          <a:prstGeom prst="rect">
            <a:avLst/>
          </a:prstGeom>
          <a:solidFill>
            <a:schemeClr val="accent3">
              <a:lumMod val="60000"/>
              <a:lumOff val="40000"/>
            </a:schemeClr>
          </a:solidFill>
          <a:ln>
            <a:noFill/>
          </a:ln>
        </p:spPr>
        <p:txBody>
          <a:bodyPr>
            <a:normAutofit fontScale="90000"/>
          </a:bodyPr>
          <a:lstStyle/>
          <a:p>
            <a:pPr algn="ctr"/>
            <a:r>
              <a:rPr lang="en-US" sz="2700" b="1" dirty="0" err="1">
                <a:solidFill>
                  <a:srgbClr val="C00000"/>
                </a:solidFill>
                <a:latin typeface="Times New Roman" pitchFamily="18" charset="0"/>
                <a:cs typeface="Times New Roman" pitchFamily="18" charset="0"/>
              </a:rPr>
              <a:t>Giống</a:t>
            </a:r>
            <a:r>
              <a:rPr lang="en-US" sz="2700" b="1" dirty="0">
                <a:solidFill>
                  <a:srgbClr val="C00000"/>
                </a:solidFill>
                <a:latin typeface="Times New Roman" pitchFamily="18" charset="0"/>
                <a:cs typeface="Times New Roman" pitchFamily="18" charset="0"/>
              </a:rPr>
              <a:t> nhau</a:t>
            </a:r>
          </a:p>
        </p:txBody>
      </p:sp>
      <p:pic>
        <p:nvPicPr>
          <p:cNvPr id="5" name="Picture 10">
            <a:extLst>
              <a:ext uri="{FF2B5EF4-FFF2-40B4-BE49-F238E27FC236}">
                <a16:creationId xmlns:a16="http://schemas.microsoft.com/office/drawing/2014/main" id="{09B43BB3-6F35-4763-0360-8EB19EEC297A}"/>
              </a:ext>
            </a:extLst>
          </p:cNvPr>
          <p:cNvPicPr>
            <a:picLocks noChangeAspect="1" noChangeArrowheads="1"/>
          </p:cNvPicPr>
          <p:nvPr/>
        </p:nvPicPr>
        <p:blipFill>
          <a:blip r:embed="rId3"/>
          <a:srcRect l="35158" t="37906" r="35620" b="43929"/>
          <a:stretch>
            <a:fillRect/>
          </a:stretch>
        </p:blipFill>
        <p:spPr bwMode="auto">
          <a:xfrm>
            <a:off x="3257550" y="228600"/>
            <a:ext cx="3257550" cy="1526381"/>
          </a:xfrm>
          <a:prstGeom prst="rect">
            <a:avLst/>
          </a:prstGeom>
          <a:noFill/>
          <a:ln w="9525">
            <a:solidFill>
              <a:schemeClr val="tx1"/>
            </a:solidFill>
            <a:miter lim="800000"/>
            <a:headEnd/>
            <a:tailEnd/>
          </a:ln>
        </p:spPr>
      </p:pic>
      <p:pic>
        <p:nvPicPr>
          <p:cNvPr id="6" name="Picture 2" descr="http://www.sbv.gov.vn/wps/wcm/connect/376c128043638b8cb363fbad7097747d/17/5000t.jpg?MOD=AJPERES&amp;CACHEID=376c128043638b8cb363fbad7097747d/17">
            <a:extLst>
              <a:ext uri="{FF2B5EF4-FFF2-40B4-BE49-F238E27FC236}">
                <a16:creationId xmlns:a16="http://schemas.microsoft.com/office/drawing/2014/main" id="{C5E391A8-A5CB-7432-28C6-BA72900FA23D}"/>
              </a:ext>
            </a:extLst>
          </p:cNvPr>
          <p:cNvPicPr>
            <a:picLocks noChangeAspect="1" noChangeArrowheads="1"/>
          </p:cNvPicPr>
          <p:nvPr/>
        </p:nvPicPr>
        <p:blipFill>
          <a:blip r:embed="rId4"/>
          <a:srcRect/>
          <a:stretch>
            <a:fillRect/>
          </a:stretch>
        </p:blipFill>
        <p:spPr bwMode="auto">
          <a:xfrm>
            <a:off x="3255500" y="1860496"/>
            <a:ext cx="3303985" cy="1600200"/>
          </a:xfrm>
          <a:prstGeom prst="rect">
            <a:avLst/>
          </a:prstGeom>
          <a:noFill/>
          <a:ln w="9525">
            <a:noFill/>
            <a:miter lim="800000"/>
            <a:headEnd/>
            <a:tailEnd/>
          </a:ln>
        </p:spPr>
      </p:pic>
      <p:pic>
        <p:nvPicPr>
          <p:cNvPr id="7" name="Picture 5" descr="vn-p123-f.jpg">
            <a:extLst>
              <a:ext uri="{FF2B5EF4-FFF2-40B4-BE49-F238E27FC236}">
                <a16:creationId xmlns:a16="http://schemas.microsoft.com/office/drawing/2014/main" id="{FE08FD4D-46D4-7A4E-2CE4-679A1C776421}"/>
              </a:ext>
            </a:extLst>
          </p:cNvPr>
          <p:cNvPicPr>
            <a:picLocks noChangeAspect="1"/>
          </p:cNvPicPr>
          <p:nvPr/>
        </p:nvPicPr>
        <p:blipFill>
          <a:blip r:embed="rId5"/>
          <a:srcRect/>
          <a:stretch>
            <a:fillRect/>
          </a:stretch>
        </p:blipFill>
        <p:spPr bwMode="auto">
          <a:xfrm>
            <a:off x="3282554" y="3516623"/>
            <a:ext cx="3246836" cy="1391840"/>
          </a:xfrm>
          <a:prstGeom prst="rect">
            <a:avLst/>
          </a:prstGeom>
          <a:noFill/>
          <a:ln w="9525">
            <a:solidFill>
              <a:schemeClr val="tx1"/>
            </a:solidFill>
            <a:miter lim="800000"/>
            <a:headEnd/>
            <a:tailEnd/>
          </a:ln>
        </p:spPr>
      </p:pic>
      <p:cxnSp>
        <p:nvCxnSpPr>
          <p:cNvPr id="8" name="Straight Arrow Connector 9">
            <a:extLst>
              <a:ext uri="{FF2B5EF4-FFF2-40B4-BE49-F238E27FC236}">
                <a16:creationId xmlns:a16="http://schemas.microsoft.com/office/drawing/2014/main" id="{F4EC440E-D59A-18E3-6CDC-5BDFDF2E37FF}"/>
              </a:ext>
            </a:extLst>
          </p:cNvPr>
          <p:cNvCxnSpPr/>
          <p:nvPr/>
        </p:nvCxnSpPr>
        <p:spPr>
          <a:xfrm flipV="1">
            <a:off x="2171700" y="815862"/>
            <a:ext cx="1828800" cy="727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10">
            <a:extLst>
              <a:ext uri="{FF2B5EF4-FFF2-40B4-BE49-F238E27FC236}">
                <a16:creationId xmlns:a16="http://schemas.microsoft.com/office/drawing/2014/main" id="{70E6590F-7E15-6AA9-5E0B-D6016FAD82F2}"/>
              </a:ext>
            </a:extLst>
          </p:cNvPr>
          <p:cNvCxnSpPr/>
          <p:nvPr/>
        </p:nvCxnSpPr>
        <p:spPr>
          <a:xfrm>
            <a:off x="2171700" y="1543050"/>
            <a:ext cx="1657350" cy="8572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11">
            <a:extLst>
              <a:ext uri="{FF2B5EF4-FFF2-40B4-BE49-F238E27FC236}">
                <a16:creationId xmlns:a16="http://schemas.microsoft.com/office/drawing/2014/main" id="{4917D7A3-5709-1D83-CE4B-FECFB85A6818}"/>
              </a:ext>
            </a:extLst>
          </p:cNvPr>
          <p:cNvCxnSpPr>
            <a:cxnSpLocks/>
          </p:cNvCxnSpPr>
          <p:nvPr/>
        </p:nvCxnSpPr>
        <p:spPr>
          <a:xfrm>
            <a:off x="2171701" y="1543049"/>
            <a:ext cx="2010965" cy="24172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2">
            <a:extLst>
              <a:ext uri="{FF2B5EF4-FFF2-40B4-BE49-F238E27FC236}">
                <a16:creationId xmlns:a16="http://schemas.microsoft.com/office/drawing/2014/main" id="{E5442EDB-A0FF-9F6C-509D-AC464B172AFC}"/>
              </a:ext>
            </a:extLst>
          </p:cNvPr>
          <p:cNvCxnSpPr>
            <a:cxnSpLocks/>
            <a:stCxn id="15" idx="1"/>
          </p:cNvCxnSpPr>
          <p:nvPr/>
        </p:nvCxnSpPr>
        <p:spPr>
          <a:xfrm flipH="1">
            <a:off x="6146382" y="758399"/>
            <a:ext cx="861637" cy="1675239"/>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2" name="Straight Arrow Connector 13">
            <a:extLst>
              <a:ext uri="{FF2B5EF4-FFF2-40B4-BE49-F238E27FC236}">
                <a16:creationId xmlns:a16="http://schemas.microsoft.com/office/drawing/2014/main" id="{4F4AD774-CA87-AAD7-FF04-57286951118D}"/>
              </a:ext>
            </a:extLst>
          </p:cNvPr>
          <p:cNvCxnSpPr>
            <a:cxnSpLocks/>
            <a:stCxn id="15" idx="1"/>
          </p:cNvCxnSpPr>
          <p:nvPr/>
        </p:nvCxnSpPr>
        <p:spPr>
          <a:xfrm flipH="1">
            <a:off x="5829301" y="758399"/>
            <a:ext cx="1178718" cy="357218"/>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4">
            <a:extLst>
              <a:ext uri="{FF2B5EF4-FFF2-40B4-BE49-F238E27FC236}">
                <a16:creationId xmlns:a16="http://schemas.microsoft.com/office/drawing/2014/main" id="{143C4E94-0131-CDA2-80DC-47CF6A692555}"/>
              </a:ext>
            </a:extLst>
          </p:cNvPr>
          <p:cNvCxnSpPr>
            <a:cxnSpLocks/>
            <a:stCxn id="15" idx="1"/>
          </p:cNvCxnSpPr>
          <p:nvPr/>
        </p:nvCxnSpPr>
        <p:spPr>
          <a:xfrm flipH="1">
            <a:off x="5829301" y="758399"/>
            <a:ext cx="1178718" cy="3517731"/>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14" name="TextBox 15">
            <a:extLst>
              <a:ext uri="{FF2B5EF4-FFF2-40B4-BE49-F238E27FC236}">
                <a16:creationId xmlns:a16="http://schemas.microsoft.com/office/drawing/2014/main" id="{C97676FE-62B6-E457-DA82-E7A0D82509F4}"/>
              </a:ext>
            </a:extLst>
          </p:cNvPr>
          <p:cNvSpPr txBox="1">
            <a:spLocks noChangeArrowheads="1"/>
          </p:cNvSpPr>
          <p:nvPr/>
        </p:nvSpPr>
        <p:spPr bwMode="auto">
          <a:xfrm>
            <a:off x="278607" y="1314450"/>
            <a:ext cx="2007394" cy="461665"/>
          </a:xfrm>
          <a:prstGeom prst="rect">
            <a:avLst/>
          </a:prstGeom>
          <a:noFill/>
          <a:ln w="9525">
            <a:noFill/>
            <a:miter lim="800000"/>
            <a:headEnd/>
            <a:tailEnd/>
          </a:ln>
        </p:spPr>
        <p:txBody>
          <a:bodyPr wrap="square">
            <a:spAutoFit/>
          </a:bodyPr>
          <a:lstStyle/>
          <a:p>
            <a:r>
              <a:rPr lang="en-US" sz="2400" b="1" dirty="0">
                <a:solidFill>
                  <a:prstClr val="black"/>
                </a:solidFill>
                <a:latin typeface="Times New Roman" pitchFamily="18" charset="0"/>
                <a:cs typeface="Times New Roman" pitchFamily="18" charset="0"/>
              </a:rPr>
              <a:t>QUỐC HUY</a:t>
            </a:r>
          </a:p>
        </p:txBody>
      </p:sp>
      <p:sp>
        <p:nvSpPr>
          <p:cNvPr id="15" name="TextBox 16">
            <a:extLst>
              <a:ext uri="{FF2B5EF4-FFF2-40B4-BE49-F238E27FC236}">
                <a16:creationId xmlns:a16="http://schemas.microsoft.com/office/drawing/2014/main" id="{4E4C0CA9-D7B1-DA74-86A2-15CCD9E1F0A4}"/>
              </a:ext>
            </a:extLst>
          </p:cNvPr>
          <p:cNvSpPr txBox="1">
            <a:spLocks noChangeArrowheads="1"/>
          </p:cNvSpPr>
          <p:nvPr/>
        </p:nvSpPr>
        <p:spPr bwMode="auto">
          <a:xfrm>
            <a:off x="7008019" y="342900"/>
            <a:ext cx="2153840" cy="830997"/>
          </a:xfrm>
          <a:prstGeom prst="rect">
            <a:avLst/>
          </a:prstGeom>
          <a:noFill/>
          <a:ln w="9525">
            <a:noFill/>
            <a:miter lim="800000"/>
            <a:headEnd/>
            <a:tailEnd/>
          </a:ln>
        </p:spPr>
        <p:txBody>
          <a:bodyPr wrap="square">
            <a:spAutoFit/>
          </a:bodyPr>
          <a:lstStyle/>
          <a:p>
            <a:pPr algn="ctr">
              <a:defRPr/>
            </a:pPr>
            <a:r>
              <a:rPr lang="en-US" sz="2400" b="1" dirty="0">
                <a:solidFill>
                  <a:srgbClr val="F79646">
                    <a:lumMod val="75000"/>
                  </a:srgbClr>
                </a:solidFill>
                <a:latin typeface="Times New Roman" pitchFamily="18" charset="0"/>
                <a:cs typeface="Times New Roman" pitchFamily="18" charset="0"/>
              </a:rPr>
              <a:t>CHÂN DUNG BÁC HỒ</a:t>
            </a:r>
          </a:p>
        </p:txBody>
      </p:sp>
      <p:sp>
        <p:nvSpPr>
          <p:cNvPr id="16" name="TextBox 18">
            <a:extLst>
              <a:ext uri="{FF2B5EF4-FFF2-40B4-BE49-F238E27FC236}">
                <a16:creationId xmlns:a16="http://schemas.microsoft.com/office/drawing/2014/main" id="{F67F145A-30FA-2B3B-A279-BA760FFB17A1}"/>
              </a:ext>
            </a:extLst>
          </p:cNvPr>
          <p:cNvSpPr txBox="1">
            <a:spLocks noChangeArrowheads="1"/>
          </p:cNvSpPr>
          <p:nvPr/>
        </p:nvSpPr>
        <p:spPr bwMode="auto">
          <a:xfrm>
            <a:off x="176808" y="2828925"/>
            <a:ext cx="2109192"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QUỐC HIỆU</a:t>
            </a:r>
          </a:p>
        </p:txBody>
      </p:sp>
      <p:cxnSp>
        <p:nvCxnSpPr>
          <p:cNvPr id="17" name="Straight Arrow Connector 20">
            <a:extLst>
              <a:ext uri="{FF2B5EF4-FFF2-40B4-BE49-F238E27FC236}">
                <a16:creationId xmlns:a16="http://schemas.microsoft.com/office/drawing/2014/main" id="{EAD9E139-9E6B-98D3-B1EC-AB47000B70C0}"/>
              </a:ext>
            </a:extLst>
          </p:cNvPr>
          <p:cNvCxnSpPr>
            <a:cxnSpLocks/>
            <a:stCxn id="16" idx="3"/>
          </p:cNvCxnSpPr>
          <p:nvPr/>
        </p:nvCxnSpPr>
        <p:spPr>
          <a:xfrm flipV="1">
            <a:off x="2286000" y="457200"/>
            <a:ext cx="2571750" cy="260255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21">
            <a:extLst>
              <a:ext uri="{FF2B5EF4-FFF2-40B4-BE49-F238E27FC236}">
                <a16:creationId xmlns:a16="http://schemas.microsoft.com/office/drawing/2014/main" id="{C314B331-A060-B7F5-0D63-9F94E66F40EE}"/>
              </a:ext>
            </a:extLst>
          </p:cNvPr>
          <p:cNvCxnSpPr>
            <a:cxnSpLocks/>
            <a:stCxn id="16" idx="3"/>
          </p:cNvCxnSpPr>
          <p:nvPr/>
        </p:nvCxnSpPr>
        <p:spPr>
          <a:xfrm flipV="1">
            <a:off x="2286000" y="2185988"/>
            <a:ext cx="2428875" cy="8737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25">
            <a:extLst>
              <a:ext uri="{FF2B5EF4-FFF2-40B4-BE49-F238E27FC236}">
                <a16:creationId xmlns:a16="http://schemas.microsoft.com/office/drawing/2014/main" id="{A3D0BEEC-5478-6876-6EE7-64FD4C0B190B}"/>
              </a:ext>
            </a:extLst>
          </p:cNvPr>
          <p:cNvCxnSpPr>
            <a:cxnSpLocks/>
            <a:stCxn id="16" idx="3"/>
          </p:cNvCxnSpPr>
          <p:nvPr/>
        </p:nvCxnSpPr>
        <p:spPr>
          <a:xfrm>
            <a:off x="2286000" y="3059758"/>
            <a:ext cx="2018111" cy="6799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22">
            <a:extLst>
              <a:ext uri="{FF2B5EF4-FFF2-40B4-BE49-F238E27FC236}">
                <a16:creationId xmlns:a16="http://schemas.microsoft.com/office/drawing/2014/main" id="{A19A23F0-FEA8-BAD1-E889-0113CCE6E319}"/>
              </a:ext>
            </a:extLst>
          </p:cNvPr>
          <p:cNvSpPr txBox="1">
            <a:spLocks noChangeArrowheads="1"/>
          </p:cNvSpPr>
          <p:nvPr/>
        </p:nvSpPr>
        <p:spPr bwMode="auto">
          <a:xfrm>
            <a:off x="7343776" y="2481129"/>
            <a:ext cx="1639492" cy="461665"/>
          </a:xfrm>
          <a:prstGeom prst="rect">
            <a:avLst/>
          </a:prstGeom>
          <a:noFill/>
          <a:ln w="9525">
            <a:noFill/>
            <a:miter lim="800000"/>
            <a:headEnd/>
            <a:tailEnd/>
          </a:ln>
        </p:spPr>
        <p:txBody>
          <a:bodyPr wrap="square">
            <a:spAutoFit/>
          </a:bodyPr>
          <a:lstStyle/>
          <a:p>
            <a:r>
              <a:rPr lang="en-US" sz="2400" b="1" dirty="0">
                <a:solidFill>
                  <a:srgbClr val="0070C0"/>
                </a:solidFill>
                <a:latin typeface="Times New Roman" pitchFamily="18" charset="0"/>
                <a:cs typeface="Times New Roman" pitchFamily="18" charset="0"/>
              </a:rPr>
              <a:t>SỐ SÊRI</a:t>
            </a:r>
          </a:p>
        </p:txBody>
      </p:sp>
      <p:cxnSp>
        <p:nvCxnSpPr>
          <p:cNvPr id="21" name="Straight Arrow Connector 8">
            <a:extLst>
              <a:ext uri="{FF2B5EF4-FFF2-40B4-BE49-F238E27FC236}">
                <a16:creationId xmlns:a16="http://schemas.microsoft.com/office/drawing/2014/main" id="{D6806B40-1EDA-69A9-F561-A9DE2E24A2F7}"/>
              </a:ext>
            </a:extLst>
          </p:cNvPr>
          <p:cNvCxnSpPr/>
          <p:nvPr/>
        </p:nvCxnSpPr>
        <p:spPr>
          <a:xfrm flipH="1" flipV="1">
            <a:off x="5189936" y="685801"/>
            <a:ext cx="2153840" cy="200024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6">
            <a:extLst>
              <a:ext uri="{FF2B5EF4-FFF2-40B4-BE49-F238E27FC236}">
                <a16:creationId xmlns:a16="http://schemas.microsoft.com/office/drawing/2014/main" id="{EC49B0C1-99DF-747C-1696-F7B14EC18D9E}"/>
              </a:ext>
            </a:extLst>
          </p:cNvPr>
          <p:cNvCxnSpPr/>
          <p:nvPr/>
        </p:nvCxnSpPr>
        <p:spPr>
          <a:xfrm flipH="1" flipV="1">
            <a:off x="5227440" y="2400301"/>
            <a:ext cx="2116336" cy="30956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7">
            <a:extLst>
              <a:ext uri="{FF2B5EF4-FFF2-40B4-BE49-F238E27FC236}">
                <a16:creationId xmlns:a16="http://schemas.microsoft.com/office/drawing/2014/main" id="{912B2EDA-67AB-CBC8-5595-51D2F0F963D7}"/>
              </a:ext>
            </a:extLst>
          </p:cNvPr>
          <p:cNvCxnSpPr/>
          <p:nvPr/>
        </p:nvCxnSpPr>
        <p:spPr>
          <a:xfrm flipH="1">
            <a:off x="6057902" y="2709862"/>
            <a:ext cx="1285874" cy="2060377"/>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408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par>
                                <p:cTn id="49" presetID="22" presetClass="entr" presetSubtype="2"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par>
                                <p:cTn id="52" presetID="22" presetClass="entr" presetSubtype="2"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righ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500"/>
                                        <p:tgtEl>
                                          <p:spTgt spid="20"/>
                                        </p:tgtEl>
                                      </p:cBhvr>
                                    </p:animEffect>
                                  </p:childTnLst>
                                </p:cTn>
                              </p:par>
                            </p:childTnLst>
                          </p:cTn>
                        </p:par>
                        <p:par>
                          <p:cTn id="60" fill="hold">
                            <p:stCondLst>
                              <p:cond delay="500"/>
                            </p:stCondLst>
                            <p:childTnLst>
                              <p:par>
                                <p:cTn id="61" presetID="22" presetClass="entr" presetSubtype="2"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right)">
                                      <p:cBhvr>
                                        <p:cTn id="63" dur="500"/>
                                        <p:tgtEl>
                                          <p:spTgt spid="21"/>
                                        </p:tgtEl>
                                      </p:cBhvr>
                                    </p:animEffect>
                                  </p:childTnLst>
                                </p:cTn>
                              </p:par>
                              <p:par>
                                <p:cTn id="64" presetID="22" presetClass="entr" presetSubtype="2"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right)">
                                      <p:cBhvr>
                                        <p:cTn id="66" dur="500"/>
                                        <p:tgtEl>
                                          <p:spTgt spid="22"/>
                                        </p:tgtEl>
                                      </p:cBhvr>
                                    </p:animEffect>
                                  </p:childTnLst>
                                </p:cTn>
                              </p:par>
                              <p:par>
                                <p:cTn id="67" presetID="2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right)">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toon cafe background cafeteria interior Vector Image">
            <a:extLst>
              <a:ext uri="{FF2B5EF4-FFF2-40B4-BE49-F238E27FC236}">
                <a16:creationId xmlns:a16="http://schemas.microsoft.com/office/drawing/2014/main" id="{45F8723C-4A74-4FD1-A24F-B2338F63B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53BB9C8-D66F-4025-A20C-4BF0F143068D}"/>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tien 2000 (sau)">
            <a:extLst>
              <a:ext uri="{FF2B5EF4-FFF2-40B4-BE49-F238E27FC236}">
                <a16:creationId xmlns:a16="http://schemas.microsoft.com/office/drawing/2014/main" id="{75D9B4B8-E205-84CC-1954-C68EAED85979}"/>
              </a:ext>
            </a:extLst>
          </p:cNvPr>
          <p:cNvPicPr>
            <a:picLocks noChangeAspect="1" noChangeArrowheads="1"/>
          </p:cNvPicPr>
          <p:nvPr/>
        </p:nvPicPr>
        <p:blipFill>
          <a:blip r:embed="rId3" cstate="print"/>
          <a:srcRect l="2560" t="4961" r="2777" b="4068"/>
          <a:stretch>
            <a:fillRect/>
          </a:stretch>
        </p:blipFill>
        <p:spPr bwMode="auto">
          <a:xfrm>
            <a:off x="4036219" y="400051"/>
            <a:ext cx="3696891" cy="1553765"/>
          </a:xfrm>
          <a:prstGeom prst="rect">
            <a:avLst/>
          </a:prstGeom>
          <a:noFill/>
          <a:ln w="9525">
            <a:solidFill>
              <a:schemeClr val="tx1"/>
            </a:solidFill>
            <a:miter lim="800000"/>
            <a:headEnd/>
            <a:tailEnd/>
          </a:ln>
        </p:spPr>
      </p:pic>
      <p:pic>
        <p:nvPicPr>
          <p:cNvPr id="5" name="Picture 8" descr="5000 mat sau">
            <a:extLst>
              <a:ext uri="{FF2B5EF4-FFF2-40B4-BE49-F238E27FC236}">
                <a16:creationId xmlns:a16="http://schemas.microsoft.com/office/drawing/2014/main" id="{B59F876A-0836-EC73-BEDA-99B4BBC0E3EA}"/>
              </a:ext>
            </a:extLst>
          </p:cNvPr>
          <p:cNvPicPr>
            <a:picLocks noChangeAspect="1" noChangeArrowheads="1"/>
          </p:cNvPicPr>
          <p:nvPr/>
        </p:nvPicPr>
        <p:blipFill>
          <a:blip r:embed="rId4" cstate="print"/>
          <a:srcRect l="3848" t="6334" r="2397" b="6691"/>
          <a:stretch>
            <a:fillRect/>
          </a:stretch>
        </p:blipFill>
        <p:spPr bwMode="auto">
          <a:xfrm>
            <a:off x="4036219" y="1953815"/>
            <a:ext cx="3696891" cy="1439466"/>
          </a:xfrm>
          <a:prstGeom prst="rect">
            <a:avLst/>
          </a:prstGeom>
          <a:noFill/>
          <a:ln w="9525">
            <a:solidFill>
              <a:schemeClr val="tx1"/>
            </a:solidFill>
            <a:miter lim="800000"/>
            <a:headEnd/>
            <a:tailEnd/>
          </a:ln>
        </p:spPr>
      </p:pic>
      <p:pic>
        <p:nvPicPr>
          <p:cNvPr id="6" name="Picture 9">
            <a:extLst>
              <a:ext uri="{FF2B5EF4-FFF2-40B4-BE49-F238E27FC236}">
                <a16:creationId xmlns:a16="http://schemas.microsoft.com/office/drawing/2014/main" id="{7F1B3A7A-D13A-5193-85D7-2AB14EF2E667}"/>
              </a:ext>
            </a:extLst>
          </p:cNvPr>
          <p:cNvPicPr>
            <a:picLocks noChangeAspect="1" noChangeArrowheads="1"/>
          </p:cNvPicPr>
          <p:nvPr/>
        </p:nvPicPr>
        <p:blipFill>
          <a:blip r:embed="rId5"/>
          <a:srcRect/>
          <a:stretch>
            <a:fillRect/>
          </a:stretch>
        </p:blipFill>
        <p:spPr bwMode="auto">
          <a:xfrm>
            <a:off x="4036218" y="3443994"/>
            <a:ext cx="3696891" cy="1444229"/>
          </a:xfrm>
          <a:prstGeom prst="rect">
            <a:avLst/>
          </a:prstGeom>
          <a:noFill/>
          <a:ln w="9525">
            <a:solidFill>
              <a:schemeClr val="tx1"/>
            </a:solidFill>
            <a:miter lim="800000"/>
            <a:headEnd/>
            <a:tailEnd/>
          </a:ln>
        </p:spPr>
      </p:pic>
      <p:sp>
        <p:nvSpPr>
          <p:cNvPr id="7" name="TextBox 10">
            <a:extLst>
              <a:ext uri="{FF2B5EF4-FFF2-40B4-BE49-F238E27FC236}">
                <a16:creationId xmlns:a16="http://schemas.microsoft.com/office/drawing/2014/main" id="{C6AD1B11-77E1-E345-7C14-7E9C43F52E0E}"/>
              </a:ext>
            </a:extLst>
          </p:cNvPr>
          <p:cNvSpPr txBox="1">
            <a:spLocks noChangeArrowheads="1"/>
          </p:cNvSpPr>
          <p:nvPr/>
        </p:nvSpPr>
        <p:spPr bwMode="auto">
          <a:xfrm>
            <a:off x="216097" y="1983128"/>
            <a:ext cx="2355653" cy="1200329"/>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NGÂN HÀNG NHÀ NƯỚC VIỆT NAM</a:t>
            </a:r>
          </a:p>
        </p:txBody>
      </p:sp>
      <p:cxnSp>
        <p:nvCxnSpPr>
          <p:cNvPr id="8" name="Straight Arrow Connector 12">
            <a:extLst>
              <a:ext uri="{FF2B5EF4-FFF2-40B4-BE49-F238E27FC236}">
                <a16:creationId xmlns:a16="http://schemas.microsoft.com/office/drawing/2014/main" id="{E4FCC7ED-EC76-DCD3-E138-B4C3C4ACEFF0}"/>
              </a:ext>
            </a:extLst>
          </p:cNvPr>
          <p:cNvCxnSpPr/>
          <p:nvPr/>
        </p:nvCxnSpPr>
        <p:spPr>
          <a:xfrm flipV="1">
            <a:off x="2571750" y="514350"/>
            <a:ext cx="3153966" cy="21919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13">
            <a:extLst>
              <a:ext uri="{FF2B5EF4-FFF2-40B4-BE49-F238E27FC236}">
                <a16:creationId xmlns:a16="http://schemas.microsoft.com/office/drawing/2014/main" id="{A422737D-672D-C095-220F-06338F9B1B22}"/>
              </a:ext>
            </a:extLst>
          </p:cNvPr>
          <p:cNvCxnSpPr/>
          <p:nvPr/>
        </p:nvCxnSpPr>
        <p:spPr>
          <a:xfrm flipV="1">
            <a:off x="2571751" y="2121694"/>
            <a:ext cx="3421856" cy="5846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14">
            <a:extLst>
              <a:ext uri="{FF2B5EF4-FFF2-40B4-BE49-F238E27FC236}">
                <a16:creationId xmlns:a16="http://schemas.microsoft.com/office/drawing/2014/main" id="{A7F9F892-B5C6-5EC4-D1B8-2F2A12ECADDB}"/>
              </a:ext>
            </a:extLst>
          </p:cNvPr>
          <p:cNvCxnSpPr/>
          <p:nvPr/>
        </p:nvCxnSpPr>
        <p:spPr>
          <a:xfrm>
            <a:off x="2571751" y="2706297"/>
            <a:ext cx="3207544" cy="8084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1E76A00-F7F2-C94E-77FC-7AB1B9030F51}"/>
              </a:ext>
            </a:extLst>
          </p:cNvPr>
          <p:cNvSpPr>
            <a:spLocks noGrp="1"/>
          </p:cNvSpPr>
          <p:nvPr>
            <p:ph type="title" idx="4294967295"/>
          </p:nvPr>
        </p:nvSpPr>
        <p:spPr>
          <a:xfrm>
            <a:off x="273092" y="542261"/>
            <a:ext cx="1971675" cy="593725"/>
          </a:xfrm>
          <a:prstGeom prst="rect">
            <a:avLst/>
          </a:prstGeom>
          <a:solidFill>
            <a:schemeClr val="accent3">
              <a:lumMod val="60000"/>
              <a:lumOff val="40000"/>
            </a:schemeClr>
          </a:solidFill>
          <a:ln>
            <a:noFill/>
          </a:ln>
        </p:spPr>
        <p:txBody>
          <a:bodyPr>
            <a:normAutofit/>
          </a:bodyPr>
          <a:lstStyle/>
          <a:p>
            <a:pPr algn="ctr"/>
            <a:r>
              <a:rPr lang="en-US" sz="2700" b="1" dirty="0" err="1">
                <a:solidFill>
                  <a:srgbClr val="C00000"/>
                </a:solidFill>
                <a:latin typeface="Times New Roman" pitchFamily="18" charset="0"/>
                <a:cs typeface="Times New Roman" pitchFamily="18" charset="0"/>
              </a:rPr>
              <a:t>Giống</a:t>
            </a:r>
            <a:r>
              <a:rPr lang="en-US" sz="2700" b="1" dirty="0">
                <a:solidFill>
                  <a:srgbClr val="C00000"/>
                </a:solidFill>
                <a:latin typeface="Times New Roman" pitchFamily="18" charset="0"/>
                <a:cs typeface="Times New Roman" pitchFamily="18" charset="0"/>
              </a:rPr>
              <a:t> nhau</a:t>
            </a:r>
          </a:p>
        </p:txBody>
      </p:sp>
    </p:spTree>
    <p:extLst>
      <p:ext uri="{BB962C8B-B14F-4D97-AF65-F5344CB8AC3E}">
        <p14:creationId xmlns:p14="http://schemas.microsoft.com/office/powerpoint/2010/main" val="190607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artoon cafe background cafeteria interior Vector Image">
            <a:extLst>
              <a:ext uri="{FF2B5EF4-FFF2-40B4-BE49-F238E27FC236}">
                <a16:creationId xmlns:a16="http://schemas.microsoft.com/office/drawing/2014/main" id="{2476E5FA-1202-4195-92A5-58BF78EA95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AE1A3E77-A9F5-4B90-BD21-B6B2155D0801}"/>
              </a:ext>
            </a:extLst>
          </p:cNvPr>
          <p:cNvSpPr/>
          <p:nvPr/>
        </p:nvSpPr>
        <p:spPr>
          <a:xfrm>
            <a:off x="0" y="-244549"/>
            <a:ext cx="9045930" cy="5388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47528FFA-3E8C-6371-88F6-40BD736FB995}"/>
              </a:ext>
            </a:extLst>
          </p:cNvPr>
          <p:cNvPicPr>
            <a:picLocks noChangeAspect="1" noChangeArrowheads="1"/>
          </p:cNvPicPr>
          <p:nvPr/>
        </p:nvPicPr>
        <p:blipFill>
          <a:blip r:embed="rId3"/>
          <a:srcRect l="35158" t="37906" r="35620" b="43929"/>
          <a:stretch>
            <a:fillRect/>
          </a:stretch>
        </p:blipFill>
        <p:spPr bwMode="auto">
          <a:xfrm>
            <a:off x="4857750" y="342900"/>
            <a:ext cx="3143250" cy="1473994"/>
          </a:xfrm>
          <a:prstGeom prst="rect">
            <a:avLst/>
          </a:prstGeom>
          <a:noFill/>
          <a:ln w="9525">
            <a:solidFill>
              <a:schemeClr val="tx1"/>
            </a:solidFill>
            <a:miter lim="800000"/>
            <a:headEnd/>
            <a:tailEnd/>
          </a:ln>
        </p:spPr>
      </p:pic>
      <p:pic>
        <p:nvPicPr>
          <p:cNvPr id="3" name="Picture 4" descr="http://www.sbv.gov.vn/wps/wcm/connect/376c128043638b8cb363fbad7097747d/17/5000t.jpg?MOD=AJPERES&amp;CACHEID=376c128043638b8cb363fbad7097747d/17">
            <a:extLst>
              <a:ext uri="{FF2B5EF4-FFF2-40B4-BE49-F238E27FC236}">
                <a16:creationId xmlns:a16="http://schemas.microsoft.com/office/drawing/2014/main" id="{4EB20CCB-31AF-907E-3C5D-91F0E123A521}"/>
              </a:ext>
            </a:extLst>
          </p:cNvPr>
          <p:cNvPicPr>
            <a:picLocks noChangeAspect="1" noChangeArrowheads="1"/>
          </p:cNvPicPr>
          <p:nvPr/>
        </p:nvPicPr>
        <p:blipFill>
          <a:blip r:embed="rId4"/>
          <a:srcRect/>
          <a:stretch>
            <a:fillRect/>
          </a:stretch>
        </p:blipFill>
        <p:spPr bwMode="auto">
          <a:xfrm>
            <a:off x="4857750" y="2008584"/>
            <a:ext cx="3143250" cy="1522809"/>
          </a:xfrm>
          <a:prstGeom prst="rect">
            <a:avLst/>
          </a:prstGeom>
          <a:noFill/>
          <a:ln w="9525">
            <a:solidFill>
              <a:schemeClr val="tx1"/>
            </a:solidFill>
            <a:miter lim="800000"/>
            <a:headEnd/>
            <a:tailEnd/>
          </a:ln>
        </p:spPr>
      </p:pic>
      <p:cxnSp>
        <p:nvCxnSpPr>
          <p:cNvPr id="4" name="Straight Arrow Connector 6">
            <a:extLst>
              <a:ext uri="{FF2B5EF4-FFF2-40B4-BE49-F238E27FC236}">
                <a16:creationId xmlns:a16="http://schemas.microsoft.com/office/drawing/2014/main" id="{9594903C-4A5D-6181-5F69-664E7AA67424}"/>
              </a:ext>
            </a:extLst>
          </p:cNvPr>
          <p:cNvCxnSpPr/>
          <p:nvPr/>
        </p:nvCxnSpPr>
        <p:spPr>
          <a:xfrm rot="10800000" flipV="1">
            <a:off x="3371850" y="1016793"/>
            <a:ext cx="1485900" cy="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5" name="TextBox 7">
            <a:extLst>
              <a:ext uri="{FF2B5EF4-FFF2-40B4-BE49-F238E27FC236}">
                <a16:creationId xmlns:a16="http://schemas.microsoft.com/office/drawing/2014/main" id="{1F719AE3-26BF-7439-70FA-D3C925C85BDC}"/>
              </a:ext>
            </a:extLst>
          </p:cNvPr>
          <p:cNvSpPr txBox="1">
            <a:spLocks noChangeArrowheads="1"/>
          </p:cNvSpPr>
          <p:nvPr/>
        </p:nvSpPr>
        <p:spPr bwMode="auto">
          <a:xfrm>
            <a:off x="1257300" y="790728"/>
            <a:ext cx="2400300" cy="461665"/>
          </a:xfrm>
          <a:prstGeom prst="rect">
            <a:avLst/>
          </a:prstGeom>
          <a:noFill/>
          <a:ln w="9525">
            <a:noFill/>
            <a:miter lim="800000"/>
            <a:headEnd/>
            <a:tailEnd/>
          </a:ln>
        </p:spPr>
        <p:txBody>
          <a:bodyPr wrap="square">
            <a:spAutoFit/>
          </a:bodyPr>
          <a:lstStyle/>
          <a:p>
            <a:r>
              <a:rPr lang="en-US" sz="2400" b="1" dirty="0">
                <a:solidFill>
                  <a:prstClr val="black"/>
                </a:solidFill>
                <a:latin typeface="Times New Roman" pitchFamily="18" charset="0"/>
                <a:cs typeface="Times New Roman" pitchFamily="18" charset="0"/>
              </a:rPr>
              <a:t>XÁM TRẮNG</a:t>
            </a:r>
          </a:p>
        </p:txBody>
      </p:sp>
      <p:cxnSp>
        <p:nvCxnSpPr>
          <p:cNvPr id="6" name="Straight Arrow Connector 8">
            <a:extLst>
              <a:ext uri="{FF2B5EF4-FFF2-40B4-BE49-F238E27FC236}">
                <a16:creationId xmlns:a16="http://schemas.microsoft.com/office/drawing/2014/main" id="{466CA1CD-1B37-E841-346A-CFCCF72351B2}"/>
              </a:ext>
            </a:extLst>
          </p:cNvPr>
          <p:cNvCxnSpPr/>
          <p:nvPr/>
        </p:nvCxnSpPr>
        <p:spPr>
          <a:xfrm flipH="1" flipV="1">
            <a:off x="3371850" y="4331493"/>
            <a:ext cx="1600200" cy="119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7" name="Straight Arrow Connector 9">
            <a:extLst>
              <a:ext uri="{FF2B5EF4-FFF2-40B4-BE49-F238E27FC236}">
                <a16:creationId xmlns:a16="http://schemas.microsoft.com/office/drawing/2014/main" id="{E3854C05-B731-8440-A7C4-299F5656FE2B}"/>
              </a:ext>
            </a:extLst>
          </p:cNvPr>
          <p:cNvCxnSpPr/>
          <p:nvPr/>
        </p:nvCxnSpPr>
        <p:spPr>
          <a:xfrm flipH="1" flipV="1">
            <a:off x="3371850" y="2502693"/>
            <a:ext cx="1485900" cy="119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8" name="TextBox 10">
            <a:extLst>
              <a:ext uri="{FF2B5EF4-FFF2-40B4-BE49-F238E27FC236}">
                <a16:creationId xmlns:a16="http://schemas.microsoft.com/office/drawing/2014/main" id="{478ABDAF-ABCE-06CA-F895-FD7C2EFE7577}"/>
              </a:ext>
            </a:extLst>
          </p:cNvPr>
          <p:cNvSpPr txBox="1">
            <a:spLocks noChangeArrowheads="1"/>
          </p:cNvSpPr>
          <p:nvPr/>
        </p:nvSpPr>
        <p:spPr bwMode="auto">
          <a:xfrm>
            <a:off x="571500" y="2274094"/>
            <a:ext cx="3200400" cy="461665"/>
          </a:xfrm>
          <a:prstGeom prst="rect">
            <a:avLst/>
          </a:prstGeom>
          <a:noFill/>
          <a:ln w="9525">
            <a:noFill/>
            <a:miter lim="800000"/>
            <a:headEnd/>
            <a:tailEnd/>
          </a:ln>
        </p:spPr>
        <p:txBody>
          <a:bodyPr wrap="square">
            <a:spAutoFit/>
          </a:bodyPr>
          <a:lstStyle/>
          <a:p>
            <a:r>
              <a:rPr lang="en-US" sz="2400" b="1">
                <a:solidFill>
                  <a:prstClr val="black"/>
                </a:solidFill>
                <a:latin typeface="Times New Roman" pitchFamily="18" charset="0"/>
                <a:cs typeface="Times New Roman" pitchFamily="18" charset="0"/>
              </a:rPr>
              <a:t>XANH CỬU LONG</a:t>
            </a:r>
            <a:endParaRPr lang="en-US" sz="2400" b="1" dirty="0">
              <a:solidFill>
                <a:prstClr val="black"/>
              </a:solidFill>
              <a:latin typeface="Times New Roman" pitchFamily="18" charset="0"/>
              <a:cs typeface="Times New Roman" pitchFamily="18" charset="0"/>
            </a:endParaRPr>
          </a:p>
        </p:txBody>
      </p:sp>
      <p:sp>
        <p:nvSpPr>
          <p:cNvPr id="9" name="TextBox 11">
            <a:extLst>
              <a:ext uri="{FF2B5EF4-FFF2-40B4-BE49-F238E27FC236}">
                <a16:creationId xmlns:a16="http://schemas.microsoft.com/office/drawing/2014/main" id="{16050D77-1551-C34A-BAD2-AEDA69BC65E1}"/>
              </a:ext>
            </a:extLst>
          </p:cNvPr>
          <p:cNvSpPr txBox="1">
            <a:spLocks noChangeArrowheads="1"/>
          </p:cNvSpPr>
          <p:nvPr/>
        </p:nvSpPr>
        <p:spPr bwMode="auto">
          <a:xfrm>
            <a:off x="1543050" y="4112202"/>
            <a:ext cx="2228850" cy="461665"/>
          </a:xfrm>
          <a:prstGeom prst="rect">
            <a:avLst/>
          </a:prstGeom>
          <a:noFill/>
          <a:ln w="9525">
            <a:noFill/>
            <a:miter lim="800000"/>
            <a:headEnd/>
            <a:tailEnd/>
          </a:ln>
        </p:spPr>
        <p:txBody>
          <a:bodyPr>
            <a:spAutoFit/>
          </a:bodyPr>
          <a:lstStyle/>
          <a:p>
            <a:r>
              <a:rPr lang="en-US" sz="2400" b="1" dirty="0">
                <a:solidFill>
                  <a:prstClr val="black"/>
                </a:solidFill>
                <a:latin typeface="Times New Roman" pitchFamily="18" charset="0"/>
                <a:cs typeface="Times New Roman" pitchFamily="18" charset="0"/>
              </a:rPr>
              <a:t>VÀNG NÂU</a:t>
            </a:r>
          </a:p>
        </p:txBody>
      </p:sp>
      <p:sp>
        <p:nvSpPr>
          <p:cNvPr id="10" name="Title 1">
            <a:extLst>
              <a:ext uri="{FF2B5EF4-FFF2-40B4-BE49-F238E27FC236}">
                <a16:creationId xmlns:a16="http://schemas.microsoft.com/office/drawing/2014/main" id="{6ADF7E63-52A8-E271-A3B5-9830DAE80044}"/>
              </a:ext>
            </a:extLst>
          </p:cNvPr>
          <p:cNvSpPr txBox="1">
            <a:spLocks/>
          </p:cNvSpPr>
          <p:nvPr/>
        </p:nvSpPr>
        <p:spPr>
          <a:xfrm>
            <a:off x="628651" y="203963"/>
            <a:ext cx="3543300" cy="594122"/>
          </a:xfrm>
          <a:prstGeom prst="rect">
            <a:avLst/>
          </a:prstGeom>
          <a:solidFill>
            <a:schemeClr val="accent3">
              <a:lumMod val="60000"/>
              <a:lumOff val="40000"/>
            </a:schemeClr>
          </a:solidFill>
          <a:ln>
            <a:solidFill>
              <a:schemeClr val="tx1"/>
            </a:solidFill>
          </a:ln>
        </p:spPr>
        <p:txBody>
          <a:bodyPr anchor="ctr">
            <a:normAutofit/>
          </a:bodyPr>
          <a:lstStyle/>
          <a:p>
            <a:pPr algn="ctr">
              <a:defRPr/>
            </a:pPr>
            <a:r>
              <a:rPr lang="en-US" sz="2700" b="1" dirty="0" err="1">
                <a:solidFill>
                  <a:srgbClr val="C00000"/>
                </a:solidFill>
                <a:latin typeface="Times New Roman" pitchFamily="18" charset="0"/>
                <a:cs typeface="Times New Roman" pitchFamily="18" charset="0"/>
              </a:rPr>
              <a:t>Khác</a:t>
            </a:r>
            <a:r>
              <a:rPr lang="en-US" sz="2700" b="1" dirty="0">
                <a:solidFill>
                  <a:srgbClr val="C00000"/>
                </a:solidFill>
                <a:latin typeface="Times New Roman" pitchFamily="18" charset="0"/>
                <a:cs typeface="Times New Roman" pitchFamily="18" charset="0"/>
              </a:rPr>
              <a:t> nhau (màu sắc)</a:t>
            </a:r>
          </a:p>
        </p:txBody>
      </p:sp>
      <p:cxnSp>
        <p:nvCxnSpPr>
          <p:cNvPr id="11" name="Straight Arrow Connector 19">
            <a:extLst>
              <a:ext uri="{FF2B5EF4-FFF2-40B4-BE49-F238E27FC236}">
                <a16:creationId xmlns:a16="http://schemas.microsoft.com/office/drawing/2014/main" id="{E78172D3-4FF9-4992-2E9F-EA28EC80FECA}"/>
              </a:ext>
            </a:extLst>
          </p:cNvPr>
          <p:cNvCxnSpPr/>
          <p:nvPr/>
        </p:nvCxnSpPr>
        <p:spPr>
          <a:xfrm rot="10800000" flipV="1">
            <a:off x="3257550" y="886851"/>
            <a:ext cx="1600200" cy="74295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2" name="Straight Arrow Connector 20">
            <a:extLst>
              <a:ext uri="{FF2B5EF4-FFF2-40B4-BE49-F238E27FC236}">
                <a16:creationId xmlns:a16="http://schemas.microsoft.com/office/drawing/2014/main" id="{D40B9928-7CCA-2099-50C5-2292F36B9075}"/>
              </a:ext>
            </a:extLst>
          </p:cNvPr>
          <p:cNvCxnSpPr/>
          <p:nvPr/>
        </p:nvCxnSpPr>
        <p:spPr>
          <a:xfrm rot="10800000">
            <a:off x="3257550" y="1915551"/>
            <a:ext cx="1600200" cy="61079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3" name="TextBox 21">
            <a:extLst>
              <a:ext uri="{FF2B5EF4-FFF2-40B4-BE49-F238E27FC236}">
                <a16:creationId xmlns:a16="http://schemas.microsoft.com/office/drawing/2014/main" id="{A757A364-D8D0-20A9-E8CC-BCAABEFDFC59}"/>
              </a:ext>
            </a:extLst>
          </p:cNvPr>
          <p:cNvSpPr txBox="1">
            <a:spLocks noChangeArrowheads="1"/>
          </p:cNvSpPr>
          <p:nvPr/>
        </p:nvSpPr>
        <p:spPr bwMode="auto">
          <a:xfrm>
            <a:off x="1143000" y="1515502"/>
            <a:ext cx="2171700" cy="507831"/>
          </a:xfrm>
          <a:prstGeom prst="rect">
            <a:avLst/>
          </a:prstGeom>
          <a:noFill/>
          <a:ln w="9525">
            <a:noFill/>
            <a:miter lim="800000"/>
            <a:headEnd/>
            <a:tailEnd/>
          </a:ln>
        </p:spPr>
        <p:txBody>
          <a:bodyPr wrap="square">
            <a:spAutoFit/>
          </a:bodyPr>
          <a:lstStyle/>
          <a:p>
            <a:r>
              <a:rPr lang="en-US" sz="2700" b="1" dirty="0">
                <a:solidFill>
                  <a:prstClr val="black"/>
                </a:solidFill>
                <a:latin typeface="Times New Roman" pitchFamily="18" charset="0"/>
                <a:cs typeface="Times New Roman" pitchFamily="18" charset="0"/>
              </a:rPr>
              <a:t>BẰNG GIẤY</a:t>
            </a:r>
          </a:p>
        </p:txBody>
      </p:sp>
      <p:cxnSp>
        <p:nvCxnSpPr>
          <p:cNvPr id="14" name="Straight Arrow Connector 22">
            <a:extLst>
              <a:ext uri="{FF2B5EF4-FFF2-40B4-BE49-F238E27FC236}">
                <a16:creationId xmlns:a16="http://schemas.microsoft.com/office/drawing/2014/main" id="{2644D4BC-FD06-FD5B-3288-6DA41EF08809}"/>
              </a:ext>
            </a:extLst>
          </p:cNvPr>
          <p:cNvCxnSpPr/>
          <p:nvPr/>
        </p:nvCxnSpPr>
        <p:spPr>
          <a:xfrm rot="10800000" flipV="1">
            <a:off x="3829050" y="4297992"/>
            <a:ext cx="1085850" cy="17859"/>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5" name="TextBox 23">
            <a:hlinkClick r:id="rId5" action="ppaction://hlinksldjump"/>
            <a:extLst>
              <a:ext uri="{FF2B5EF4-FFF2-40B4-BE49-F238E27FC236}">
                <a16:creationId xmlns:a16="http://schemas.microsoft.com/office/drawing/2014/main" id="{35199AA8-95EE-EBED-7D09-855B9A47A661}"/>
              </a:ext>
            </a:extLst>
          </p:cNvPr>
          <p:cNvSpPr txBox="1">
            <a:spLocks noChangeArrowheads="1"/>
          </p:cNvSpPr>
          <p:nvPr/>
        </p:nvSpPr>
        <p:spPr bwMode="auto">
          <a:xfrm>
            <a:off x="1143000" y="4030102"/>
            <a:ext cx="3028950" cy="507831"/>
          </a:xfrm>
          <a:prstGeom prst="rect">
            <a:avLst/>
          </a:prstGeom>
          <a:noFill/>
          <a:ln w="9525">
            <a:noFill/>
            <a:miter lim="800000"/>
            <a:headEnd/>
            <a:tailEnd/>
          </a:ln>
        </p:spPr>
        <p:txBody>
          <a:bodyPr>
            <a:spAutoFit/>
          </a:bodyPr>
          <a:lstStyle/>
          <a:p>
            <a:r>
              <a:rPr lang="en-US" sz="2700" b="1" dirty="0">
                <a:solidFill>
                  <a:prstClr val="black"/>
                </a:solidFill>
                <a:latin typeface="Times New Roman" pitchFamily="18" charset="0"/>
                <a:cs typeface="Times New Roman" pitchFamily="18" charset="0"/>
              </a:rPr>
              <a:t>BẰNG POLYME</a:t>
            </a:r>
          </a:p>
        </p:txBody>
      </p:sp>
      <p:sp>
        <p:nvSpPr>
          <p:cNvPr id="16" name="Title 1">
            <a:extLst>
              <a:ext uri="{FF2B5EF4-FFF2-40B4-BE49-F238E27FC236}">
                <a16:creationId xmlns:a16="http://schemas.microsoft.com/office/drawing/2014/main" id="{AB5324FA-E07C-4351-9E58-66A6A697844C}"/>
              </a:ext>
            </a:extLst>
          </p:cNvPr>
          <p:cNvSpPr txBox="1">
            <a:spLocks/>
          </p:cNvSpPr>
          <p:nvPr/>
        </p:nvSpPr>
        <p:spPr>
          <a:xfrm>
            <a:off x="628652" y="209485"/>
            <a:ext cx="3600449" cy="594122"/>
          </a:xfrm>
          <a:prstGeom prst="rect">
            <a:avLst/>
          </a:prstGeom>
          <a:solidFill>
            <a:schemeClr val="accent3">
              <a:lumMod val="60000"/>
              <a:lumOff val="40000"/>
            </a:schemeClr>
          </a:solidFill>
          <a:ln>
            <a:solidFill>
              <a:schemeClr val="tx1"/>
            </a:solidFill>
          </a:ln>
        </p:spPr>
        <p:txBody>
          <a:bodyPr anchor="ctr">
            <a:normAutofit/>
          </a:bodyPr>
          <a:lstStyle/>
          <a:p>
            <a:pPr algn="ctr">
              <a:defRPr/>
            </a:pPr>
            <a:r>
              <a:rPr lang="en-US" sz="2700" b="1" dirty="0" err="1">
                <a:solidFill>
                  <a:srgbClr val="C00000"/>
                </a:solidFill>
                <a:latin typeface="Times New Roman" pitchFamily="18" charset="0"/>
                <a:cs typeface="Times New Roman" pitchFamily="18" charset="0"/>
              </a:rPr>
              <a:t>Khác</a:t>
            </a:r>
            <a:r>
              <a:rPr lang="en-US" sz="2700" b="1" dirty="0">
                <a:solidFill>
                  <a:srgbClr val="C00000"/>
                </a:solidFill>
                <a:latin typeface="Times New Roman" pitchFamily="18" charset="0"/>
                <a:cs typeface="Times New Roman" pitchFamily="18" charset="0"/>
              </a:rPr>
              <a:t> nhau (chất liệu)</a:t>
            </a:r>
          </a:p>
        </p:txBody>
      </p:sp>
      <p:pic>
        <p:nvPicPr>
          <p:cNvPr id="17" name="Picture 5" descr="vn-p123-f.jpg">
            <a:extLst>
              <a:ext uri="{FF2B5EF4-FFF2-40B4-BE49-F238E27FC236}">
                <a16:creationId xmlns:a16="http://schemas.microsoft.com/office/drawing/2014/main" id="{49482C7F-6404-8931-5EBB-43AB4303A393}"/>
              </a:ext>
            </a:extLst>
          </p:cNvPr>
          <p:cNvPicPr>
            <a:picLocks noChangeAspect="1"/>
          </p:cNvPicPr>
          <p:nvPr/>
        </p:nvPicPr>
        <p:blipFill>
          <a:blip r:embed="rId6"/>
          <a:srcRect/>
          <a:stretch>
            <a:fillRect/>
          </a:stretch>
        </p:blipFill>
        <p:spPr bwMode="auto">
          <a:xfrm>
            <a:off x="4857750" y="3690938"/>
            <a:ext cx="3143249" cy="1326356"/>
          </a:xfrm>
          <a:prstGeom prst="rect">
            <a:avLst/>
          </a:prstGeom>
          <a:noFill/>
          <a:ln w="9525">
            <a:solidFill>
              <a:schemeClr val="tx1"/>
            </a:solidFill>
            <a:miter lim="800000"/>
            <a:headEnd/>
            <a:tailEnd/>
          </a:ln>
        </p:spPr>
      </p:pic>
      <p:sp>
        <p:nvSpPr>
          <p:cNvPr id="18" name="Title 1">
            <a:extLst>
              <a:ext uri="{FF2B5EF4-FFF2-40B4-BE49-F238E27FC236}">
                <a16:creationId xmlns:a16="http://schemas.microsoft.com/office/drawing/2014/main" id="{AE567BD0-FFCB-40A1-6160-D90A576B5BA4}"/>
              </a:ext>
            </a:extLst>
          </p:cNvPr>
          <p:cNvSpPr txBox="1">
            <a:spLocks/>
          </p:cNvSpPr>
          <p:nvPr/>
        </p:nvSpPr>
        <p:spPr>
          <a:xfrm>
            <a:off x="571501" y="197345"/>
            <a:ext cx="3714750" cy="594122"/>
          </a:xfrm>
          <a:prstGeom prst="rect">
            <a:avLst/>
          </a:prstGeom>
          <a:solidFill>
            <a:schemeClr val="accent3">
              <a:lumMod val="60000"/>
              <a:lumOff val="40000"/>
            </a:schemeClr>
          </a:solidFill>
          <a:ln>
            <a:solidFill>
              <a:schemeClr val="tx1"/>
            </a:solidFill>
          </a:ln>
        </p:spPr>
        <p:txBody>
          <a:bodyPr anchor="ctr">
            <a:normAutofit/>
          </a:bodyPr>
          <a:lstStyle/>
          <a:p>
            <a:pPr algn="ctr">
              <a:defRPr/>
            </a:pPr>
            <a:r>
              <a:rPr lang="en-US" sz="2700" b="1" dirty="0" err="1">
                <a:solidFill>
                  <a:srgbClr val="C00000"/>
                </a:solidFill>
                <a:latin typeface="Times New Roman" pitchFamily="18" charset="0"/>
                <a:cs typeface="Times New Roman" pitchFamily="18" charset="0"/>
              </a:rPr>
              <a:t>Khác</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nhau</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mệnh</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giá</a:t>
            </a:r>
            <a:r>
              <a:rPr lang="en-US" sz="2700" b="1" dirty="0">
                <a:solidFill>
                  <a:srgbClr val="C00000"/>
                </a:solidFill>
                <a:latin typeface="Times New Roman" pitchFamily="18" charset="0"/>
                <a:cs typeface="Times New Roman" pitchFamily="18" charset="0"/>
              </a:rPr>
              <a:t>)</a:t>
            </a:r>
          </a:p>
        </p:txBody>
      </p:sp>
      <p:cxnSp>
        <p:nvCxnSpPr>
          <p:cNvPr id="19" name="Straight Arrow Connector 28">
            <a:extLst>
              <a:ext uri="{FF2B5EF4-FFF2-40B4-BE49-F238E27FC236}">
                <a16:creationId xmlns:a16="http://schemas.microsoft.com/office/drawing/2014/main" id="{0B103A58-BBEA-850E-66F2-E21189387046}"/>
              </a:ext>
            </a:extLst>
          </p:cNvPr>
          <p:cNvCxnSpPr/>
          <p:nvPr/>
        </p:nvCxnSpPr>
        <p:spPr>
          <a:xfrm flipV="1">
            <a:off x="3371850" y="1199227"/>
            <a:ext cx="2628900" cy="1429674"/>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0" name="Straight Arrow Connector 29">
            <a:extLst>
              <a:ext uri="{FF2B5EF4-FFF2-40B4-BE49-F238E27FC236}">
                <a16:creationId xmlns:a16="http://schemas.microsoft.com/office/drawing/2014/main" id="{82416BDC-3D8C-96F1-58E8-BF601ED12DFF}"/>
              </a:ext>
            </a:extLst>
          </p:cNvPr>
          <p:cNvCxnSpPr/>
          <p:nvPr/>
        </p:nvCxnSpPr>
        <p:spPr>
          <a:xfrm>
            <a:off x="3429000" y="2628900"/>
            <a:ext cx="2400300" cy="45720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30">
            <a:extLst>
              <a:ext uri="{FF2B5EF4-FFF2-40B4-BE49-F238E27FC236}">
                <a16:creationId xmlns:a16="http://schemas.microsoft.com/office/drawing/2014/main" id="{D8412752-6F07-D283-9D4F-DF7F84799A13}"/>
              </a:ext>
            </a:extLst>
          </p:cNvPr>
          <p:cNvCxnSpPr/>
          <p:nvPr/>
        </p:nvCxnSpPr>
        <p:spPr>
          <a:xfrm>
            <a:off x="3371850" y="2628900"/>
            <a:ext cx="2228850" cy="1702593"/>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2" name="TextBox 31">
            <a:extLst>
              <a:ext uri="{FF2B5EF4-FFF2-40B4-BE49-F238E27FC236}">
                <a16:creationId xmlns:a16="http://schemas.microsoft.com/office/drawing/2014/main" id="{1AA60A14-12AA-35AD-A26F-6C97EC04B242}"/>
              </a:ext>
            </a:extLst>
          </p:cNvPr>
          <p:cNvSpPr txBox="1">
            <a:spLocks noChangeArrowheads="1"/>
          </p:cNvSpPr>
          <p:nvPr/>
        </p:nvSpPr>
        <p:spPr bwMode="auto">
          <a:xfrm>
            <a:off x="1371600" y="1882423"/>
            <a:ext cx="2000250" cy="1569660"/>
          </a:xfrm>
          <a:prstGeom prst="rect">
            <a:avLst/>
          </a:prstGeom>
          <a:noFill/>
          <a:ln w="9525">
            <a:noFill/>
            <a:miter lim="800000"/>
            <a:headEnd/>
            <a:tailEnd/>
          </a:ln>
        </p:spPr>
        <p:txBody>
          <a:bodyPr wrap="square">
            <a:spAutoFit/>
          </a:bodyPr>
          <a:lstStyle/>
          <a:p>
            <a:r>
              <a:rPr lang="en-US" sz="2400" b="1" dirty="0">
                <a:solidFill>
                  <a:prstClr val="black"/>
                </a:solidFill>
                <a:latin typeface="Times New Roman" pitchFamily="18" charset="0"/>
                <a:cs typeface="Times New Roman" pitchFamily="18" charset="0"/>
              </a:rPr>
              <a:t>DÒNG CHỮ CHỈ MỆNH GIÁ CỦA TỜ GIẤY BẠC</a:t>
            </a:r>
          </a:p>
        </p:txBody>
      </p:sp>
    </p:spTree>
    <p:extLst>
      <p:ext uri="{BB962C8B-B14F-4D97-AF65-F5344CB8AC3E}">
        <p14:creationId xmlns:p14="http://schemas.microsoft.com/office/powerpoint/2010/main" val="3504385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par>
                                <p:cTn id="61" presetID="22" presetClass="entr" presetSubtype="2"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right)">
                                      <p:cBhvr>
                                        <p:cTn id="63" dur="500"/>
                                        <p:tgtEl>
                                          <p:spTgt spid="12"/>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righ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right)">
                                      <p:cBhvr>
                                        <p:cTn id="72" dur="500"/>
                                        <p:tgtEl>
                                          <p:spTgt spid="14"/>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right)">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left)">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wipe(left)">
                                      <p:cBhvr>
                                        <p:cTn id="104" dur="500"/>
                                        <p:tgtEl>
                                          <p:spTgt spid="21"/>
                                        </p:tgtEl>
                                      </p:cBhvr>
                                    </p:animEffect>
                                  </p:childTnLst>
                                </p:cTn>
                              </p:par>
                              <p:par>
                                <p:cTn id="105" presetID="22" presetClass="entr" presetSubtype="8"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22" presetClass="entr" presetSubtype="8"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1"/>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p:bldP spid="9" grpId="1"/>
      <p:bldP spid="10" grpId="0" animBg="1"/>
      <p:bldP spid="10" grpId="1" animBg="1"/>
      <p:bldP spid="13" grpId="0"/>
      <p:bldP spid="13" grpId="1"/>
      <p:bldP spid="15" grpId="0"/>
      <p:bldP spid="15" grpId="1"/>
      <p:bldP spid="16" grpId="0" animBg="1"/>
      <p:bldP spid="16" grpId="1" animBg="1"/>
      <p:bldP spid="18" grpId="0" animBg="1"/>
      <p:bldP spid="18" grpId="1" animBg="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artoon cafe background cafeteria interior Vector Image">
            <a:extLst>
              <a:ext uri="{FF2B5EF4-FFF2-40B4-BE49-F238E27FC236}">
                <a16:creationId xmlns:a16="http://schemas.microsoft.com/office/drawing/2014/main" id="{B808FE91-AF15-4D60-B4B4-43EE833479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A10969E-C9B7-4D06-B7EE-10A3FFF8DFD8}"/>
              </a:ext>
            </a:extLst>
          </p:cNvPr>
          <p:cNvSpPr/>
          <p:nvPr/>
        </p:nvSpPr>
        <p:spPr>
          <a:xfrm>
            <a:off x="0" y="-244549"/>
            <a:ext cx="9045930" cy="5388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209AE84-F47D-A1BC-E77B-F0328F26B41B}"/>
              </a:ext>
            </a:extLst>
          </p:cNvPr>
          <p:cNvSpPr txBox="1">
            <a:spLocks/>
          </p:cNvSpPr>
          <p:nvPr/>
        </p:nvSpPr>
        <p:spPr>
          <a:xfrm>
            <a:off x="171451" y="77987"/>
            <a:ext cx="2114550" cy="594122"/>
          </a:xfrm>
          <a:prstGeom prst="rect">
            <a:avLst/>
          </a:prstGeom>
          <a:solidFill>
            <a:schemeClr val="accent3">
              <a:lumMod val="60000"/>
              <a:lumOff val="40000"/>
            </a:schemeClr>
          </a:solidFill>
          <a:ln>
            <a:solidFill>
              <a:schemeClr val="tx1"/>
            </a:solidFill>
          </a:ln>
        </p:spPr>
        <p:txBody>
          <a:bodyPr anchor="ctr">
            <a:normAutofit/>
          </a:bodyPr>
          <a:lstStyle/>
          <a:p>
            <a:pPr algn="ctr">
              <a:defRPr/>
            </a:pPr>
            <a:r>
              <a:rPr lang="en-US" sz="2700" b="1" i="1" dirty="0" err="1">
                <a:solidFill>
                  <a:srgbClr val="C00000"/>
                </a:solidFill>
                <a:latin typeface="Times New Roman" pitchFamily="18" charset="0"/>
                <a:cs typeface="Times New Roman" pitchFamily="18" charset="0"/>
              </a:rPr>
              <a:t>Khác</a:t>
            </a:r>
            <a:r>
              <a:rPr lang="en-US" sz="2700" b="1" i="1" dirty="0">
                <a:solidFill>
                  <a:srgbClr val="C00000"/>
                </a:solidFill>
                <a:latin typeface="Times New Roman" pitchFamily="18" charset="0"/>
                <a:cs typeface="Times New Roman" pitchFamily="18" charset="0"/>
              </a:rPr>
              <a:t> </a:t>
            </a:r>
            <a:r>
              <a:rPr lang="en-US" sz="2700" b="1" i="1" dirty="0" err="1">
                <a:solidFill>
                  <a:srgbClr val="C00000"/>
                </a:solidFill>
                <a:latin typeface="Times New Roman" pitchFamily="18" charset="0"/>
                <a:cs typeface="Times New Roman" pitchFamily="18" charset="0"/>
              </a:rPr>
              <a:t>nhau</a:t>
            </a:r>
            <a:endParaRPr lang="en-US" sz="2700" b="1" i="1" dirty="0">
              <a:solidFill>
                <a:srgbClr val="C00000"/>
              </a:solidFill>
              <a:latin typeface="Times New Roman" pitchFamily="18" charset="0"/>
              <a:cs typeface="Times New Roman" pitchFamily="18" charset="0"/>
            </a:endParaRPr>
          </a:p>
        </p:txBody>
      </p:sp>
      <p:pic>
        <p:nvPicPr>
          <p:cNvPr id="5" name="Picture 4" descr="tien 2000 (sau)">
            <a:extLst>
              <a:ext uri="{FF2B5EF4-FFF2-40B4-BE49-F238E27FC236}">
                <a16:creationId xmlns:a16="http://schemas.microsoft.com/office/drawing/2014/main" id="{C81C2019-0A50-BD5B-BC93-F9ABA4C4C83D}"/>
              </a:ext>
            </a:extLst>
          </p:cNvPr>
          <p:cNvPicPr>
            <a:picLocks noChangeAspect="1" noChangeArrowheads="1"/>
          </p:cNvPicPr>
          <p:nvPr/>
        </p:nvPicPr>
        <p:blipFill>
          <a:blip r:embed="rId3" cstate="print"/>
          <a:srcRect l="2560" t="4961" r="2777" b="4068"/>
          <a:stretch>
            <a:fillRect/>
          </a:stretch>
        </p:blipFill>
        <p:spPr bwMode="auto">
          <a:xfrm>
            <a:off x="4036219" y="375049"/>
            <a:ext cx="3696891" cy="1553765"/>
          </a:xfrm>
          <a:prstGeom prst="rect">
            <a:avLst/>
          </a:prstGeom>
          <a:noFill/>
          <a:ln w="9525">
            <a:solidFill>
              <a:schemeClr val="tx1"/>
            </a:solidFill>
            <a:miter lim="800000"/>
            <a:headEnd/>
            <a:tailEnd/>
          </a:ln>
        </p:spPr>
      </p:pic>
      <p:pic>
        <p:nvPicPr>
          <p:cNvPr id="6" name="Picture 5" descr="5000 mat sau">
            <a:extLst>
              <a:ext uri="{FF2B5EF4-FFF2-40B4-BE49-F238E27FC236}">
                <a16:creationId xmlns:a16="http://schemas.microsoft.com/office/drawing/2014/main" id="{34F3431D-002A-AF05-A6B6-2F4A754867A4}"/>
              </a:ext>
            </a:extLst>
          </p:cNvPr>
          <p:cNvPicPr>
            <a:picLocks noChangeAspect="1" noChangeArrowheads="1"/>
          </p:cNvPicPr>
          <p:nvPr/>
        </p:nvPicPr>
        <p:blipFill>
          <a:blip r:embed="rId4" cstate="print"/>
          <a:srcRect l="3848" t="6334" r="2397" b="6691"/>
          <a:stretch>
            <a:fillRect/>
          </a:stretch>
        </p:blipFill>
        <p:spPr bwMode="auto">
          <a:xfrm>
            <a:off x="4036219" y="2035969"/>
            <a:ext cx="3696891" cy="1439466"/>
          </a:xfrm>
          <a:prstGeom prst="rect">
            <a:avLst/>
          </a:prstGeom>
          <a:noFill/>
          <a:ln w="9525">
            <a:solidFill>
              <a:schemeClr val="tx1"/>
            </a:solidFill>
            <a:miter lim="800000"/>
            <a:headEnd/>
            <a:tailEnd/>
          </a:ln>
        </p:spPr>
      </p:pic>
      <p:pic>
        <p:nvPicPr>
          <p:cNvPr id="7" name="Picture 6">
            <a:extLst>
              <a:ext uri="{FF2B5EF4-FFF2-40B4-BE49-F238E27FC236}">
                <a16:creationId xmlns:a16="http://schemas.microsoft.com/office/drawing/2014/main" id="{57C74252-0232-8C06-3095-3A77BDA2FEF0}"/>
              </a:ext>
            </a:extLst>
          </p:cNvPr>
          <p:cNvPicPr>
            <a:picLocks noChangeAspect="1" noChangeArrowheads="1"/>
          </p:cNvPicPr>
          <p:nvPr/>
        </p:nvPicPr>
        <p:blipFill>
          <a:blip r:embed="rId5"/>
          <a:srcRect/>
          <a:stretch>
            <a:fillRect/>
          </a:stretch>
        </p:blipFill>
        <p:spPr bwMode="auto">
          <a:xfrm>
            <a:off x="4036219" y="3645694"/>
            <a:ext cx="3696891" cy="1444229"/>
          </a:xfrm>
          <a:prstGeom prst="rect">
            <a:avLst/>
          </a:prstGeom>
          <a:noFill/>
          <a:ln w="9525">
            <a:solidFill>
              <a:schemeClr val="tx1"/>
            </a:solidFill>
            <a:miter lim="800000"/>
            <a:headEnd/>
            <a:tailEnd/>
          </a:ln>
        </p:spPr>
      </p:pic>
      <p:sp>
        <p:nvSpPr>
          <p:cNvPr id="8" name="TextBox 7">
            <a:extLst>
              <a:ext uri="{FF2B5EF4-FFF2-40B4-BE49-F238E27FC236}">
                <a16:creationId xmlns:a16="http://schemas.microsoft.com/office/drawing/2014/main" id="{CC462E05-790E-FC88-DB29-A320BEB2A74F}"/>
              </a:ext>
            </a:extLst>
          </p:cNvPr>
          <p:cNvSpPr txBox="1">
            <a:spLocks noChangeArrowheads="1"/>
          </p:cNvSpPr>
          <p:nvPr/>
        </p:nvSpPr>
        <p:spPr bwMode="auto">
          <a:xfrm>
            <a:off x="1143000" y="848916"/>
            <a:ext cx="1714500" cy="830997"/>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NHÀ MÁY DỆT</a:t>
            </a:r>
          </a:p>
        </p:txBody>
      </p:sp>
      <p:sp>
        <p:nvSpPr>
          <p:cNvPr id="9" name="TextBox 8">
            <a:extLst>
              <a:ext uri="{FF2B5EF4-FFF2-40B4-BE49-F238E27FC236}">
                <a16:creationId xmlns:a16="http://schemas.microsoft.com/office/drawing/2014/main" id="{32B7DF53-DE55-F3D1-C475-AD52BEFFFD2E}"/>
              </a:ext>
            </a:extLst>
          </p:cNvPr>
          <p:cNvSpPr txBox="1">
            <a:spLocks noChangeArrowheads="1"/>
          </p:cNvSpPr>
          <p:nvPr/>
        </p:nvSpPr>
        <p:spPr bwMode="auto">
          <a:xfrm>
            <a:off x="807730" y="2351485"/>
            <a:ext cx="1875235" cy="1200329"/>
          </a:xfrm>
          <a:prstGeom prst="rect">
            <a:avLst/>
          </a:prstGeom>
          <a:noFill/>
          <a:ln w="9525">
            <a:noFill/>
            <a:miter lim="800000"/>
            <a:headEnd/>
            <a:tailEnd/>
          </a:ln>
        </p:spPr>
        <p:txBody>
          <a:bodyPr>
            <a:spAutoFit/>
          </a:bodyPr>
          <a:lstStyle/>
          <a:p>
            <a:pPr algn="ctr"/>
            <a:r>
              <a:rPr lang="en-US" sz="2400" b="1" dirty="0">
                <a:solidFill>
                  <a:prstClr val="black"/>
                </a:solidFill>
                <a:latin typeface="Times New Roman" pitchFamily="18" charset="0"/>
                <a:cs typeface="Times New Roman" pitchFamily="18" charset="0"/>
              </a:rPr>
              <a:t>NHÀ MÁY THỦY ĐIỆN</a:t>
            </a:r>
          </a:p>
        </p:txBody>
      </p:sp>
      <p:sp>
        <p:nvSpPr>
          <p:cNvPr id="10" name="TextBox 9">
            <a:extLst>
              <a:ext uri="{FF2B5EF4-FFF2-40B4-BE49-F238E27FC236}">
                <a16:creationId xmlns:a16="http://schemas.microsoft.com/office/drawing/2014/main" id="{0C705F51-2099-8D0D-F5EB-4C2B2926A03E}"/>
              </a:ext>
            </a:extLst>
          </p:cNvPr>
          <p:cNvSpPr txBox="1">
            <a:spLocks noChangeArrowheads="1"/>
          </p:cNvSpPr>
          <p:nvPr/>
        </p:nvSpPr>
        <p:spPr bwMode="auto">
          <a:xfrm>
            <a:off x="311726" y="3964782"/>
            <a:ext cx="2867243" cy="461665"/>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DÀN KHOAN DẦU</a:t>
            </a:r>
          </a:p>
        </p:txBody>
      </p:sp>
      <p:cxnSp>
        <p:nvCxnSpPr>
          <p:cNvPr id="11" name="Straight Arrow Connector 11">
            <a:extLst>
              <a:ext uri="{FF2B5EF4-FFF2-40B4-BE49-F238E27FC236}">
                <a16:creationId xmlns:a16="http://schemas.microsoft.com/office/drawing/2014/main" id="{539E6401-75B7-D199-68CE-92D360C43F89}"/>
              </a:ext>
            </a:extLst>
          </p:cNvPr>
          <p:cNvCxnSpPr>
            <a:cxnSpLocks/>
            <a:stCxn id="8" idx="3"/>
          </p:cNvCxnSpPr>
          <p:nvPr/>
        </p:nvCxnSpPr>
        <p:spPr>
          <a:xfrm flipV="1">
            <a:off x="2857500" y="1256109"/>
            <a:ext cx="2505075" cy="83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7">
            <a:extLst>
              <a:ext uri="{FF2B5EF4-FFF2-40B4-BE49-F238E27FC236}">
                <a16:creationId xmlns:a16="http://schemas.microsoft.com/office/drawing/2014/main" id="{4C6C2B31-DA4E-780F-A0D7-849C097695A7}"/>
              </a:ext>
            </a:extLst>
          </p:cNvPr>
          <p:cNvCxnSpPr/>
          <p:nvPr/>
        </p:nvCxnSpPr>
        <p:spPr>
          <a:xfrm>
            <a:off x="2964656" y="2786064"/>
            <a:ext cx="2505075" cy="23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8">
            <a:extLst>
              <a:ext uri="{FF2B5EF4-FFF2-40B4-BE49-F238E27FC236}">
                <a16:creationId xmlns:a16="http://schemas.microsoft.com/office/drawing/2014/main" id="{D45A6342-4C6A-E1C9-F96F-D7EDE1D94E83}"/>
              </a:ext>
            </a:extLst>
          </p:cNvPr>
          <p:cNvCxnSpPr/>
          <p:nvPr/>
        </p:nvCxnSpPr>
        <p:spPr>
          <a:xfrm>
            <a:off x="3178969" y="4232674"/>
            <a:ext cx="2505075" cy="23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60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EEF8E5E9-BCAF-44A9-9CA6-963278535BA1}"/>
              </a:ext>
            </a:extLst>
          </p:cNvPr>
          <p:cNvSpPr txBox="1">
            <a:spLocks noChangeArrowheads="1"/>
          </p:cNvSpPr>
          <p:nvPr/>
        </p:nvSpPr>
        <p:spPr bwMode="auto">
          <a:xfrm>
            <a:off x="878515" y="1036674"/>
            <a:ext cx="6858000" cy="553998"/>
          </a:xfrm>
          <a:prstGeom prst="rect">
            <a:avLst/>
          </a:prstGeom>
          <a:noFill/>
          <a:ln w="9525">
            <a:noFill/>
            <a:miter lim="800000"/>
            <a:headEnd/>
            <a:tailEnd/>
          </a:ln>
          <a:effectLst/>
        </p:spPr>
        <p:txBody>
          <a:bodyPr>
            <a:spAutoFit/>
          </a:bodyPr>
          <a:lstStyle/>
          <a:p>
            <a:pPr algn="ctr">
              <a:spcBef>
                <a:spcPct val="50000"/>
              </a:spcBef>
            </a:pPr>
            <a:r>
              <a:rPr lang="en-US" sz="3000" b="1" u="sng" dirty="0">
                <a:solidFill>
                  <a:srgbClr val="FF0000"/>
                </a:solidFill>
                <a:latin typeface="Times New Roman" pitchFamily="18" charset="0"/>
                <a:cs typeface="Times New Roman" pitchFamily="18" charset="0"/>
              </a:rPr>
              <a:t>Kết luận:</a:t>
            </a:r>
          </a:p>
        </p:txBody>
      </p:sp>
      <p:sp>
        <p:nvSpPr>
          <p:cNvPr id="12" name="Text Box 13">
            <a:extLst>
              <a:ext uri="{FF2B5EF4-FFF2-40B4-BE49-F238E27FC236}">
                <a16:creationId xmlns:a16="http://schemas.microsoft.com/office/drawing/2014/main" id="{A3201CFC-FE87-4F2C-AC3E-C9D808B13629}"/>
              </a:ext>
            </a:extLst>
          </p:cNvPr>
          <p:cNvSpPr txBox="1">
            <a:spLocks noChangeArrowheads="1"/>
          </p:cNvSpPr>
          <p:nvPr/>
        </p:nvSpPr>
        <p:spPr bwMode="auto">
          <a:xfrm>
            <a:off x="1214560" y="1765666"/>
            <a:ext cx="6858000" cy="2169825"/>
          </a:xfrm>
          <a:prstGeom prst="rect">
            <a:avLst/>
          </a:prstGeom>
          <a:noFill/>
          <a:ln w="9525">
            <a:noFill/>
            <a:miter lim="800000"/>
            <a:headEnd/>
            <a:tailEnd/>
          </a:ln>
          <a:effectLst/>
        </p:spPr>
        <p:txBody>
          <a:bodyPr wrap="square">
            <a:spAutoFit/>
          </a:bodyPr>
          <a:lstStyle/>
          <a:p>
            <a:pPr algn="just">
              <a:spcBef>
                <a:spcPct val="20000"/>
              </a:spcBef>
            </a:pPr>
            <a:r>
              <a:rPr lang="en-US" sz="2700" b="1" i="1" dirty="0" err="1">
                <a:solidFill>
                  <a:srgbClr val="C00000"/>
                </a:solidFill>
                <a:latin typeface="Times New Roman" pitchFamily="18" charset="0"/>
                <a:cs typeface="Times New Roman" pitchFamily="18" charset="0"/>
              </a:rPr>
              <a:t>Giống</a:t>
            </a:r>
            <a:r>
              <a:rPr lang="en-US" sz="2700" b="1" i="1" dirty="0">
                <a:solidFill>
                  <a:srgbClr val="C00000"/>
                </a:solidFill>
                <a:latin typeface="Times New Roman" pitchFamily="18" charset="0"/>
                <a:cs typeface="Times New Roman" pitchFamily="18" charset="0"/>
              </a:rPr>
              <a:t> </a:t>
            </a:r>
            <a:r>
              <a:rPr lang="en-US" sz="2700" b="1" i="1" dirty="0" err="1">
                <a:solidFill>
                  <a:srgbClr val="C00000"/>
                </a:solidFill>
                <a:latin typeface="Times New Roman" pitchFamily="18" charset="0"/>
                <a:cs typeface="Times New Roman" pitchFamily="18" charset="0"/>
              </a:rPr>
              <a:t>nhau</a:t>
            </a:r>
            <a:r>
              <a:rPr lang="en-US" sz="2700" b="1" i="1" dirty="0">
                <a:solidFill>
                  <a:srgbClr val="C00000"/>
                </a:solidFill>
                <a:latin typeface="Times New Roman" pitchFamily="18" charset="0"/>
                <a:cs typeface="Times New Roman" pitchFamily="18" charset="0"/>
              </a:rPr>
              <a:t>: </a:t>
            </a:r>
            <a:r>
              <a:rPr lang="en-US" sz="2700" b="1" i="1" dirty="0">
                <a:solidFill>
                  <a:srgbClr val="006600"/>
                </a:solidFill>
                <a:latin typeface="Times New Roman" pitchFamily="18" charset="0"/>
                <a:cs typeface="Times New Roman" pitchFamily="18" charset="0"/>
              </a:rPr>
              <a:t>Mặt trước đều có ảnh Bác Hồ, có dòng chữ cộng hòa xã hội chủ nghĩa Việt Nam , có hình quốc huy nước Việt Nam , có số mệnh giá của tờ bạc , có số sêri. Mặt sau có dòng chữ Ngân hàng nhà nước Việt Nam .</a:t>
            </a:r>
            <a:endParaRPr lang="en-US" sz="2700"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181898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EEF8E5E9-BCAF-44A9-9CA6-963278535BA1}"/>
              </a:ext>
            </a:extLst>
          </p:cNvPr>
          <p:cNvSpPr txBox="1">
            <a:spLocks noChangeArrowheads="1"/>
          </p:cNvSpPr>
          <p:nvPr/>
        </p:nvSpPr>
        <p:spPr bwMode="auto">
          <a:xfrm>
            <a:off x="952943" y="919716"/>
            <a:ext cx="6858000" cy="553998"/>
          </a:xfrm>
          <a:prstGeom prst="rect">
            <a:avLst/>
          </a:prstGeom>
          <a:noFill/>
          <a:ln w="9525">
            <a:noFill/>
            <a:miter lim="800000"/>
            <a:headEnd/>
            <a:tailEnd/>
          </a:ln>
          <a:effectLst/>
        </p:spPr>
        <p:txBody>
          <a:bodyPr>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30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Kết luận:</a:t>
            </a:r>
          </a:p>
        </p:txBody>
      </p:sp>
      <p:sp>
        <p:nvSpPr>
          <p:cNvPr id="4" name="Rectangle 5">
            <a:extLst>
              <a:ext uri="{FF2B5EF4-FFF2-40B4-BE49-F238E27FC236}">
                <a16:creationId xmlns:a16="http://schemas.microsoft.com/office/drawing/2014/main" id="{B83960FB-98BC-43B4-BF94-C6D481182B59}"/>
              </a:ext>
            </a:extLst>
          </p:cNvPr>
          <p:cNvSpPr>
            <a:spLocks noChangeArrowheads="1"/>
          </p:cNvSpPr>
          <p:nvPr/>
        </p:nvSpPr>
        <p:spPr bwMode="auto">
          <a:xfrm>
            <a:off x="1206795" y="1360969"/>
            <a:ext cx="6730410" cy="3268587"/>
          </a:xfrm>
          <a:prstGeom prst="rect">
            <a:avLst/>
          </a:prstGeom>
          <a:noFill/>
          <a:ln w="9525">
            <a:noFill/>
            <a:miter lim="800000"/>
            <a:headEnd/>
            <a:tailEnd/>
          </a:ln>
        </p:spPr>
        <p:txBody>
          <a:bodyPr wrap="square">
            <a:spAutoFit/>
          </a:bodyPr>
          <a:lstStyle/>
          <a:p>
            <a:pPr algn="just">
              <a:spcBef>
                <a:spcPct val="20000"/>
              </a:spcBef>
            </a:pPr>
            <a:r>
              <a:rPr lang="en-US" sz="2400" b="1" i="1" dirty="0" err="1">
                <a:solidFill>
                  <a:srgbClr val="990000"/>
                </a:solidFill>
                <a:latin typeface="Times New Roman" pitchFamily="18" charset="0"/>
              </a:rPr>
              <a:t>Khác</a:t>
            </a:r>
            <a:r>
              <a:rPr lang="en-US" sz="2400" b="1" i="1" dirty="0">
                <a:solidFill>
                  <a:srgbClr val="990000"/>
                </a:solidFill>
                <a:latin typeface="Times New Roman" pitchFamily="18" charset="0"/>
              </a:rPr>
              <a:t> nhau</a:t>
            </a:r>
            <a:r>
              <a:rPr lang="en-US" sz="2400" b="1" i="1" dirty="0">
                <a:solidFill>
                  <a:srgbClr val="C00000"/>
                </a:solidFill>
                <a:latin typeface="Times New Roman" pitchFamily="18" charset="0"/>
              </a:rPr>
              <a:t>:</a:t>
            </a:r>
          </a:p>
          <a:p>
            <a:pPr algn="just">
              <a:spcBef>
                <a:spcPct val="20000"/>
              </a:spcBef>
            </a:pPr>
            <a:r>
              <a:rPr lang="en-US" sz="2400" b="1" i="1" dirty="0">
                <a:solidFill>
                  <a:srgbClr val="006600"/>
                </a:solidFill>
                <a:latin typeface="Times New Roman" pitchFamily="18" charset="0"/>
              </a:rPr>
              <a:t>   - Tờ hai nghìn đồng làm bằng giấy, mặt sau có hình nhà máy dệt sợi, màu xám tr</a:t>
            </a:r>
            <a:r>
              <a:rPr lang="vi-VN" sz="2400" b="1" i="1" dirty="0">
                <a:solidFill>
                  <a:srgbClr val="006600"/>
                </a:solidFill>
                <a:latin typeface="Times New Roman" pitchFamily="18" charset="0"/>
              </a:rPr>
              <a:t>ắng</a:t>
            </a:r>
            <a:r>
              <a:rPr lang="en-US" sz="2400" b="1" i="1" dirty="0">
                <a:solidFill>
                  <a:srgbClr val="006600"/>
                </a:solidFill>
                <a:latin typeface="Times New Roman" pitchFamily="18" charset="0"/>
              </a:rPr>
              <a:t>.</a:t>
            </a:r>
          </a:p>
          <a:p>
            <a:pPr algn="just">
              <a:spcBef>
                <a:spcPct val="20000"/>
              </a:spcBef>
            </a:pPr>
            <a:r>
              <a:rPr lang="en-US" sz="2400" b="1" i="1" dirty="0">
                <a:solidFill>
                  <a:srgbClr val="006600"/>
                </a:solidFill>
                <a:latin typeface="Times New Roman" pitchFamily="18" charset="0"/>
              </a:rPr>
              <a:t>   - Tờ năm nghìn đồng làm bằng giấy, mặt sau có hình nhà máy thủy điện, màu </a:t>
            </a:r>
            <a:r>
              <a:rPr lang="en-US" sz="2400" b="1" i="1" dirty="0" err="1">
                <a:solidFill>
                  <a:srgbClr val="006600"/>
                </a:solidFill>
                <a:latin typeface="Times New Roman" pitchFamily="18" charset="0"/>
              </a:rPr>
              <a:t>xanh</a:t>
            </a:r>
            <a:r>
              <a:rPr lang="en-US" sz="2400" b="1" i="1" dirty="0">
                <a:solidFill>
                  <a:srgbClr val="006600"/>
                </a:solidFill>
                <a:latin typeface="Times New Roman" pitchFamily="18" charset="0"/>
              </a:rPr>
              <a:t> </a:t>
            </a:r>
            <a:r>
              <a:rPr lang="en-US" sz="2400" b="1" i="1" dirty="0" err="1">
                <a:solidFill>
                  <a:srgbClr val="006600"/>
                </a:solidFill>
                <a:latin typeface="Times New Roman" pitchFamily="18" charset="0"/>
              </a:rPr>
              <a:t>Cửu</a:t>
            </a:r>
            <a:r>
              <a:rPr lang="en-US" sz="2400" b="1" i="1" dirty="0">
                <a:solidFill>
                  <a:srgbClr val="006600"/>
                </a:solidFill>
                <a:latin typeface="Times New Roman" pitchFamily="18" charset="0"/>
              </a:rPr>
              <a:t> Long  </a:t>
            </a:r>
          </a:p>
          <a:p>
            <a:pPr algn="just">
              <a:spcBef>
                <a:spcPct val="20000"/>
              </a:spcBef>
            </a:pPr>
            <a:r>
              <a:rPr lang="en-US" sz="2400" b="1" i="1" dirty="0">
                <a:solidFill>
                  <a:srgbClr val="006600"/>
                </a:solidFill>
                <a:latin typeface="Times New Roman" pitchFamily="18" charset="0"/>
              </a:rPr>
              <a:t> - Tờ mười nghìn đồng làm bằng polyme, mặt sau có hình giàn khoan khai thác dầu khí, màu vàng nâu . </a:t>
            </a:r>
          </a:p>
        </p:txBody>
      </p:sp>
    </p:spTree>
    <p:extLst>
      <p:ext uri="{BB962C8B-B14F-4D97-AF65-F5344CB8AC3E}">
        <p14:creationId xmlns:p14="http://schemas.microsoft.com/office/powerpoint/2010/main" val="35804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afe or cafeteria interior cartoon Royalty Free Vector Image">
            <a:extLst>
              <a:ext uri="{FF2B5EF4-FFF2-40B4-BE49-F238E27FC236}">
                <a16:creationId xmlns:a16="http://schemas.microsoft.com/office/drawing/2014/main" id="{2C1AD547-FE3C-439F-AD30-38F28DCE0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a:off x="-17893" y="4047"/>
            <a:ext cx="9161893" cy="5139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6C3A0C0-BEB0-434E-839C-CCDF93A7B765}"/>
              </a:ext>
            </a:extLst>
          </p:cNvPr>
          <p:cNvSpPr/>
          <p:nvPr/>
        </p:nvSpPr>
        <p:spPr>
          <a:xfrm>
            <a:off x="2824557" y="3614102"/>
            <a:ext cx="3788764" cy="883481"/>
          </a:xfrm>
          <a:prstGeom prst="round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6D1C18"/>
                </a:solidFill>
                <a:latin typeface="#9Slide07 IcielLa Chic Pro Shad" panose="02000506090000020004" pitchFamily="2" charset="0"/>
              </a:rPr>
              <a:t>Khởi động</a:t>
            </a:r>
            <a:endParaRPr lang="en-US" sz="6600" b="1" dirty="0">
              <a:solidFill>
                <a:srgbClr val="6D1C18"/>
              </a:solidFill>
              <a:latin typeface="#9Slide07 IcielLa Chic Pro Shad" panose="02000506090000020004" pitchFamily="2" charset="0"/>
            </a:endParaRPr>
          </a:p>
        </p:txBody>
      </p:sp>
      <p:pic>
        <p:nvPicPr>
          <p:cNvPr id="6146" name="Picture 2" descr="Premium Vector | Smiling happy female pastry chef. woman chef is cooking.  hand drawn illustration. | Cute bakery, Hand drawn vector illustrations,  Cartoon chef">
            <a:extLst>
              <a:ext uri="{FF2B5EF4-FFF2-40B4-BE49-F238E27FC236}">
                <a16:creationId xmlns:a16="http://schemas.microsoft.com/office/drawing/2014/main" id="{BC7582A5-AD41-4FD3-9B05-A6D3669437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2054157" y="33728"/>
            <a:ext cx="5035687" cy="402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9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artoon cafe background cafeteria interior Vector Image">
            <a:extLst>
              <a:ext uri="{FF2B5EF4-FFF2-40B4-BE49-F238E27FC236}">
                <a16:creationId xmlns:a16="http://schemas.microsoft.com/office/drawing/2014/main" id="{21D45BD6-5C9B-492A-AE12-36B73D3BF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266F5F0B-A3BD-4B42-A170-4B7AC46C1194}"/>
              </a:ext>
            </a:extLst>
          </p:cNvPr>
          <p:cNvSpPr/>
          <p:nvPr/>
        </p:nvSpPr>
        <p:spPr>
          <a:xfrm>
            <a:off x="0" y="-244549"/>
            <a:ext cx="9045930" cy="5388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32339A71-7963-3676-12EC-496F60BB6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337" y="0"/>
            <a:ext cx="4135005" cy="3396854"/>
          </a:xfrm>
          <a:prstGeom prst="rect">
            <a:avLst/>
          </a:prstGeom>
        </p:spPr>
      </p:pic>
      <p:cxnSp>
        <p:nvCxnSpPr>
          <p:cNvPr id="3" name="Straight Arrow Connector 9">
            <a:extLst>
              <a:ext uri="{FF2B5EF4-FFF2-40B4-BE49-F238E27FC236}">
                <a16:creationId xmlns:a16="http://schemas.microsoft.com/office/drawing/2014/main" id="{7B819E03-D55B-CBB5-CF9C-B7BCC1D4E835}"/>
              </a:ext>
            </a:extLst>
          </p:cNvPr>
          <p:cNvCxnSpPr>
            <a:cxnSpLocks/>
          </p:cNvCxnSpPr>
          <p:nvPr/>
        </p:nvCxnSpPr>
        <p:spPr>
          <a:xfrm flipV="1">
            <a:off x="1307841" y="585902"/>
            <a:ext cx="2346188" cy="727188"/>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4" name="Straight Arrow Connector 13">
            <a:extLst>
              <a:ext uri="{FF2B5EF4-FFF2-40B4-BE49-F238E27FC236}">
                <a16:creationId xmlns:a16="http://schemas.microsoft.com/office/drawing/2014/main" id="{9B9DAD88-E5F5-27C9-A142-FD61607CF2CD}"/>
              </a:ext>
            </a:extLst>
          </p:cNvPr>
          <p:cNvCxnSpPr>
            <a:cxnSpLocks/>
          </p:cNvCxnSpPr>
          <p:nvPr/>
        </p:nvCxnSpPr>
        <p:spPr>
          <a:xfrm flipH="1" flipV="1">
            <a:off x="5829300" y="815862"/>
            <a:ext cx="1370199" cy="299755"/>
          </a:xfrm>
          <a:prstGeom prst="straightConnector1">
            <a:avLst/>
          </a:prstGeom>
          <a:ln w="28575">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5" name="TextBox 15">
            <a:extLst>
              <a:ext uri="{FF2B5EF4-FFF2-40B4-BE49-F238E27FC236}">
                <a16:creationId xmlns:a16="http://schemas.microsoft.com/office/drawing/2014/main" id="{5E2923D5-F726-F52C-A6E3-E8CD989E1125}"/>
              </a:ext>
            </a:extLst>
          </p:cNvPr>
          <p:cNvSpPr txBox="1">
            <a:spLocks noChangeArrowheads="1"/>
          </p:cNvSpPr>
          <p:nvPr/>
        </p:nvSpPr>
        <p:spPr bwMode="auto">
          <a:xfrm>
            <a:off x="-152502" y="1369882"/>
            <a:ext cx="2097002" cy="461665"/>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QUỐC HUY</a:t>
            </a:r>
          </a:p>
        </p:txBody>
      </p:sp>
      <p:sp>
        <p:nvSpPr>
          <p:cNvPr id="6" name="TextBox 16">
            <a:extLst>
              <a:ext uri="{FF2B5EF4-FFF2-40B4-BE49-F238E27FC236}">
                <a16:creationId xmlns:a16="http://schemas.microsoft.com/office/drawing/2014/main" id="{65363F7B-15EF-D016-5408-EAC239E31BEF}"/>
              </a:ext>
            </a:extLst>
          </p:cNvPr>
          <p:cNvSpPr txBox="1">
            <a:spLocks noChangeArrowheads="1"/>
          </p:cNvSpPr>
          <p:nvPr/>
        </p:nvSpPr>
        <p:spPr bwMode="auto">
          <a:xfrm>
            <a:off x="6786653" y="1185216"/>
            <a:ext cx="2099012" cy="830997"/>
          </a:xfrm>
          <a:prstGeom prst="rect">
            <a:avLst/>
          </a:prstGeom>
          <a:noFill/>
          <a:ln w="9525">
            <a:noFill/>
            <a:miter lim="800000"/>
            <a:headEnd/>
            <a:tailEnd/>
          </a:ln>
        </p:spPr>
        <p:txBody>
          <a:bodyPr wrap="square">
            <a:spAutoFit/>
          </a:bodyPr>
          <a:lstStyle/>
          <a:p>
            <a:pPr algn="ctr">
              <a:defRPr/>
            </a:pPr>
            <a:r>
              <a:rPr lang="en-US" sz="2400" b="1" dirty="0">
                <a:solidFill>
                  <a:srgbClr val="F79646">
                    <a:lumMod val="75000"/>
                  </a:srgbClr>
                </a:solidFill>
                <a:latin typeface="Times New Roman" pitchFamily="18" charset="0"/>
                <a:cs typeface="Times New Roman" pitchFamily="18" charset="0"/>
              </a:rPr>
              <a:t>CHÂN DUNG BÁC HỒ</a:t>
            </a:r>
          </a:p>
        </p:txBody>
      </p:sp>
      <p:sp>
        <p:nvSpPr>
          <p:cNvPr id="7" name="TextBox 18">
            <a:extLst>
              <a:ext uri="{FF2B5EF4-FFF2-40B4-BE49-F238E27FC236}">
                <a16:creationId xmlns:a16="http://schemas.microsoft.com/office/drawing/2014/main" id="{20712500-184B-3232-CF6E-A42515A91859}"/>
              </a:ext>
            </a:extLst>
          </p:cNvPr>
          <p:cNvSpPr txBox="1">
            <a:spLocks noChangeArrowheads="1"/>
          </p:cNvSpPr>
          <p:nvPr/>
        </p:nvSpPr>
        <p:spPr bwMode="auto">
          <a:xfrm>
            <a:off x="196460" y="2769562"/>
            <a:ext cx="2097002"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QUỐC HIỆU</a:t>
            </a:r>
          </a:p>
        </p:txBody>
      </p:sp>
      <p:cxnSp>
        <p:nvCxnSpPr>
          <p:cNvPr id="8" name="Straight Arrow Connector 20">
            <a:extLst>
              <a:ext uri="{FF2B5EF4-FFF2-40B4-BE49-F238E27FC236}">
                <a16:creationId xmlns:a16="http://schemas.microsoft.com/office/drawing/2014/main" id="{AE037A6B-D1C8-0FD5-5499-7FDC00305AFB}"/>
              </a:ext>
            </a:extLst>
          </p:cNvPr>
          <p:cNvCxnSpPr>
            <a:cxnSpLocks/>
          </p:cNvCxnSpPr>
          <p:nvPr/>
        </p:nvCxnSpPr>
        <p:spPr>
          <a:xfrm flipV="1">
            <a:off x="1592999" y="288253"/>
            <a:ext cx="2521917" cy="240299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22">
            <a:extLst>
              <a:ext uri="{FF2B5EF4-FFF2-40B4-BE49-F238E27FC236}">
                <a16:creationId xmlns:a16="http://schemas.microsoft.com/office/drawing/2014/main" id="{5368BB4B-18DD-43C1-A42A-2719091680A1}"/>
              </a:ext>
            </a:extLst>
          </p:cNvPr>
          <p:cNvSpPr txBox="1">
            <a:spLocks noChangeArrowheads="1"/>
          </p:cNvSpPr>
          <p:nvPr/>
        </p:nvSpPr>
        <p:spPr bwMode="auto">
          <a:xfrm>
            <a:off x="7406438" y="2844905"/>
            <a:ext cx="1639492" cy="461665"/>
          </a:xfrm>
          <a:prstGeom prst="rect">
            <a:avLst/>
          </a:prstGeom>
          <a:noFill/>
          <a:ln w="9525">
            <a:noFill/>
            <a:miter lim="800000"/>
            <a:headEnd/>
            <a:tailEnd/>
          </a:ln>
        </p:spPr>
        <p:txBody>
          <a:bodyPr wrap="square">
            <a:spAutoFit/>
          </a:bodyPr>
          <a:lstStyle/>
          <a:p>
            <a:r>
              <a:rPr lang="en-US" sz="2400" b="1" dirty="0">
                <a:solidFill>
                  <a:srgbClr val="0070C0"/>
                </a:solidFill>
                <a:latin typeface="Times New Roman" pitchFamily="18" charset="0"/>
                <a:cs typeface="Times New Roman" pitchFamily="18" charset="0"/>
              </a:rPr>
              <a:t>SỐ SÊRI</a:t>
            </a:r>
          </a:p>
        </p:txBody>
      </p:sp>
      <p:cxnSp>
        <p:nvCxnSpPr>
          <p:cNvPr id="10" name="Straight Arrow Connector 26">
            <a:extLst>
              <a:ext uri="{FF2B5EF4-FFF2-40B4-BE49-F238E27FC236}">
                <a16:creationId xmlns:a16="http://schemas.microsoft.com/office/drawing/2014/main" id="{80F611C1-BE1D-13DE-512F-65BD349796DD}"/>
              </a:ext>
            </a:extLst>
          </p:cNvPr>
          <p:cNvCxnSpPr>
            <a:cxnSpLocks/>
          </p:cNvCxnSpPr>
          <p:nvPr/>
        </p:nvCxnSpPr>
        <p:spPr>
          <a:xfrm flipH="1" flipV="1">
            <a:off x="6065044" y="1585913"/>
            <a:ext cx="1230510" cy="1478283"/>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BB08B2E4-65DD-4CE6-73C1-CA520ABD02B9}"/>
              </a:ext>
            </a:extLst>
          </p:cNvPr>
          <p:cNvSpPr txBox="1"/>
          <p:nvPr/>
        </p:nvSpPr>
        <p:spPr>
          <a:xfrm>
            <a:off x="2600091" y="4184337"/>
            <a:ext cx="4057714" cy="646331"/>
          </a:xfrm>
          <a:prstGeom prst="rect">
            <a:avLst/>
          </a:prstGeom>
          <a:noFill/>
        </p:spPr>
        <p:txBody>
          <a:bodyPr wrap="none" rtlCol="0">
            <a:spAutoFit/>
          </a:bodyPr>
          <a:lstStyle/>
          <a:p>
            <a:pPr algn="ctr"/>
            <a:r>
              <a:rPr lang="en-US" sz="3600" b="1" dirty="0" err="1">
                <a:solidFill>
                  <a:srgbClr val="C00000"/>
                </a:solidFill>
                <a:latin typeface="Times New Roman" pitchFamily="18" charset="0"/>
                <a:cs typeface="Times New Roman" pitchFamily="18" charset="0"/>
              </a:rPr>
              <a:t>Chùa</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Cầu</a:t>
            </a:r>
            <a:r>
              <a:rPr lang="en-US" sz="3600" b="1" dirty="0">
                <a:solidFill>
                  <a:srgbClr val="C00000"/>
                </a:solidFill>
                <a:latin typeface="Times New Roman" pitchFamily="18" charset="0"/>
                <a:cs typeface="Times New Roman" pitchFamily="18" charset="0"/>
              </a:rPr>
              <a:t> – </a:t>
            </a:r>
            <a:r>
              <a:rPr lang="en-US" sz="3600" b="1" dirty="0" err="1">
                <a:solidFill>
                  <a:srgbClr val="C00000"/>
                </a:solidFill>
                <a:latin typeface="Times New Roman" pitchFamily="18" charset="0"/>
                <a:cs typeface="Times New Roman" pitchFamily="18" charset="0"/>
              </a:rPr>
              <a:t>Hội</a:t>
            </a:r>
            <a:r>
              <a:rPr lang="en-US" sz="3600" b="1" dirty="0">
                <a:solidFill>
                  <a:srgbClr val="C00000"/>
                </a:solidFill>
                <a:latin typeface="Times New Roman" pitchFamily="18" charset="0"/>
                <a:cs typeface="Times New Roman" pitchFamily="18" charset="0"/>
              </a:rPr>
              <a:t> An</a:t>
            </a:r>
          </a:p>
        </p:txBody>
      </p:sp>
      <p:sp>
        <p:nvSpPr>
          <p:cNvPr id="12" name="Text Box 12">
            <a:extLst>
              <a:ext uri="{FF2B5EF4-FFF2-40B4-BE49-F238E27FC236}">
                <a16:creationId xmlns:a16="http://schemas.microsoft.com/office/drawing/2014/main" id="{048B6597-E9B8-ECFF-59B4-3AE2347EEBBC}"/>
              </a:ext>
            </a:extLst>
          </p:cNvPr>
          <p:cNvSpPr txBox="1">
            <a:spLocks noChangeArrowheads="1"/>
          </p:cNvSpPr>
          <p:nvPr/>
        </p:nvSpPr>
        <p:spPr bwMode="auto">
          <a:xfrm>
            <a:off x="1199947" y="3494380"/>
            <a:ext cx="6858000" cy="553998"/>
          </a:xfrm>
          <a:prstGeom prst="rect">
            <a:avLst/>
          </a:prstGeom>
          <a:noFill/>
          <a:ln w="9525">
            <a:noFill/>
            <a:miter lim="800000"/>
            <a:headEnd/>
            <a:tailEnd/>
          </a:ln>
          <a:effectLst/>
        </p:spPr>
        <p:txBody>
          <a:bodyPr>
            <a:spAutoFit/>
          </a:bodyPr>
          <a:lstStyle/>
          <a:p>
            <a:pPr algn="ctr">
              <a:spcBef>
                <a:spcPct val="50000"/>
              </a:spcBef>
            </a:pPr>
            <a:r>
              <a:rPr lang="vi-VN" sz="3000" b="1" dirty="0">
                <a:solidFill>
                  <a:srgbClr val="FF0000"/>
                </a:solidFill>
                <a:latin typeface="Times New Roman" pitchFamily="18" charset="0"/>
                <a:cs typeface="Times New Roman" pitchFamily="18" charset="0"/>
              </a:rPr>
              <a:t>20 000 </a:t>
            </a:r>
            <a:r>
              <a:rPr lang="vi-VN" sz="3000" b="1" dirty="0" err="1">
                <a:solidFill>
                  <a:srgbClr val="FF0000"/>
                </a:solidFill>
                <a:latin typeface="Times New Roman" pitchFamily="18" charset="0"/>
                <a:cs typeface="Times New Roman" pitchFamily="18" charset="0"/>
              </a:rPr>
              <a:t>đồng</a:t>
            </a:r>
            <a:endParaRPr lang="en-US"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74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par>
                                <p:cTn id="35" presetID="22" presetClass="entr" presetSubtype="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3"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A09E8C1-4415-4161-B751-E0A647C22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6237"/>
          </a:xfrm>
          <a:prstGeom prst="rect">
            <a:avLst/>
          </a:prstGeom>
        </p:spPr>
      </p:pic>
    </p:spTree>
    <p:extLst>
      <p:ext uri="{BB962C8B-B14F-4D97-AF65-F5344CB8AC3E}">
        <p14:creationId xmlns:p14="http://schemas.microsoft.com/office/powerpoint/2010/main" val="34159239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artoon cafe background cafeteria interior Vector Image">
            <a:extLst>
              <a:ext uri="{FF2B5EF4-FFF2-40B4-BE49-F238E27FC236}">
                <a16:creationId xmlns:a16="http://schemas.microsoft.com/office/drawing/2014/main" id="{25C9D367-FD4E-4D20-97AF-6692A1CE5B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E9020F5-D312-4644-8A5E-9056842B1BAC}"/>
              </a:ext>
            </a:extLst>
          </p:cNvPr>
          <p:cNvSpPr/>
          <p:nvPr/>
        </p:nvSpPr>
        <p:spPr>
          <a:xfrm>
            <a:off x="0" y="-244549"/>
            <a:ext cx="9045930" cy="5388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236F7B8F-5670-8EB3-FBBF-02F93462B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612" y="1"/>
            <a:ext cx="4141973" cy="3053954"/>
          </a:xfrm>
          <a:prstGeom prst="rect">
            <a:avLst/>
          </a:prstGeom>
        </p:spPr>
      </p:pic>
      <p:cxnSp>
        <p:nvCxnSpPr>
          <p:cNvPr id="3" name="Straight Arrow Connector 9">
            <a:extLst>
              <a:ext uri="{FF2B5EF4-FFF2-40B4-BE49-F238E27FC236}">
                <a16:creationId xmlns:a16="http://schemas.microsoft.com/office/drawing/2014/main" id="{ECEBD26C-F2A3-36C8-5A6C-85DB0D641E29}"/>
              </a:ext>
            </a:extLst>
          </p:cNvPr>
          <p:cNvCxnSpPr>
            <a:cxnSpLocks/>
          </p:cNvCxnSpPr>
          <p:nvPr/>
        </p:nvCxnSpPr>
        <p:spPr>
          <a:xfrm flipV="1">
            <a:off x="1307841" y="610791"/>
            <a:ext cx="2346188" cy="702299"/>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4" name="Straight Arrow Connector 13">
            <a:extLst>
              <a:ext uri="{FF2B5EF4-FFF2-40B4-BE49-F238E27FC236}">
                <a16:creationId xmlns:a16="http://schemas.microsoft.com/office/drawing/2014/main" id="{2F2A43D9-1857-3731-C0AF-BA88E21F7F5E}"/>
              </a:ext>
            </a:extLst>
          </p:cNvPr>
          <p:cNvCxnSpPr>
            <a:cxnSpLocks/>
          </p:cNvCxnSpPr>
          <p:nvPr/>
        </p:nvCxnSpPr>
        <p:spPr>
          <a:xfrm flipH="1" flipV="1">
            <a:off x="5829300" y="815862"/>
            <a:ext cx="1370199" cy="299755"/>
          </a:xfrm>
          <a:prstGeom prst="straightConnector1">
            <a:avLst/>
          </a:prstGeom>
          <a:ln w="28575">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5" name="TextBox 15">
            <a:extLst>
              <a:ext uri="{FF2B5EF4-FFF2-40B4-BE49-F238E27FC236}">
                <a16:creationId xmlns:a16="http://schemas.microsoft.com/office/drawing/2014/main" id="{0A274A2E-C492-F95D-BD90-F7322FF9797D}"/>
              </a:ext>
            </a:extLst>
          </p:cNvPr>
          <p:cNvSpPr txBox="1">
            <a:spLocks noChangeArrowheads="1"/>
          </p:cNvSpPr>
          <p:nvPr/>
        </p:nvSpPr>
        <p:spPr bwMode="auto">
          <a:xfrm>
            <a:off x="-152502" y="1369882"/>
            <a:ext cx="2097002" cy="461665"/>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QUỐC HUY</a:t>
            </a:r>
          </a:p>
        </p:txBody>
      </p:sp>
      <p:sp>
        <p:nvSpPr>
          <p:cNvPr id="6" name="TextBox 16">
            <a:extLst>
              <a:ext uri="{FF2B5EF4-FFF2-40B4-BE49-F238E27FC236}">
                <a16:creationId xmlns:a16="http://schemas.microsoft.com/office/drawing/2014/main" id="{6CBE5539-65A5-0C70-D8E6-39870C41000A}"/>
              </a:ext>
            </a:extLst>
          </p:cNvPr>
          <p:cNvSpPr txBox="1">
            <a:spLocks noChangeArrowheads="1"/>
          </p:cNvSpPr>
          <p:nvPr/>
        </p:nvSpPr>
        <p:spPr bwMode="auto">
          <a:xfrm>
            <a:off x="6786653" y="1185216"/>
            <a:ext cx="2099012" cy="830997"/>
          </a:xfrm>
          <a:prstGeom prst="rect">
            <a:avLst/>
          </a:prstGeom>
          <a:noFill/>
          <a:ln w="9525">
            <a:noFill/>
            <a:miter lim="800000"/>
            <a:headEnd/>
            <a:tailEnd/>
          </a:ln>
        </p:spPr>
        <p:txBody>
          <a:bodyPr wrap="square">
            <a:spAutoFit/>
          </a:bodyPr>
          <a:lstStyle/>
          <a:p>
            <a:pPr algn="ctr">
              <a:defRPr/>
            </a:pPr>
            <a:r>
              <a:rPr lang="en-US" sz="2400" b="1" dirty="0">
                <a:solidFill>
                  <a:srgbClr val="F79646">
                    <a:lumMod val="75000"/>
                  </a:srgbClr>
                </a:solidFill>
                <a:latin typeface="Times New Roman" pitchFamily="18" charset="0"/>
                <a:cs typeface="Times New Roman" pitchFamily="18" charset="0"/>
              </a:rPr>
              <a:t>CHÂN DUNG BÁC HỒ</a:t>
            </a:r>
          </a:p>
        </p:txBody>
      </p:sp>
      <p:sp>
        <p:nvSpPr>
          <p:cNvPr id="7" name="TextBox 18">
            <a:extLst>
              <a:ext uri="{FF2B5EF4-FFF2-40B4-BE49-F238E27FC236}">
                <a16:creationId xmlns:a16="http://schemas.microsoft.com/office/drawing/2014/main" id="{8B286701-D32A-92C2-D8BD-A005BCBAD53A}"/>
              </a:ext>
            </a:extLst>
          </p:cNvPr>
          <p:cNvSpPr txBox="1">
            <a:spLocks noChangeArrowheads="1"/>
          </p:cNvSpPr>
          <p:nvPr/>
        </p:nvSpPr>
        <p:spPr bwMode="auto">
          <a:xfrm>
            <a:off x="196460" y="2769562"/>
            <a:ext cx="2097002"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QUỐC HIỆU</a:t>
            </a:r>
          </a:p>
        </p:txBody>
      </p:sp>
      <p:cxnSp>
        <p:nvCxnSpPr>
          <p:cNvPr id="8" name="Straight Arrow Connector 20">
            <a:extLst>
              <a:ext uri="{FF2B5EF4-FFF2-40B4-BE49-F238E27FC236}">
                <a16:creationId xmlns:a16="http://schemas.microsoft.com/office/drawing/2014/main" id="{2E0D82A1-09DE-43D6-2386-6128EBD835AF}"/>
              </a:ext>
            </a:extLst>
          </p:cNvPr>
          <p:cNvCxnSpPr>
            <a:cxnSpLocks/>
          </p:cNvCxnSpPr>
          <p:nvPr/>
        </p:nvCxnSpPr>
        <p:spPr>
          <a:xfrm flipV="1">
            <a:off x="1592999" y="364331"/>
            <a:ext cx="2039599" cy="23269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22">
            <a:extLst>
              <a:ext uri="{FF2B5EF4-FFF2-40B4-BE49-F238E27FC236}">
                <a16:creationId xmlns:a16="http://schemas.microsoft.com/office/drawing/2014/main" id="{1D5F97E6-3619-B97E-A02C-40E6ED44A2CA}"/>
              </a:ext>
            </a:extLst>
          </p:cNvPr>
          <p:cNvSpPr txBox="1">
            <a:spLocks noChangeArrowheads="1"/>
          </p:cNvSpPr>
          <p:nvPr/>
        </p:nvSpPr>
        <p:spPr bwMode="auto">
          <a:xfrm>
            <a:off x="7406438" y="2844905"/>
            <a:ext cx="1639492" cy="461665"/>
          </a:xfrm>
          <a:prstGeom prst="rect">
            <a:avLst/>
          </a:prstGeom>
          <a:noFill/>
          <a:ln w="9525">
            <a:noFill/>
            <a:miter lim="800000"/>
            <a:headEnd/>
            <a:tailEnd/>
          </a:ln>
        </p:spPr>
        <p:txBody>
          <a:bodyPr wrap="square">
            <a:spAutoFit/>
          </a:bodyPr>
          <a:lstStyle/>
          <a:p>
            <a:r>
              <a:rPr lang="en-US" sz="2400" b="1" dirty="0">
                <a:solidFill>
                  <a:srgbClr val="0070C0"/>
                </a:solidFill>
                <a:latin typeface="Times New Roman" pitchFamily="18" charset="0"/>
                <a:cs typeface="Times New Roman" pitchFamily="18" charset="0"/>
              </a:rPr>
              <a:t>SỐ SÊRI</a:t>
            </a:r>
          </a:p>
        </p:txBody>
      </p:sp>
      <p:cxnSp>
        <p:nvCxnSpPr>
          <p:cNvPr id="10" name="Straight Arrow Connector 26">
            <a:extLst>
              <a:ext uri="{FF2B5EF4-FFF2-40B4-BE49-F238E27FC236}">
                <a16:creationId xmlns:a16="http://schemas.microsoft.com/office/drawing/2014/main" id="{C8BCA5BF-0AD9-FFFC-6075-2349B2D1E42D}"/>
              </a:ext>
            </a:extLst>
          </p:cNvPr>
          <p:cNvCxnSpPr>
            <a:cxnSpLocks/>
          </p:cNvCxnSpPr>
          <p:nvPr/>
        </p:nvCxnSpPr>
        <p:spPr>
          <a:xfrm flipH="1" flipV="1">
            <a:off x="6118622" y="1457325"/>
            <a:ext cx="1176932" cy="160687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8">
            <a:extLst>
              <a:ext uri="{FF2B5EF4-FFF2-40B4-BE49-F238E27FC236}">
                <a16:creationId xmlns:a16="http://schemas.microsoft.com/office/drawing/2014/main" id="{76656EB1-2445-D4E7-C5C8-45D4AA103DA4}"/>
              </a:ext>
            </a:extLst>
          </p:cNvPr>
          <p:cNvSpPr txBox="1"/>
          <p:nvPr/>
        </p:nvSpPr>
        <p:spPr>
          <a:xfrm>
            <a:off x="703083" y="4002211"/>
            <a:ext cx="7965029" cy="742511"/>
          </a:xfrm>
          <a:prstGeom prst="rect">
            <a:avLst/>
          </a:prstGeom>
          <a:noFill/>
        </p:spPr>
        <p:txBody>
          <a:bodyPr wrap="square" rtlCol="0">
            <a:spAutoFit/>
          </a:bodyPr>
          <a:lstStyle/>
          <a:p>
            <a:pPr algn="ctr">
              <a:lnSpc>
                <a:spcPct val="150000"/>
              </a:lnSpc>
            </a:pPr>
            <a:r>
              <a:rPr lang="en-US" sz="3200" b="1" dirty="0" err="1">
                <a:solidFill>
                  <a:srgbClr val="C00000"/>
                </a:solidFill>
                <a:latin typeface="Times New Roman" pitchFamily="18" charset="0"/>
                <a:cs typeface="Times New Roman" pitchFamily="18" charset="0"/>
              </a:rPr>
              <a:t>Nghênh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Lương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Đình</a:t>
            </a:r>
            <a:r>
              <a:rPr lang="en-US" sz="3200" b="1" dirty="0">
                <a:solidFill>
                  <a:srgbClr val="C00000"/>
                </a:solidFill>
                <a:latin typeface="Times New Roman" pitchFamily="18" charset="0"/>
                <a:cs typeface="Times New Roman" pitchFamily="18" charset="0"/>
              </a:rPr>
              <a:t> – </a:t>
            </a:r>
            <a:r>
              <a:rPr lang="en-US" sz="3200" b="1" dirty="0" err="1">
                <a:solidFill>
                  <a:srgbClr val="C00000"/>
                </a:solidFill>
                <a:latin typeface="Times New Roman" pitchFamily="18" charset="0"/>
                <a:cs typeface="Times New Roman" pitchFamily="18" charset="0"/>
              </a:rPr>
              <a:t>Phu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Văn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Lâu</a:t>
            </a:r>
            <a:r>
              <a:rPr lang="en-US" sz="3200" b="1" dirty="0">
                <a:solidFill>
                  <a:srgbClr val="C00000"/>
                </a:solidFill>
                <a:latin typeface="Times New Roman" pitchFamily="18" charset="0"/>
                <a:cs typeface="Times New Roman" pitchFamily="18" charset="0"/>
              </a:rPr>
              <a:t> – </a:t>
            </a:r>
            <a:r>
              <a:rPr lang="en-US" sz="3200" b="1" dirty="0" err="1">
                <a:solidFill>
                  <a:srgbClr val="C00000"/>
                </a:solidFill>
                <a:latin typeface="Times New Roman" pitchFamily="18" charset="0"/>
                <a:cs typeface="Times New Roman" pitchFamily="18" charset="0"/>
              </a:rPr>
              <a:t>Huế</a:t>
            </a:r>
            <a:endParaRPr lang="en-US" sz="3200" b="1" dirty="0">
              <a:solidFill>
                <a:srgbClr val="C00000"/>
              </a:solidFill>
              <a:latin typeface="Times New Roman" pitchFamily="18" charset="0"/>
              <a:cs typeface="Times New Roman" pitchFamily="18" charset="0"/>
            </a:endParaRPr>
          </a:p>
        </p:txBody>
      </p:sp>
      <p:sp>
        <p:nvSpPr>
          <p:cNvPr id="12" name="Text Box 12">
            <a:extLst>
              <a:ext uri="{FF2B5EF4-FFF2-40B4-BE49-F238E27FC236}">
                <a16:creationId xmlns:a16="http://schemas.microsoft.com/office/drawing/2014/main" id="{D64212AF-5793-778B-5A3B-B5F1FC5C65E7}"/>
              </a:ext>
            </a:extLst>
          </p:cNvPr>
          <p:cNvSpPr txBox="1">
            <a:spLocks noChangeArrowheads="1"/>
          </p:cNvSpPr>
          <p:nvPr/>
        </p:nvSpPr>
        <p:spPr bwMode="auto">
          <a:xfrm>
            <a:off x="1244961" y="3350868"/>
            <a:ext cx="6858000" cy="553998"/>
          </a:xfrm>
          <a:prstGeom prst="rect">
            <a:avLst/>
          </a:prstGeom>
          <a:noFill/>
          <a:ln w="9525">
            <a:noFill/>
            <a:miter lim="800000"/>
            <a:headEnd/>
            <a:tailEnd/>
          </a:ln>
          <a:effectLst/>
        </p:spPr>
        <p:txBody>
          <a:bodyPr>
            <a:spAutoFit/>
          </a:bodyPr>
          <a:lstStyle/>
          <a:p>
            <a:pPr algn="ctr">
              <a:spcBef>
                <a:spcPct val="50000"/>
              </a:spcBef>
            </a:pPr>
            <a:r>
              <a:rPr lang="vi-VN" sz="3000" b="1" dirty="0">
                <a:solidFill>
                  <a:srgbClr val="FF0000"/>
                </a:solidFill>
                <a:latin typeface="Times New Roman" pitchFamily="18" charset="0"/>
                <a:cs typeface="Times New Roman" pitchFamily="18" charset="0"/>
              </a:rPr>
              <a:t>50 000 </a:t>
            </a:r>
            <a:r>
              <a:rPr lang="vi-VN" sz="3000" b="1" dirty="0" err="1">
                <a:solidFill>
                  <a:srgbClr val="FF0000"/>
                </a:solidFill>
                <a:latin typeface="Times New Roman" pitchFamily="18" charset="0"/>
                <a:cs typeface="Times New Roman" pitchFamily="18" charset="0"/>
              </a:rPr>
              <a:t>đồng</a:t>
            </a:r>
            <a:endParaRPr lang="en-US"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7662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par>
                                <p:cTn id="35" presetID="22" presetClass="entr" presetSubtype="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23"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nghenh_luong_dinh_phu_van_lau_tren_to_50000_dong1">
            <a:extLst>
              <a:ext uri="{FF2B5EF4-FFF2-40B4-BE49-F238E27FC236}">
                <a16:creationId xmlns:a16="http://schemas.microsoft.com/office/drawing/2014/main" id="{7AD41020-7DFB-3594-5B7B-B79BEBF5F758}"/>
              </a:ext>
            </a:extLst>
          </p:cNvPr>
          <p:cNvPicPr>
            <a:picLocks noChangeAspect="1"/>
          </p:cNvPicPr>
          <p:nvPr/>
        </p:nvPicPr>
        <p:blipFill>
          <a:blip r:embed="rId2"/>
          <a:stretch>
            <a:fillRect/>
          </a:stretch>
        </p:blipFill>
        <p:spPr>
          <a:xfrm>
            <a:off x="0" y="-133350"/>
            <a:ext cx="9144000" cy="5276850"/>
          </a:xfrm>
          <a:prstGeom prst="rect">
            <a:avLst/>
          </a:prstGeom>
        </p:spPr>
      </p:pic>
      <p:pic>
        <p:nvPicPr>
          <p:cNvPr id="3" name="Picture 10" descr="dia-danh-nao-duoc-in-tren-to-tien-50-000-vnd-700">
            <a:extLst>
              <a:ext uri="{FF2B5EF4-FFF2-40B4-BE49-F238E27FC236}">
                <a16:creationId xmlns:a16="http://schemas.microsoft.com/office/drawing/2014/main" id="{82332757-E7FB-7E18-FDF1-A62CD6E59C35}"/>
              </a:ext>
            </a:extLst>
          </p:cNvPr>
          <p:cNvPicPr>
            <a:picLocks noChangeAspect="1"/>
          </p:cNvPicPr>
          <p:nvPr/>
        </p:nvPicPr>
        <p:blipFill>
          <a:blip r:embed="rId3"/>
          <a:srcRect b="10876"/>
          <a:stretch>
            <a:fillRect/>
          </a:stretch>
        </p:blipFill>
        <p:spPr>
          <a:xfrm>
            <a:off x="5452672" y="3260361"/>
            <a:ext cx="3691328" cy="1883139"/>
          </a:xfrm>
          <a:prstGeom prst="rect">
            <a:avLst/>
          </a:prstGeom>
        </p:spPr>
      </p:pic>
    </p:spTree>
    <p:extLst>
      <p:ext uri="{BB962C8B-B14F-4D97-AF65-F5344CB8AC3E}">
        <p14:creationId xmlns:p14="http://schemas.microsoft.com/office/powerpoint/2010/main" val="26926227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artoon cafe background cafeteria interior Vector Image">
            <a:extLst>
              <a:ext uri="{FF2B5EF4-FFF2-40B4-BE49-F238E27FC236}">
                <a16:creationId xmlns:a16="http://schemas.microsoft.com/office/drawing/2014/main" id="{555B7E32-3579-4D38-96AD-7CCD5AEC8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F46B2528-AE88-427E-B0AE-9B6B01CC0B60}"/>
              </a:ext>
            </a:extLst>
          </p:cNvPr>
          <p:cNvSpPr/>
          <p:nvPr/>
        </p:nvSpPr>
        <p:spPr>
          <a:xfrm>
            <a:off x="0" y="-244549"/>
            <a:ext cx="9045930" cy="5388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AF8994F4-37B6-C37F-E48E-DE5C65AC9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622" y="0"/>
            <a:ext cx="4117821" cy="3225404"/>
          </a:xfrm>
          <a:prstGeom prst="rect">
            <a:avLst/>
          </a:prstGeom>
        </p:spPr>
      </p:pic>
      <p:cxnSp>
        <p:nvCxnSpPr>
          <p:cNvPr id="3" name="Straight Arrow Connector 9">
            <a:extLst>
              <a:ext uri="{FF2B5EF4-FFF2-40B4-BE49-F238E27FC236}">
                <a16:creationId xmlns:a16="http://schemas.microsoft.com/office/drawing/2014/main" id="{6C748DE4-B1B6-DCC3-050F-24924FE1B6FD}"/>
              </a:ext>
            </a:extLst>
          </p:cNvPr>
          <p:cNvCxnSpPr>
            <a:cxnSpLocks/>
          </p:cNvCxnSpPr>
          <p:nvPr/>
        </p:nvCxnSpPr>
        <p:spPr>
          <a:xfrm flipV="1">
            <a:off x="1307841" y="557213"/>
            <a:ext cx="2517638" cy="755877"/>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4" name="Straight Arrow Connector 13">
            <a:extLst>
              <a:ext uri="{FF2B5EF4-FFF2-40B4-BE49-F238E27FC236}">
                <a16:creationId xmlns:a16="http://schemas.microsoft.com/office/drawing/2014/main" id="{0834EC1C-32DF-A8E1-D45E-F1984D75F5F9}"/>
              </a:ext>
            </a:extLst>
          </p:cNvPr>
          <p:cNvCxnSpPr>
            <a:cxnSpLocks/>
          </p:cNvCxnSpPr>
          <p:nvPr/>
        </p:nvCxnSpPr>
        <p:spPr>
          <a:xfrm flipH="1" flipV="1">
            <a:off x="5829300" y="815862"/>
            <a:ext cx="1370199" cy="299755"/>
          </a:xfrm>
          <a:prstGeom prst="straightConnector1">
            <a:avLst/>
          </a:prstGeom>
          <a:ln w="28575">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5" name="TextBox 15">
            <a:extLst>
              <a:ext uri="{FF2B5EF4-FFF2-40B4-BE49-F238E27FC236}">
                <a16:creationId xmlns:a16="http://schemas.microsoft.com/office/drawing/2014/main" id="{42D67153-6262-C381-F8AD-34118EBCA567}"/>
              </a:ext>
            </a:extLst>
          </p:cNvPr>
          <p:cNvSpPr txBox="1">
            <a:spLocks noChangeArrowheads="1"/>
          </p:cNvSpPr>
          <p:nvPr/>
        </p:nvSpPr>
        <p:spPr bwMode="auto">
          <a:xfrm>
            <a:off x="-152502" y="1369882"/>
            <a:ext cx="2097002" cy="461665"/>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QUỐC HUY</a:t>
            </a:r>
          </a:p>
        </p:txBody>
      </p:sp>
      <p:sp>
        <p:nvSpPr>
          <p:cNvPr id="6" name="TextBox 16">
            <a:extLst>
              <a:ext uri="{FF2B5EF4-FFF2-40B4-BE49-F238E27FC236}">
                <a16:creationId xmlns:a16="http://schemas.microsoft.com/office/drawing/2014/main" id="{3B0A175F-1CA7-5B70-45C5-B2196CFD61F7}"/>
              </a:ext>
            </a:extLst>
          </p:cNvPr>
          <p:cNvSpPr txBox="1">
            <a:spLocks noChangeArrowheads="1"/>
          </p:cNvSpPr>
          <p:nvPr/>
        </p:nvSpPr>
        <p:spPr bwMode="auto">
          <a:xfrm>
            <a:off x="6786653" y="1185216"/>
            <a:ext cx="2099012" cy="830997"/>
          </a:xfrm>
          <a:prstGeom prst="rect">
            <a:avLst/>
          </a:prstGeom>
          <a:noFill/>
          <a:ln w="9525">
            <a:noFill/>
            <a:miter lim="800000"/>
            <a:headEnd/>
            <a:tailEnd/>
          </a:ln>
        </p:spPr>
        <p:txBody>
          <a:bodyPr wrap="square">
            <a:spAutoFit/>
          </a:bodyPr>
          <a:lstStyle/>
          <a:p>
            <a:pPr algn="ctr">
              <a:defRPr/>
            </a:pPr>
            <a:r>
              <a:rPr lang="en-US" sz="2400" b="1" dirty="0">
                <a:solidFill>
                  <a:srgbClr val="F79646">
                    <a:lumMod val="75000"/>
                  </a:srgbClr>
                </a:solidFill>
                <a:latin typeface="Times New Roman" pitchFamily="18" charset="0"/>
                <a:cs typeface="Times New Roman" pitchFamily="18" charset="0"/>
              </a:rPr>
              <a:t>CHÂN DUNG BÁC HỒ</a:t>
            </a:r>
          </a:p>
        </p:txBody>
      </p:sp>
      <p:sp>
        <p:nvSpPr>
          <p:cNvPr id="7" name="TextBox 18">
            <a:extLst>
              <a:ext uri="{FF2B5EF4-FFF2-40B4-BE49-F238E27FC236}">
                <a16:creationId xmlns:a16="http://schemas.microsoft.com/office/drawing/2014/main" id="{44EC723E-DECD-5AA3-1F06-752916DAD77A}"/>
              </a:ext>
            </a:extLst>
          </p:cNvPr>
          <p:cNvSpPr txBox="1">
            <a:spLocks noChangeArrowheads="1"/>
          </p:cNvSpPr>
          <p:nvPr/>
        </p:nvSpPr>
        <p:spPr bwMode="auto">
          <a:xfrm>
            <a:off x="196460" y="2769562"/>
            <a:ext cx="2097002"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QUỐC HIỆU</a:t>
            </a:r>
          </a:p>
        </p:txBody>
      </p:sp>
      <p:cxnSp>
        <p:nvCxnSpPr>
          <p:cNvPr id="8" name="Straight Arrow Connector 20">
            <a:extLst>
              <a:ext uri="{FF2B5EF4-FFF2-40B4-BE49-F238E27FC236}">
                <a16:creationId xmlns:a16="http://schemas.microsoft.com/office/drawing/2014/main" id="{7EAF08AB-0D35-6918-6CDA-3C81B5B6EC52}"/>
              </a:ext>
            </a:extLst>
          </p:cNvPr>
          <p:cNvCxnSpPr>
            <a:cxnSpLocks/>
          </p:cNvCxnSpPr>
          <p:nvPr/>
        </p:nvCxnSpPr>
        <p:spPr>
          <a:xfrm flipV="1">
            <a:off x="1592999" y="321469"/>
            <a:ext cx="2157470" cy="23697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22">
            <a:extLst>
              <a:ext uri="{FF2B5EF4-FFF2-40B4-BE49-F238E27FC236}">
                <a16:creationId xmlns:a16="http://schemas.microsoft.com/office/drawing/2014/main" id="{319D6840-1250-088F-9B4B-012F6D487ED4}"/>
              </a:ext>
            </a:extLst>
          </p:cNvPr>
          <p:cNvSpPr txBox="1">
            <a:spLocks noChangeArrowheads="1"/>
          </p:cNvSpPr>
          <p:nvPr/>
        </p:nvSpPr>
        <p:spPr bwMode="auto">
          <a:xfrm>
            <a:off x="7406438" y="2844905"/>
            <a:ext cx="1639492" cy="461665"/>
          </a:xfrm>
          <a:prstGeom prst="rect">
            <a:avLst/>
          </a:prstGeom>
          <a:noFill/>
          <a:ln w="9525">
            <a:noFill/>
            <a:miter lim="800000"/>
            <a:headEnd/>
            <a:tailEnd/>
          </a:ln>
        </p:spPr>
        <p:txBody>
          <a:bodyPr wrap="square">
            <a:spAutoFit/>
          </a:bodyPr>
          <a:lstStyle/>
          <a:p>
            <a:r>
              <a:rPr lang="en-US" sz="2400" b="1" dirty="0">
                <a:solidFill>
                  <a:srgbClr val="0070C0"/>
                </a:solidFill>
                <a:latin typeface="Times New Roman" pitchFamily="18" charset="0"/>
                <a:cs typeface="Times New Roman" pitchFamily="18" charset="0"/>
              </a:rPr>
              <a:t>SỐ SÊRI</a:t>
            </a:r>
          </a:p>
        </p:txBody>
      </p:sp>
      <p:cxnSp>
        <p:nvCxnSpPr>
          <p:cNvPr id="10" name="Straight Arrow Connector 26">
            <a:extLst>
              <a:ext uri="{FF2B5EF4-FFF2-40B4-BE49-F238E27FC236}">
                <a16:creationId xmlns:a16="http://schemas.microsoft.com/office/drawing/2014/main" id="{A98EBD30-52CB-CD2E-7178-CA8C7C15569C}"/>
              </a:ext>
            </a:extLst>
          </p:cNvPr>
          <p:cNvCxnSpPr>
            <a:cxnSpLocks/>
          </p:cNvCxnSpPr>
          <p:nvPr/>
        </p:nvCxnSpPr>
        <p:spPr>
          <a:xfrm flipH="1" flipV="1">
            <a:off x="5925741" y="1478757"/>
            <a:ext cx="1369813" cy="158543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9">
            <a:extLst>
              <a:ext uri="{FF2B5EF4-FFF2-40B4-BE49-F238E27FC236}">
                <a16:creationId xmlns:a16="http://schemas.microsoft.com/office/drawing/2014/main" id="{DD4C4505-5848-B7C1-FF0E-13C01D6826D6}"/>
              </a:ext>
            </a:extLst>
          </p:cNvPr>
          <p:cNvSpPr txBox="1"/>
          <p:nvPr/>
        </p:nvSpPr>
        <p:spPr>
          <a:xfrm>
            <a:off x="1114729" y="4071149"/>
            <a:ext cx="7267605" cy="823752"/>
          </a:xfrm>
          <a:prstGeom prst="rect">
            <a:avLst/>
          </a:prstGeom>
          <a:noFill/>
        </p:spPr>
        <p:txBody>
          <a:bodyPr wrap="square" rtlCol="0">
            <a:spAutoFit/>
          </a:bodyPr>
          <a:lstStyle/>
          <a:p>
            <a:pPr algn="ctr">
              <a:lnSpc>
                <a:spcPct val="150000"/>
              </a:lnSpc>
            </a:pPr>
            <a:r>
              <a:rPr lang="en-US" sz="3600" b="1" dirty="0" err="1">
                <a:solidFill>
                  <a:srgbClr val="C00000"/>
                </a:solidFill>
                <a:latin typeface="Times New Roman" pitchFamily="18" charset="0"/>
                <a:cs typeface="Times New Roman" pitchFamily="18" charset="0"/>
              </a:rPr>
              <a:t>Văn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miếu</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Quốc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Tử</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Giám</a:t>
            </a:r>
            <a:r>
              <a:rPr lang="en-US" sz="3600" b="1" dirty="0">
                <a:solidFill>
                  <a:srgbClr val="C00000"/>
                </a:solidFill>
                <a:latin typeface="Times New Roman" pitchFamily="18" charset="0"/>
                <a:cs typeface="Times New Roman" pitchFamily="18" charset="0"/>
              </a:rPr>
              <a:t> – </a:t>
            </a:r>
            <a:r>
              <a:rPr lang="en-US" sz="3600" b="1" dirty="0" err="1">
                <a:solidFill>
                  <a:srgbClr val="C00000"/>
                </a:solidFill>
                <a:latin typeface="Times New Roman" pitchFamily="18" charset="0"/>
                <a:cs typeface="Times New Roman" pitchFamily="18" charset="0"/>
              </a:rPr>
              <a:t>Hà</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Nội</a:t>
            </a:r>
            <a:endParaRPr lang="en-US" sz="3600" b="1" dirty="0">
              <a:solidFill>
                <a:srgbClr val="C00000"/>
              </a:solidFill>
              <a:latin typeface="Times New Roman" pitchFamily="18" charset="0"/>
              <a:cs typeface="Times New Roman" pitchFamily="18" charset="0"/>
            </a:endParaRPr>
          </a:p>
        </p:txBody>
      </p:sp>
      <p:sp>
        <p:nvSpPr>
          <p:cNvPr id="12" name="Text Box 12">
            <a:extLst>
              <a:ext uri="{FF2B5EF4-FFF2-40B4-BE49-F238E27FC236}">
                <a16:creationId xmlns:a16="http://schemas.microsoft.com/office/drawing/2014/main" id="{5A2B2028-C232-BB15-C583-A7CA4A1F4082}"/>
              </a:ext>
            </a:extLst>
          </p:cNvPr>
          <p:cNvSpPr txBox="1">
            <a:spLocks noChangeArrowheads="1"/>
          </p:cNvSpPr>
          <p:nvPr/>
        </p:nvSpPr>
        <p:spPr bwMode="auto">
          <a:xfrm>
            <a:off x="1199947" y="3494380"/>
            <a:ext cx="6858000" cy="553998"/>
          </a:xfrm>
          <a:prstGeom prst="rect">
            <a:avLst/>
          </a:prstGeom>
          <a:noFill/>
          <a:ln w="9525">
            <a:noFill/>
            <a:miter lim="800000"/>
            <a:headEnd/>
            <a:tailEnd/>
          </a:ln>
          <a:effectLst/>
        </p:spPr>
        <p:txBody>
          <a:bodyPr>
            <a:spAutoFit/>
          </a:bodyPr>
          <a:lstStyle/>
          <a:p>
            <a:pPr algn="ctr">
              <a:spcBef>
                <a:spcPct val="50000"/>
              </a:spcBef>
            </a:pPr>
            <a:r>
              <a:rPr lang="vi-VN" sz="3000" b="1" dirty="0">
                <a:solidFill>
                  <a:srgbClr val="FF0000"/>
                </a:solidFill>
                <a:latin typeface="Times New Roman" pitchFamily="18" charset="0"/>
                <a:cs typeface="Times New Roman" pitchFamily="18" charset="0"/>
              </a:rPr>
              <a:t>100 000 </a:t>
            </a:r>
            <a:r>
              <a:rPr lang="vi-VN" sz="3000" b="1" dirty="0" err="1">
                <a:solidFill>
                  <a:srgbClr val="FF0000"/>
                </a:solidFill>
                <a:latin typeface="Times New Roman" pitchFamily="18" charset="0"/>
                <a:cs typeface="Times New Roman" pitchFamily="18" charset="0"/>
              </a:rPr>
              <a:t>đồng</a:t>
            </a:r>
            <a:endParaRPr lang="en-US"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9886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par>
                                <p:cTn id="35" presetID="22" presetClass="entr" presetSubtype="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2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van_mieu_quoc_tu_giam_tren_to_100000_dong1">
            <a:extLst>
              <a:ext uri="{FF2B5EF4-FFF2-40B4-BE49-F238E27FC236}">
                <a16:creationId xmlns:a16="http://schemas.microsoft.com/office/drawing/2014/main" id="{CD17934D-C488-41AF-3217-98FAEDCC86C4}"/>
              </a:ext>
            </a:extLst>
          </p:cNvPr>
          <p:cNvPicPr>
            <a:picLocks noChangeAspect="1"/>
          </p:cNvPicPr>
          <p:nvPr/>
        </p:nvPicPr>
        <p:blipFill>
          <a:blip r:embed="rId2"/>
          <a:stretch>
            <a:fillRect/>
          </a:stretch>
        </p:blipFill>
        <p:spPr>
          <a:xfrm>
            <a:off x="0" y="0"/>
            <a:ext cx="9144000" cy="5143500"/>
          </a:xfrm>
          <a:prstGeom prst="rect">
            <a:avLst/>
          </a:prstGeom>
        </p:spPr>
      </p:pic>
      <p:pic>
        <p:nvPicPr>
          <p:cNvPr id="3" name="Content Placeholder 4" descr="100nghins">
            <a:extLst>
              <a:ext uri="{FF2B5EF4-FFF2-40B4-BE49-F238E27FC236}">
                <a16:creationId xmlns:a16="http://schemas.microsoft.com/office/drawing/2014/main" id="{CD604B5C-8782-B0AA-7292-72D01197D250}"/>
              </a:ext>
            </a:extLst>
          </p:cNvPr>
          <p:cNvPicPr>
            <a:picLocks noGrp="1" noChangeAspect="1"/>
          </p:cNvPicPr>
          <p:nvPr>
            <p:ph sz="half" idx="4294967295"/>
          </p:nvPr>
        </p:nvPicPr>
        <p:blipFill>
          <a:blip r:embed="rId3"/>
          <a:stretch>
            <a:fillRect/>
          </a:stretch>
        </p:blipFill>
        <p:spPr>
          <a:xfrm>
            <a:off x="5508625" y="3395663"/>
            <a:ext cx="3635375" cy="1747837"/>
          </a:xfrm>
          <a:prstGeom prst="rect">
            <a:avLst/>
          </a:prstGeom>
        </p:spPr>
      </p:pic>
    </p:spTree>
    <p:extLst>
      <p:ext uri="{BB962C8B-B14F-4D97-AF65-F5344CB8AC3E}">
        <p14:creationId xmlns:p14="http://schemas.microsoft.com/office/powerpoint/2010/main" val="27155595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rtoon cafe background cafeteria interior Vector Image">
            <a:extLst>
              <a:ext uri="{FF2B5EF4-FFF2-40B4-BE49-F238E27FC236}">
                <a16:creationId xmlns:a16="http://schemas.microsoft.com/office/drawing/2014/main" id="{28E2B94C-758F-42B7-8D37-5D20675EA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5605AF0-E2B4-4809-A558-4586C7E93BA9}"/>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4">
            <a:extLst>
              <a:ext uri="{FF2B5EF4-FFF2-40B4-BE49-F238E27FC236}">
                <a16:creationId xmlns:a16="http://schemas.microsoft.com/office/drawing/2014/main" id="{E6C699E6-1298-AC81-96A4-C5F2C5E81F7F}"/>
              </a:ext>
            </a:extLst>
          </p:cNvPr>
          <p:cNvSpPr txBox="1"/>
          <p:nvPr/>
        </p:nvSpPr>
        <p:spPr>
          <a:xfrm>
            <a:off x="-295617" y="328286"/>
            <a:ext cx="9637164" cy="564065"/>
          </a:xfrm>
          <a:prstGeom prst="rect">
            <a:avLst/>
          </a:prstGeom>
          <a:noFill/>
        </p:spPr>
        <p:txBody>
          <a:bodyPr wrap="square" lIns="68580" tIns="34290" rIns="68580" bIns="34290" rtlCol="0">
            <a:spAutoFit/>
          </a:bodyPr>
          <a:lstStyle/>
          <a:p>
            <a:pPr algn="ctr">
              <a:lnSpc>
                <a:spcPct val="150000"/>
              </a:lnSpc>
            </a:pPr>
            <a:r>
              <a:rPr lang="vi-VN" altLang="zh-CN" sz="2400" b="1" dirty="0">
                <a:solidFill>
                  <a:srgbClr val="EC008C"/>
                </a:solidFill>
                <a:latin typeface="Times New Roman" panose="02020603050405020304" pitchFamily="18" charset="0"/>
                <a:ea typeface="Adobe 宋体 Std L" pitchFamily="18" charset="-122"/>
              </a:rPr>
              <a:t>2. </a:t>
            </a:r>
            <a:r>
              <a:rPr lang="vi-VN" altLang="zh-CN" sz="2400" b="1" dirty="0" err="1">
                <a:solidFill>
                  <a:srgbClr val="EC008C"/>
                </a:solidFill>
                <a:latin typeface="Times New Roman" panose="02020603050405020304" pitchFamily="18" charset="0"/>
                <a:ea typeface="Adobe 宋体 Std L" pitchFamily="18" charset="-122"/>
              </a:rPr>
              <a:t>Đọc</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chữ</a:t>
            </a:r>
            <a:r>
              <a:rPr lang="vi-VN" altLang="zh-CN" sz="2400" b="1" dirty="0">
                <a:solidFill>
                  <a:srgbClr val="EC008C"/>
                </a:solidFill>
                <a:latin typeface="Times New Roman" panose="02020603050405020304" pitchFamily="18" charset="0"/>
                <a:ea typeface="Adobe 宋体 Std L" pitchFamily="18" charset="-122"/>
              </a:rPr>
              <a:t> ghi trên </a:t>
            </a:r>
            <a:r>
              <a:rPr lang="vi-VN" altLang="zh-CN" sz="2400" b="1" dirty="0" err="1">
                <a:solidFill>
                  <a:srgbClr val="EC008C"/>
                </a:solidFill>
                <a:latin typeface="Times New Roman" panose="02020603050405020304" pitchFamily="18" charset="0"/>
                <a:ea typeface="Adobe 宋体 Std L" pitchFamily="18" charset="-122"/>
              </a:rPr>
              <a:t>mỗi</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tờ</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tiền</a:t>
            </a:r>
            <a:r>
              <a:rPr lang="vi-VN" altLang="zh-CN" sz="2400" b="1" dirty="0">
                <a:solidFill>
                  <a:srgbClr val="EC008C"/>
                </a:solidFill>
                <a:latin typeface="Times New Roman" panose="02020603050405020304" pitchFamily="18" charset="0"/>
                <a:ea typeface="Adobe 宋体 Std L" pitchFamily="18" charset="-122"/>
              </a:rPr>
              <a:t> sau </a:t>
            </a:r>
            <a:r>
              <a:rPr lang="vi-VN" altLang="zh-CN" sz="2400" b="1" dirty="0" err="1">
                <a:solidFill>
                  <a:srgbClr val="EC008C"/>
                </a:solidFill>
                <a:latin typeface="Times New Roman" panose="02020603050405020304" pitchFamily="18" charset="0"/>
                <a:ea typeface="Adobe 宋体 Std L" pitchFamily="18" charset="-122"/>
              </a:rPr>
              <a:t>để</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biết</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mệnh</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giá</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của</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các</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tờ</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tiền</a:t>
            </a:r>
            <a:r>
              <a:rPr lang="vi-VN" altLang="zh-CN" sz="2400" b="1" dirty="0">
                <a:solidFill>
                  <a:srgbClr val="EC008C"/>
                </a:solidFill>
                <a:latin typeface="Times New Roman" panose="02020603050405020304" pitchFamily="18" charset="0"/>
                <a:ea typeface="Adobe 宋体 Std L" pitchFamily="18" charset="-122"/>
              </a:rPr>
              <a:t>.</a:t>
            </a:r>
            <a:endParaRPr lang="en-US" altLang="zh-CN" sz="2400" b="1" dirty="0">
              <a:solidFill>
                <a:srgbClr val="EC008C"/>
              </a:solidFill>
              <a:latin typeface="Calibri Light"/>
              <a:ea typeface="Adobe 宋体 Std L" pitchFamily="18" charset="-122"/>
            </a:endParaRPr>
          </a:p>
        </p:txBody>
      </p:sp>
      <p:pic>
        <p:nvPicPr>
          <p:cNvPr id="6" name="Hình ảnh 5">
            <a:extLst>
              <a:ext uri="{FF2B5EF4-FFF2-40B4-BE49-F238E27FC236}">
                <a16:creationId xmlns:a16="http://schemas.microsoft.com/office/drawing/2014/main" id="{0CCF09AF-5DD0-6F04-DEF8-FCE7350D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56" y="1302918"/>
            <a:ext cx="7612912" cy="3230263"/>
          </a:xfrm>
          <a:prstGeom prst="rect">
            <a:avLst/>
          </a:prstGeom>
        </p:spPr>
      </p:pic>
    </p:spTree>
    <p:extLst>
      <p:ext uri="{BB962C8B-B14F-4D97-AF65-F5344CB8AC3E}">
        <p14:creationId xmlns:p14="http://schemas.microsoft.com/office/powerpoint/2010/main" val="390762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artoon cafe background cafeteria interior Vector Image">
            <a:extLst>
              <a:ext uri="{FF2B5EF4-FFF2-40B4-BE49-F238E27FC236}">
                <a16:creationId xmlns:a16="http://schemas.microsoft.com/office/drawing/2014/main" id="{3DD2CD1B-1B26-4CE7-AD72-C3B9DE31B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C201526-FCFF-4A34-84E8-E1C5EA012520}"/>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FF347082-C820-1840-C318-E6C0B22A6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50" y="452935"/>
            <a:ext cx="4343400" cy="2690315"/>
          </a:xfrm>
          <a:prstGeom prst="rect">
            <a:avLst/>
          </a:prstGeom>
        </p:spPr>
      </p:pic>
      <p:sp>
        <p:nvSpPr>
          <p:cNvPr id="4" name="TextBox 5">
            <a:extLst>
              <a:ext uri="{FF2B5EF4-FFF2-40B4-BE49-F238E27FC236}">
                <a16:creationId xmlns:a16="http://schemas.microsoft.com/office/drawing/2014/main" id="{3E80101F-439A-F9AD-4AF2-9EACD23FBF08}"/>
              </a:ext>
            </a:extLst>
          </p:cNvPr>
          <p:cNvSpPr txBox="1"/>
          <p:nvPr/>
        </p:nvSpPr>
        <p:spPr>
          <a:xfrm>
            <a:off x="571500" y="3408098"/>
            <a:ext cx="8172450" cy="1200329"/>
          </a:xfrm>
          <a:prstGeom prst="rect">
            <a:avLst/>
          </a:prstGeom>
          <a:noFill/>
        </p:spPr>
        <p:txBody>
          <a:bodyPr wrap="square" rtlCol="0">
            <a:spAutoFit/>
          </a:bodyPr>
          <a:lstStyle/>
          <a:p>
            <a:pPr algn="ctr"/>
            <a:r>
              <a:rPr lang="vi-VN" sz="2400" b="1" dirty="0">
                <a:solidFill>
                  <a:prstClr val="black"/>
                </a:solidFill>
                <a:latin typeface="Times New Roman" panose="02020603050405020304" pitchFamily="18" charset="0"/>
              </a:rPr>
              <a:t>Trên tờ 200.000 đồng là hòn Đỉnh Hương thuộc Vịnh Hạ Long (Quảng Ninh). Phiến đá có hình một lư hương khổng lồ đứng giữa biển khơi như một vật thiêng cúng tế trời đất.</a:t>
            </a:r>
            <a:endParaRPr lang="en-US" sz="2400" b="1" dirty="0">
              <a:solidFill>
                <a:prstClr val="black"/>
              </a:solidFill>
              <a:latin typeface="Calibri Light"/>
            </a:endParaRPr>
          </a:p>
        </p:txBody>
      </p:sp>
      <p:pic>
        <p:nvPicPr>
          <p:cNvPr id="5" name="Hình ảnh 4">
            <a:extLst>
              <a:ext uri="{FF2B5EF4-FFF2-40B4-BE49-F238E27FC236}">
                <a16:creationId xmlns:a16="http://schemas.microsoft.com/office/drawing/2014/main" id="{1C72DA0A-BB8C-3988-6305-DF76DEF8F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552" y="452935"/>
            <a:ext cx="3280318" cy="2827233"/>
          </a:xfrm>
          <a:prstGeom prst="rect">
            <a:avLst/>
          </a:prstGeom>
        </p:spPr>
      </p:pic>
    </p:spTree>
    <p:extLst>
      <p:ext uri="{BB962C8B-B14F-4D97-AF65-F5344CB8AC3E}">
        <p14:creationId xmlns:p14="http://schemas.microsoft.com/office/powerpoint/2010/main" val="21654689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artoon cafe background cafeteria interior Vector Image">
            <a:extLst>
              <a:ext uri="{FF2B5EF4-FFF2-40B4-BE49-F238E27FC236}">
                <a16:creationId xmlns:a16="http://schemas.microsoft.com/office/drawing/2014/main" id="{18C5CF3A-0016-4853-B566-9EF9CB8823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1623F733-ACF3-4698-B60C-AA39B66EC7B7}"/>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0C2DD161-F75D-F617-4AE9-B60AD0D4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34" y="767706"/>
            <a:ext cx="3586082" cy="3486150"/>
          </a:xfrm>
          <a:prstGeom prst="rect">
            <a:avLst/>
          </a:prstGeom>
        </p:spPr>
      </p:pic>
      <p:sp>
        <p:nvSpPr>
          <p:cNvPr id="5" name="TextBox 31">
            <a:extLst>
              <a:ext uri="{FF2B5EF4-FFF2-40B4-BE49-F238E27FC236}">
                <a16:creationId xmlns:a16="http://schemas.microsoft.com/office/drawing/2014/main" id="{DB114B37-E464-C21D-8426-92394877A708}"/>
              </a:ext>
            </a:extLst>
          </p:cNvPr>
          <p:cNvSpPr txBox="1">
            <a:spLocks noChangeArrowheads="1"/>
          </p:cNvSpPr>
          <p:nvPr/>
        </p:nvSpPr>
        <p:spPr bwMode="auto">
          <a:xfrm>
            <a:off x="5200650" y="2915028"/>
            <a:ext cx="3657600" cy="13388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700" b="1" dirty="0">
                <a:solidFill>
                  <a:prstClr val="black"/>
                </a:solidFill>
                <a:latin typeface="Times New Roman" pitchFamily="18" charset="0"/>
                <a:cs typeface="Times New Roman" pitchFamily="18" charset="0"/>
              </a:rPr>
              <a:t>N</a:t>
            </a:r>
            <a:r>
              <a:rPr lang="vi-VN" sz="2700" b="1" dirty="0" err="1">
                <a:solidFill>
                  <a:prstClr val="black"/>
                </a:solidFill>
                <a:latin typeface="Times New Roman" pitchFamily="18" charset="0"/>
                <a:cs typeface="Times New Roman" pitchFamily="18" charset="0"/>
              </a:rPr>
              <a:t>gôi</a:t>
            </a:r>
            <a:r>
              <a:rPr lang="vi-VN" sz="2700" b="1" dirty="0">
                <a:solidFill>
                  <a:prstClr val="black"/>
                </a:solidFill>
                <a:latin typeface="Times New Roman" pitchFamily="18" charset="0"/>
                <a:cs typeface="Times New Roman" pitchFamily="18" charset="0"/>
              </a:rPr>
              <a:t> </a:t>
            </a:r>
            <a:r>
              <a:rPr lang="vi-VN" sz="2700" b="1" dirty="0" err="1">
                <a:solidFill>
                  <a:prstClr val="black"/>
                </a:solidFill>
                <a:latin typeface="Times New Roman" pitchFamily="18" charset="0"/>
                <a:cs typeface="Times New Roman" pitchFamily="18" charset="0"/>
              </a:rPr>
              <a:t>nhà</a:t>
            </a:r>
            <a:r>
              <a:rPr lang="vi-VN" sz="2700" b="1" dirty="0">
                <a:solidFill>
                  <a:prstClr val="black"/>
                </a:solidFill>
                <a:latin typeface="Times New Roman" pitchFamily="18" charset="0"/>
                <a:cs typeface="Times New Roman" pitchFamily="18" charset="0"/>
              </a:rPr>
              <a:t> tranh 5 gian </a:t>
            </a:r>
            <a:r>
              <a:rPr lang="vi-VN" sz="2700" b="1" dirty="0" err="1">
                <a:solidFill>
                  <a:prstClr val="black"/>
                </a:solidFill>
                <a:latin typeface="Times New Roman" pitchFamily="18" charset="0"/>
                <a:cs typeface="Times New Roman" pitchFamily="18" charset="0"/>
              </a:rPr>
              <a:t>tại</a:t>
            </a:r>
            <a:r>
              <a:rPr lang="vi-VN" sz="2700" b="1" dirty="0">
                <a:solidFill>
                  <a:prstClr val="black"/>
                </a:solidFill>
                <a:latin typeface="Times New Roman" pitchFamily="18" charset="0"/>
                <a:cs typeface="Times New Roman" pitchFamily="18" charset="0"/>
              </a:rPr>
              <a:t> </a:t>
            </a:r>
            <a:r>
              <a:rPr lang="vi-VN" sz="2700" b="1" dirty="0" err="1">
                <a:solidFill>
                  <a:prstClr val="black"/>
                </a:solidFill>
                <a:latin typeface="Times New Roman" pitchFamily="18" charset="0"/>
                <a:cs typeface="Times New Roman" pitchFamily="18" charset="0"/>
              </a:rPr>
              <a:t>Làng</a:t>
            </a:r>
            <a:r>
              <a:rPr lang="vi-VN" sz="2700" b="1" dirty="0">
                <a:solidFill>
                  <a:prstClr val="black"/>
                </a:solidFill>
                <a:latin typeface="Times New Roman" pitchFamily="18" charset="0"/>
                <a:cs typeface="Times New Roman" pitchFamily="18" charset="0"/>
              </a:rPr>
              <a:t> Sen, Nam </a:t>
            </a:r>
            <a:r>
              <a:rPr lang="vi-VN" sz="2700" b="1" dirty="0" err="1">
                <a:solidFill>
                  <a:prstClr val="black"/>
                </a:solidFill>
                <a:latin typeface="Times New Roman" pitchFamily="18" charset="0"/>
                <a:cs typeface="Times New Roman" pitchFamily="18" charset="0"/>
              </a:rPr>
              <a:t>Đàn</a:t>
            </a:r>
            <a:r>
              <a:rPr lang="vi-VN" sz="2700" b="1" dirty="0">
                <a:solidFill>
                  <a:prstClr val="black"/>
                </a:solidFill>
                <a:latin typeface="Times New Roman" pitchFamily="18" charset="0"/>
                <a:cs typeface="Times New Roman" pitchFamily="18" charset="0"/>
              </a:rPr>
              <a:t>, </a:t>
            </a:r>
            <a:r>
              <a:rPr lang="vi-VN" sz="2700" b="1" dirty="0" err="1">
                <a:solidFill>
                  <a:prstClr val="black"/>
                </a:solidFill>
                <a:latin typeface="Times New Roman" pitchFamily="18" charset="0"/>
                <a:cs typeface="Times New Roman" pitchFamily="18" charset="0"/>
              </a:rPr>
              <a:t>Nghệ</a:t>
            </a:r>
            <a:r>
              <a:rPr lang="vi-VN" sz="2700" b="1" dirty="0">
                <a:solidFill>
                  <a:prstClr val="black"/>
                </a:solidFill>
                <a:latin typeface="Times New Roman" pitchFamily="18" charset="0"/>
                <a:cs typeface="Times New Roman" pitchFamily="18" charset="0"/>
              </a:rPr>
              <a:t> An.</a:t>
            </a:r>
            <a:endParaRPr lang="en-US" sz="2700" b="1" dirty="0">
              <a:solidFill>
                <a:prstClr val="black"/>
              </a:solidFill>
              <a:latin typeface="Times New Roman" pitchFamily="18" charset="0"/>
              <a:cs typeface="Times New Roman" pitchFamily="18" charset="0"/>
            </a:endParaRPr>
          </a:p>
        </p:txBody>
      </p:sp>
      <p:cxnSp>
        <p:nvCxnSpPr>
          <p:cNvPr id="6" name="Straight Arrow Connector 32">
            <a:extLst>
              <a:ext uri="{FF2B5EF4-FFF2-40B4-BE49-F238E27FC236}">
                <a16:creationId xmlns:a16="http://schemas.microsoft.com/office/drawing/2014/main" id="{C5592F1E-F2E4-D376-3BE8-50EF59F62756}"/>
              </a:ext>
            </a:extLst>
          </p:cNvPr>
          <p:cNvCxnSpPr>
            <a:cxnSpLocks/>
            <a:stCxn id="5" idx="1"/>
          </p:cNvCxnSpPr>
          <p:nvPr/>
        </p:nvCxnSpPr>
        <p:spPr>
          <a:xfrm flipH="1" flipV="1">
            <a:off x="2914650" y="3372231"/>
            <a:ext cx="2286000" cy="2122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92849EDC-3349-F130-1D9D-1C66481DB5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6" y="405887"/>
            <a:ext cx="4043364" cy="223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9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afe background cafeteria interior Vector Image">
            <a:extLst>
              <a:ext uri="{FF2B5EF4-FFF2-40B4-BE49-F238E27FC236}">
                <a16:creationId xmlns:a16="http://schemas.microsoft.com/office/drawing/2014/main" id="{B70C1859-3144-43C6-91FF-FA24B7A0E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9BD1F8D-7387-4A41-9D9B-53B0AA8F72E5}"/>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4">
            <a:extLst>
              <a:ext uri="{FF2B5EF4-FFF2-40B4-BE49-F238E27FC236}">
                <a16:creationId xmlns:a16="http://schemas.microsoft.com/office/drawing/2014/main" id="{5E9EFFCC-26A5-E671-D362-761F5D31E0BC}"/>
              </a:ext>
            </a:extLst>
          </p:cNvPr>
          <p:cNvSpPr txBox="1"/>
          <p:nvPr/>
        </p:nvSpPr>
        <p:spPr>
          <a:xfrm>
            <a:off x="-134533" y="257343"/>
            <a:ext cx="4451323" cy="564065"/>
          </a:xfrm>
          <a:prstGeom prst="rect">
            <a:avLst/>
          </a:prstGeom>
          <a:noFill/>
        </p:spPr>
        <p:txBody>
          <a:bodyPr wrap="square" lIns="68580" tIns="34290" rIns="68580" bIns="34290" rtlCol="0">
            <a:spAutoFit/>
          </a:bodyPr>
          <a:lstStyle/>
          <a:p>
            <a:pPr algn="ctr">
              <a:lnSpc>
                <a:spcPct val="150000"/>
              </a:lnSpc>
            </a:pPr>
            <a:r>
              <a:rPr lang="vi-VN" altLang="zh-CN" sz="2400" b="1" dirty="0">
                <a:solidFill>
                  <a:srgbClr val="EC008C"/>
                </a:solidFill>
                <a:latin typeface="Times New Roman" panose="02020603050405020304" pitchFamily="18" charset="0"/>
                <a:ea typeface="Adobe 宋体 Std L" pitchFamily="18" charset="-122"/>
              </a:rPr>
              <a:t>3. </a:t>
            </a:r>
            <a:r>
              <a:rPr lang="vi-VN" altLang="zh-CN" sz="2400" b="1" dirty="0" err="1">
                <a:solidFill>
                  <a:srgbClr val="EC008C"/>
                </a:solidFill>
                <a:latin typeface="Times New Roman" panose="02020603050405020304" pitchFamily="18" charset="0"/>
                <a:ea typeface="Adobe 宋体 Std L" pitchFamily="18" charset="-122"/>
              </a:rPr>
              <a:t>Đếm</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rồi</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nói</a:t>
            </a:r>
            <a:r>
              <a:rPr lang="vi-VN" altLang="zh-CN" sz="2400" b="1" dirty="0">
                <a:solidFill>
                  <a:srgbClr val="EC008C"/>
                </a:solidFill>
                <a:latin typeface="Times New Roman" panose="02020603050405020304" pitchFamily="18" charset="0"/>
                <a:ea typeface="Adobe 宋体 Std L" pitchFamily="18" charset="-122"/>
              </a:rPr>
              <a:t> (theo </a:t>
            </a:r>
            <a:r>
              <a:rPr lang="vi-VN" altLang="zh-CN" sz="2400" b="1" dirty="0" err="1">
                <a:solidFill>
                  <a:srgbClr val="EC008C"/>
                </a:solidFill>
                <a:latin typeface="Times New Roman" panose="02020603050405020304" pitchFamily="18" charset="0"/>
                <a:ea typeface="Adobe 宋体 Std L" pitchFamily="18" charset="-122"/>
              </a:rPr>
              <a:t>mẫu</a:t>
            </a:r>
            <a:r>
              <a:rPr lang="vi-VN" altLang="zh-CN" sz="2400" b="1" dirty="0">
                <a:solidFill>
                  <a:srgbClr val="EC008C"/>
                </a:solidFill>
                <a:latin typeface="Times New Roman" panose="02020603050405020304" pitchFamily="18" charset="0"/>
                <a:ea typeface="Adobe 宋体 Std L" pitchFamily="18" charset="-122"/>
              </a:rPr>
              <a:t>).</a:t>
            </a:r>
            <a:endParaRPr lang="en-US" altLang="zh-CN" sz="2400" b="1" dirty="0">
              <a:solidFill>
                <a:srgbClr val="EC008C"/>
              </a:solidFill>
              <a:latin typeface="Calibri Light"/>
              <a:ea typeface="Adobe 宋体 Std L" pitchFamily="18" charset="-122"/>
            </a:endParaRPr>
          </a:p>
        </p:txBody>
      </p:sp>
      <p:pic>
        <p:nvPicPr>
          <p:cNvPr id="8" name="Hình ảnh 7">
            <a:extLst>
              <a:ext uri="{FF2B5EF4-FFF2-40B4-BE49-F238E27FC236}">
                <a16:creationId xmlns:a16="http://schemas.microsoft.com/office/drawing/2014/main" id="{A6D20DAA-18DF-A44C-A363-79EECC8A2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8" y="2091607"/>
            <a:ext cx="4586928" cy="1557555"/>
          </a:xfrm>
          <a:prstGeom prst="rect">
            <a:avLst/>
          </a:prstGeom>
        </p:spPr>
      </p:pic>
      <p:pic>
        <p:nvPicPr>
          <p:cNvPr id="9" name="Hình ảnh 8">
            <a:extLst>
              <a:ext uri="{FF2B5EF4-FFF2-40B4-BE49-F238E27FC236}">
                <a16:creationId xmlns:a16="http://schemas.microsoft.com/office/drawing/2014/main" id="{4CB3EBFA-E790-3F4F-DBDF-4455C5E915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2" b="98854" l="1429" r="96429">
                        <a14:foregroundMark x1="1786" y1="6877" x2="3571" y2="24069"/>
                        <a14:foregroundMark x1="3571" y1="24069" x2="1250" y2="59599"/>
                        <a14:foregroundMark x1="1250" y1="59599" x2="2204" y2="61293"/>
                        <a14:foregroundMark x1="20136" y1="92324" x2="78036" y2="99427"/>
                        <a14:foregroundMark x1="78036" y1="99427" x2="87143" y2="98281"/>
                        <a14:foregroundMark x1="87143" y1="98281" x2="96250" y2="87679"/>
                        <a14:foregroundMark x1="96250" y1="87679" x2="98214" y2="59312"/>
                        <a14:foregroundMark x1="98214" y1="59312" x2="93929" y2="32092"/>
                        <a14:foregroundMark x1="93929" y1="32092" x2="77679" y2="6877"/>
                        <a14:foregroundMark x1="77679" y1="6877" x2="58393" y2="3152"/>
                        <a14:foregroundMark x1="58393" y1="3152" x2="1607" y2="3152"/>
                        <a14:foregroundMark x1="1607" y1="3152" x2="1429" y2="7450"/>
                        <a14:foregroundMark x1="41429" y1="94556" x2="58036" y2="97135"/>
                        <a14:foregroundMark x1="58036" y1="97135" x2="95893" y2="94269"/>
                        <a14:foregroundMark x1="95893" y1="94269" x2="96607" y2="47564"/>
                        <a14:foregroundMark x1="96607" y1="47564" x2="87857" y2="16619"/>
                        <a14:foregroundMark x1="26071" y1="95415" x2="62679" y2="98854"/>
                        <a14:foregroundMark x1="62679" y1="98854" x2="79821" y2="96848"/>
                        <a14:backgroundMark x1="893" y1="62751" x2="19286" y2="98281"/>
                      </a14:backgroundRemoval>
                    </a14:imgEffect>
                  </a14:imgLayer>
                </a14:imgProps>
              </a:ext>
              <a:ext uri="{28A0092B-C50C-407E-A947-70E740481C1C}">
                <a14:useLocalDpi xmlns:a14="http://schemas.microsoft.com/office/drawing/2010/main" val="0"/>
              </a:ext>
            </a:extLst>
          </a:blip>
          <a:stretch>
            <a:fillRect/>
          </a:stretch>
        </p:blipFill>
        <p:spPr>
          <a:xfrm>
            <a:off x="4182256" y="461906"/>
            <a:ext cx="4913027" cy="3102006"/>
          </a:xfrm>
          <a:prstGeom prst="rect">
            <a:avLst/>
          </a:prstGeom>
        </p:spPr>
      </p:pic>
    </p:spTree>
    <p:extLst>
      <p:ext uri="{BB962C8B-B14F-4D97-AF65-F5344CB8AC3E}">
        <p14:creationId xmlns:p14="http://schemas.microsoft.com/office/powerpoint/2010/main" val="3111043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artoon cafe background cafeteria interior Vector Image">
            <a:extLst>
              <a:ext uri="{FF2B5EF4-FFF2-40B4-BE49-F238E27FC236}">
                <a16:creationId xmlns:a16="http://schemas.microsoft.com/office/drawing/2014/main" id="{53B4B69C-29B6-4676-9FE0-28C537C1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7B9AE2C8-3445-4640-A604-E3AC6CE7EFA5}"/>
              </a:ext>
            </a:extLst>
          </p:cNvPr>
          <p:cNvSpPr/>
          <p:nvPr/>
        </p:nvSpPr>
        <p:spPr>
          <a:xfrm>
            <a:off x="415978" y="348522"/>
            <a:ext cx="8184629" cy="4328409"/>
          </a:xfrm>
          <a:custGeom>
            <a:avLst/>
            <a:gdLst>
              <a:gd name="connsiteX0" fmla="*/ 0 w 8184629"/>
              <a:gd name="connsiteY0" fmla="*/ 431629 h 4328409"/>
              <a:gd name="connsiteX1" fmla="*/ 431629 w 8184629"/>
              <a:gd name="connsiteY1" fmla="*/ 0 h 4328409"/>
              <a:gd name="connsiteX2" fmla="*/ 7753000 w 8184629"/>
              <a:gd name="connsiteY2" fmla="*/ 0 h 4328409"/>
              <a:gd name="connsiteX3" fmla="*/ 8184629 w 8184629"/>
              <a:gd name="connsiteY3" fmla="*/ 431629 h 4328409"/>
              <a:gd name="connsiteX4" fmla="*/ 8184629 w 8184629"/>
              <a:gd name="connsiteY4" fmla="*/ 3896780 h 4328409"/>
              <a:gd name="connsiteX5" fmla="*/ 7753000 w 8184629"/>
              <a:gd name="connsiteY5" fmla="*/ 4328409 h 4328409"/>
              <a:gd name="connsiteX6" fmla="*/ 431629 w 8184629"/>
              <a:gd name="connsiteY6" fmla="*/ 4328409 h 4328409"/>
              <a:gd name="connsiteX7" fmla="*/ 0 w 8184629"/>
              <a:gd name="connsiteY7" fmla="*/ 3896780 h 4328409"/>
              <a:gd name="connsiteX8" fmla="*/ 0 w 8184629"/>
              <a:gd name="connsiteY8" fmla="*/ 431629 h 43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629" h="4328409" fill="none" extrusionOk="0">
                <a:moveTo>
                  <a:pt x="0" y="431629"/>
                </a:moveTo>
                <a:cubicBezTo>
                  <a:pt x="371" y="203284"/>
                  <a:pt x="202729" y="15914"/>
                  <a:pt x="431629" y="0"/>
                </a:cubicBezTo>
                <a:cubicBezTo>
                  <a:pt x="2425199" y="72427"/>
                  <a:pt x="6532535" y="61419"/>
                  <a:pt x="7753000" y="0"/>
                </a:cubicBezTo>
                <a:cubicBezTo>
                  <a:pt x="7988101" y="-22588"/>
                  <a:pt x="8143953" y="180944"/>
                  <a:pt x="8184629" y="431629"/>
                </a:cubicBezTo>
                <a:cubicBezTo>
                  <a:pt x="8285505" y="1505815"/>
                  <a:pt x="8077316" y="2524015"/>
                  <a:pt x="8184629" y="3896780"/>
                </a:cubicBezTo>
                <a:cubicBezTo>
                  <a:pt x="8193278" y="4091264"/>
                  <a:pt x="7964511" y="4298286"/>
                  <a:pt x="7753000" y="4328409"/>
                </a:cubicBezTo>
                <a:cubicBezTo>
                  <a:pt x="5810366" y="4358236"/>
                  <a:pt x="2139341" y="4249103"/>
                  <a:pt x="431629" y="4328409"/>
                </a:cubicBezTo>
                <a:cubicBezTo>
                  <a:pt x="229679" y="4324291"/>
                  <a:pt x="-38272" y="4142730"/>
                  <a:pt x="0" y="3896780"/>
                </a:cubicBezTo>
                <a:cubicBezTo>
                  <a:pt x="50037" y="2609680"/>
                  <a:pt x="770" y="1558341"/>
                  <a:pt x="0" y="431629"/>
                </a:cubicBezTo>
                <a:close/>
              </a:path>
              <a:path w="8184629" h="4328409" stroke="0" extrusionOk="0">
                <a:moveTo>
                  <a:pt x="0" y="431629"/>
                </a:moveTo>
                <a:cubicBezTo>
                  <a:pt x="26377" y="200437"/>
                  <a:pt x="199975" y="14018"/>
                  <a:pt x="431629" y="0"/>
                </a:cubicBezTo>
                <a:cubicBezTo>
                  <a:pt x="1752888" y="123000"/>
                  <a:pt x="6895676" y="-96860"/>
                  <a:pt x="7753000" y="0"/>
                </a:cubicBezTo>
                <a:cubicBezTo>
                  <a:pt x="7977500" y="-10580"/>
                  <a:pt x="8193623" y="175114"/>
                  <a:pt x="8184629" y="431629"/>
                </a:cubicBezTo>
                <a:cubicBezTo>
                  <a:pt x="8187802" y="915645"/>
                  <a:pt x="8278896" y="3328952"/>
                  <a:pt x="8184629" y="3896780"/>
                </a:cubicBezTo>
                <a:cubicBezTo>
                  <a:pt x="8161758" y="4143448"/>
                  <a:pt x="7978526" y="4326305"/>
                  <a:pt x="7753000" y="4328409"/>
                </a:cubicBezTo>
                <a:cubicBezTo>
                  <a:pt x="4917793" y="4167702"/>
                  <a:pt x="2132432" y="4368076"/>
                  <a:pt x="431629" y="4328409"/>
                </a:cubicBezTo>
                <a:cubicBezTo>
                  <a:pt x="164784" y="4322660"/>
                  <a:pt x="-42352" y="4115975"/>
                  <a:pt x="0" y="3896780"/>
                </a:cubicBezTo>
                <a:cubicBezTo>
                  <a:pt x="32216" y="2893345"/>
                  <a:pt x="57206" y="1263126"/>
                  <a:pt x="0" y="43162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10" name="Picture 9">
            <a:extLst>
              <a:ext uri="{FF2B5EF4-FFF2-40B4-BE49-F238E27FC236}">
                <a16:creationId xmlns:a16="http://schemas.microsoft.com/office/drawing/2014/main" id="{5FC06DA3-0AD1-43F8-9DC7-69926778EDA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16" t="24307" r="11717" b="40914"/>
          <a:stretch/>
        </p:blipFill>
        <p:spPr>
          <a:xfrm>
            <a:off x="626990" y="3111584"/>
            <a:ext cx="1486454" cy="1510134"/>
          </a:xfrm>
          <a:prstGeom prst="rect">
            <a:avLst/>
          </a:prstGeom>
        </p:spPr>
      </p:pic>
      <p:pic>
        <p:nvPicPr>
          <p:cNvPr id="5" name="Picture 4">
            <a:extLst>
              <a:ext uri="{FF2B5EF4-FFF2-40B4-BE49-F238E27FC236}">
                <a16:creationId xmlns:a16="http://schemas.microsoft.com/office/drawing/2014/main" id="{A90866CA-3326-4943-8D12-C51C97BE7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605" y="1829969"/>
            <a:ext cx="2640445" cy="1318026"/>
          </a:xfrm>
          <a:prstGeom prst="rect">
            <a:avLst/>
          </a:prstGeom>
        </p:spPr>
      </p:pic>
      <p:pic>
        <p:nvPicPr>
          <p:cNvPr id="9" name="Picture 8">
            <a:extLst>
              <a:ext uri="{FF2B5EF4-FFF2-40B4-BE49-F238E27FC236}">
                <a16:creationId xmlns:a16="http://schemas.microsoft.com/office/drawing/2014/main" id="{028E4190-7CED-4C21-8AC4-1CE1A302B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914" y="3288298"/>
            <a:ext cx="2640452" cy="1289075"/>
          </a:xfrm>
          <a:prstGeom prst="rect">
            <a:avLst/>
          </a:prstGeom>
        </p:spPr>
      </p:pic>
      <p:pic>
        <p:nvPicPr>
          <p:cNvPr id="13" name="Picture 12">
            <a:extLst>
              <a:ext uri="{FF2B5EF4-FFF2-40B4-BE49-F238E27FC236}">
                <a16:creationId xmlns:a16="http://schemas.microsoft.com/office/drawing/2014/main" id="{08BAEAD1-FFFD-4743-BA36-0A2F1A2F2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410" y="1801360"/>
            <a:ext cx="2679436" cy="1375245"/>
          </a:xfrm>
          <a:prstGeom prst="rect">
            <a:avLst/>
          </a:prstGeom>
        </p:spPr>
      </p:pic>
      <p:pic>
        <p:nvPicPr>
          <p:cNvPr id="15" name="Picture 14">
            <a:extLst>
              <a:ext uri="{FF2B5EF4-FFF2-40B4-BE49-F238E27FC236}">
                <a16:creationId xmlns:a16="http://schemas.microsoft.com/office/drawing/2014/main" id="{782CE699-BC93-4A1F-A173-261F7AE66C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717" y="3256414"/>
            <a:ext cx="2640316" cy="1310331"/>
          </a:xfrm>
          <a:prstGeom prst="rect">
            <a:avLst/>
          </a:prstGeom>
        </p:spPr>
      </p:pic>
      <p:pic>
        <p:nvPicPr>
          <p:cNvPr id="3" name="Picture 2">
            <a:extLst>
              <a:ext uri="{FF2B5EF4-FFF2-40B4-BE49-F238E27FC236}">
                <a16:creationId xmlns:a16="http://schemas.microsoft.com/office/drawing/2014/main" id="{73CF2688-A598-4AD9-8CED-20FFDB07F2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9" y="546925"/>
            <a:ext cx="4401371" cy="1265974"/>
          </a:xfrm>
          <a:prstGeom prst="rect">
            <a:avLst/>
          </a:prstGeom>
        </p:spPr>
      </p:pic>
      <p:pic>
        <p:nvPicPr>
          <p:cNvPr id="16" name="Picture 15">
            <a:extLst>
              <a:ext uri="{FF2B5EF4-FFF2-40B4-BE49-F238E27FC236}">
                <a16:creationId xmlns:a16="http://schemas.microsoft.com/office/drawing/2014/main" id="{55C82176-2F40-4C20-8606-70C3D0E388AD}"/>
              </a:ext>
            </a:extLst>
          </p:cNvPr>
          <p:cNvPicPr>
            <a:picLocks noChangeAspect="1"/>
          </p:cNvPicPr>
          <p:nvPr/>
        </p:nvPicPr>
        <p:blipFill>
          <a:blip r:embed="rId10"/>
          <a:stretch>
            <a:fillRect/>
          </a:stretch>
        </p:blipFill>
        <p:spPr>
          <a:xfrm>
            <a:off x="4127827" y="450460"/>
            <a:ext cx="4858933" cy="1201016"/>
          </a:xfrm>
          <a:prstGeom prst="rect">
            <a:avLst/>
          </a:prstGeom>
        </p:spPr>
      </p:pic>
    </p:spTree>
    <p:extLst>
      <p:ext uri="{BB962C8B-B14F-4D97-AF65-F5344CB8AC3E}">
        <p14:creationId xmlns:p14="http://schemas.microsoft.com/office/powerpoint/2010/main" val="11475066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afe background cafeteria interior Vector Image">
            <a:extLst>
              <a:ext uri="{FF2B5EF4-FFF2-40B4-BE49-F238E27FC236}">
                <a16:creationId xmlns:a16="http://schemas.microsoft.com/office/drawing/2014/main" id="{DD4DA710-6DEC-45AE-894E-EBAE435AC2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E0E91DD-BAB6-43C7-9C79-8244413D6CBF}"/>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B812F016-311B-B1A3-3E8E-E95E595AB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508" y="404857"/>
            <a:ext cx="3641726" cy="4214282"/>
          </a:xfrm>
          <a:prstGeom prst="rect">
            <a:avLst/>
          </a:prstGeom>
        </p:spPr>
      </p:pic>
      <p:sp>
        <p:nvSpPr>
          <p:cNvPr id="4" name="Bong bóng Lời nói: Hình chữ nhật với Góc Tròn 3">
            <a:extLst>
              <a:ext uri="{FF2B5EF4-FFF2-40B4-BE49-F238E27FC236}">
                <a16:creationId xmlns:a16="http://schemas.microsoft.com/office/drawing/2014/main" id="{D3F08768-6BB2-605C-4187-26F20BF5C38F}"/>
              </a:ext>
            </a:extLst>
          </p:cNvPr>
          <p:cNvSpPr/>
          <p:nvPr/>
        </p:nvSpPr>
        <p:spPr>
          <a:xfrm>
            <a:off x="363766" y="622876"/>
            <a:ext cx="4508292" cy="2417164"/>
          </a:xfrm>
          <a:prstGeom prst="wedgeRoundRectCallout">
            <a:avLst>
              <a:gd name="adj1" fmla="val 50738"/>
              <a:gd name="adj2" fmla="val 58232"/>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prstClr val="black">
                    <a:lumMod val="95000"/>
                    <a:lumOff val="5000"/>
                  </a:prstClr>
                </a:solidFill>
                <a:latin typeface="Times New Roman" panose="02020603050405020304" pitchFamily="18" charset="0"/>
              </a:rPr>
              <a:t>Mười</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hai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ba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 </a:t>
            </a:r>
            <a:r>
              <a:rPr lang="vi-VN" sz="2400" b="1" dirty="0" err="1">
                <a:solidFill>
                  <a:prstClr val="black">
                    <a:lumMod val="95000"/>
                    <a:lumOff val="5000"/>
                  </a:prstClr>
                </a:solidFill>
                <a:latin typeface="Times New Roman" panose="02020603050405020304" pitchFamily="18" charset="0"/>
              </a:rPr>
              <a:t>bảy</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p>
          <a:p>
            <a:pPr algn="ctr"/>
            <a:r>
              <a:rPr lang="vi-VN" sz="2400" b="1" dirty="0" err="1">
                <a:solidFill>
                  <a:prstClr val="black">
                    <a:lumMod val="95000"/>
                    <a:lumOff val="5000"/>
                  </a:prstClr>
                </a:solidFill>
                <a:latin typeface="Times New Roman" panose="02020603050405020304" pitchFamily="18" charset="0"/>
              </a:rPr>
              <a:t>Có</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tất</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cả</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bảy</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a:t>
            </a:r>
            <a:endParaRPr lang="en-US" sz="2400" b="1" dirty="0">
              <a:solidFill>
                <a:prstClr val="black">
                  <a:lumMod val="95000"/>
                  <a:lumOff val="5000"/>
                </a:prstClr>
              </a:solidFill>
              <a:latin typeface="Calibri Light"/>
            </a:endParaRPr>
          </a:p>
        </p:txBody>
      </p:sp>
    </p:spTree>
    <p:extLst>
      <p:ext uri="{BB962C8B-B14F-4D97-AF65-F5344CB8AC3E}">
        <p14:creationId xmlns:p14="http://schemas.microsoft.com/office/powerpoint/2010/main" val="131133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afe background cafeteria interior Vector Image">
            <a:extLst>
              <a:ext uri="{FF2B5EF4-FFF2-40B4-BE49-F238E27FC236}">
                <a16:creationId xmlns:a16="http://schemas.microsoft.com/office/drawing/2014/main" id="{E51A12DE-F440-44F4-8E00-AE4C2D2A50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2D5D171-5706-406D-AD59-8F527FAC0ECD}"/>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694F673B-89F6-FCC9-1B0E-7297198FC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 y="569915"/>
            <a:ext cx="4139374" cy="3884165"/>
          </a:xfrm>
          <a:prstGeom prst="rect">
            <a:avLst/>
          </a:prstGeom>
        </p:spPr>
      </p:pic>
      <p:sp>
        <p:nvSpPr>
          <p:cNvPr id="4" name="Bong bóng Lời nói: Hình chữ nhật với Góc Tròn 3">
            <a:extLst>
              <a:ext uri="{FF2B5EF4-FFF2-40B4-BE49-F238E27FC236}">
                <a16:creationId xmlns:a16="http://schemas.microsoft.com/office/drawing/2014/main" id="{5A845BF5-B8A6-43EB-6CCD-C9956CD807E6}"/>
              </a:ext>
            </a:extLst>
          </p:cNvPr>
          <p:cNvSpPr/>
          <p:nvPr/>
        </p:nvSpPr>
        <p:spPr>
          <a:xfrm>
            <a:off x="4572000" y="348522"/>
            <a:ext cx="4508292" cy="2417164"/>
          </a:xfrm>
          <a:prstGeom prst="wedgeRoundRectCallout">
            <a:avLst>
              <a:gd name="adj1" fmla="val -43775"/>
              <a:gd name="adj2" fmla="val 6241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black">
                    <a:lumMod val="95000"/>
                    <a:lumOff val="5000"/>
                  </a:prstClr>
                </a:solidFill>
                <a:latin typeface="Times New Roman" panose="02020603050405020304" pitchFamily="18" charset="0"/>
              </a:rPr>
              <a:t>Năm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mười</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mười</a:t>
            </a:r>
            <a:r>
              <a:rPr lang="vi-VN" sz="2400" b="1" dirty="0">
                <a:solidFill>
                  <a:prstClr val="black">
                    <a:lumMod val="95000"/>
                    <a:lumOff val="5000"/>
                  </a:prstClr>
                </a:solidFill>
                <a:latin typeface="Times New Roman" panose="02020603050405020304" pitchFamily="18" charset="0"/>
              </a:rPr>
              <a:t> lăm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 năm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p>
          <a:p>
            <a:pPr algn="ctr"/>
            <a:r>
              <a:rPr lang="vi-VN" sz="2400" b="1" dirty="0" err="1">
                <a:solidFill>
                  <a:prstClr val="black">
                    <a:lumMod val="95000"/>
                    <a:lumOff val="5000"/>
                  </a:prstClr>
                </a:solidFill>
                <a:latin typeface="Times New Roman" panose="02020603050405020304" pitchFamily="18" charset="0"/>
              </a:rPr>
              <a:t>Có</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tất</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cả</a:t>
            </a:r>
            <a:r>
              <a:rPr lang="vi-VN" sz="2400" b="1" dirty="0">
                <a:solidFill>
                  <a:prstClr val="black">
                    <a:lumMod val="95000"/>
                    <a:lumOff val="5000"/>
                  </a:prstClr>
                </a:solidFill>
                <a:latin typeface="Times New Roman" panose="02020603050405020304" pitchFamily="18" charset="0"/>
              </a:rPr>
              <a:t> năm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a:t>
            </a:r>
            <a:endParaRPr lang="en-US" sz="2400" b="1" dirty="0">
              <a:solidFill>
                <a:prstClr val="black">
                  <a:lumMod val="95000"/>
                  <a:lumOff val="5000"/>
                </a:prstClr>
              </a:solidFill>
              <a:latin typeface="Calibri Light"/>
            </a:endParaRPr>
          </a:p>
        </p:txBody>
      </p:sp>
    </p:spTree>
    <p:extLst>
      <p:ext uri="{BB962C8B-B14F-4D97-AF65-F5344CB8AC3E}">
        <p14:creationId xmlns:p14="http://schemas.microsoft.com/office/powerpoint/2010/main" val="7397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rtoon cafe background cafeteria interior Vector Image">
            <a:extLst>
              <a:ext uri="{FF2B5EF4-FFF2-40B4-BE49-F238E27FC236}">
                <a16:creationId xmlns:a16="http://schemas.microsoft.com/office/drawing/2014/main" id="{83BF68A0-7157-493F-A828-633CBAAC9C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D73CF23-FD17-4535-975E-ED704118C90A}"/>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a16="http://schemas.microsoft.com/office/drawing/2014/main" id="{29D3F5D6-E793-72EA-A068-1B42A3628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46" y="315698"/>
            <a:ext cx="8133907" cy="2542201"/>
          </a:xfrm>
          <a:prstGeom prst="rect">
            <a:avLst/>
          </a:prstGeom>
        </p:spPr>
      </p:pic>
      <p:sp>
        <p:nvSpPr>
          <p:cNvPr id="6" name="Bong bóng Lời nói: Hình chữ nhật với Góc Tròn 5">
            <a:extLst>
              <a:ext uri="{FF2B5EF4-FFF2-40B4-BE49-F238E27FC236}">
                <a16:creationId xmlns:a16="http://schemas.microsoft.com/office/drawing/2014/main" id="{300EC659-884D-587D-E36A-5F409958CB53}"/>
              </a:ext>
            </a:extLst>
          </p:cNvPr>
          <p:cNvSpPr/>
          <p:nvPr/>
        </p:nvSpPr>
        <p:spPr>
          <a:xfrm>
            <a:off x="732644" y="2980470"/>
            <a:ext cx="7678712" cy="1835896"/>
          </a:xfrm>
          <a:prstGeom prst="wedgeRoundRectCallout">
            <a:avLst>
              <a:gd name="adj1" fmla="val 1545"/>
              <a:gd name="adj2" fmla="val -64981"/>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black">
                    <a:lumMod val="95000"/>
                    <a:lumOff val="5000"/>
                  </a:prstClr>
                </a:solidFill>
                <a:latin typeface="Times New Roman" panose="02020603050405020304" pitchFamily="18" charset="0"/>
              </a:rPr>
              <a:t>Năm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bảy</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tám</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chín</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chín</a:t>
            </a:r>
            <a:r>
              <a:rPr lang="vi-VN" sz="2400" b="1" dirty="0">
                <a:solidFill>
                  <a:prstClr val="black">
                    <a:lumMod val="95000"/>
                    <a:lumOff val="5000"/>
                  </a:prstClr>
                </a:solidFill>
                <a:latin typeface="Times New Roman" panose="02020603050405020304" pitchFamily="18" charset="0"/>
              </a:rPr>
              <a:t> mươi lăm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chín</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bảy</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chín</a:t>
            </a:r>
            <a:r>
              <a:rPr lang="vi-VN" sz="2400" b="1" dirty="0">
                <a:solidFill>
                  <a:prstClr val="black">
                    <a:lumMod val="95000"/>
                    <a:lumOff val="5000"/>
                  </a:prstClr>
                </a:solidFill>
                <a:latin typeface="Times New Roman" panose="02020603050405020304" pitchFamily="18" charset="0"/>
              </a:rPr>
              <a:t> mươi </a:t>
            </a:r>
            <a:r>
              <a:rPr lang="vi-VN" sz="2400" b="1" dirty="0" err="1">
                <a:solidFill>
                  <a:prstClr val="black">
                    <a:lumMod val="95000"/>
                    <a:lumOff val="5000"/>
                  </a:prstClr>
                </a:solidFill>
                <a:latin typeface="Times New Roman" panose="02020603050405020304" pitchFamily="18" charset="0"/>
              </a:rPr>
              <a:t>chín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một</a:t>
            </a:r>
            <a:r>
              <a:rPr lang="vi-VN" sz="2400" b="1" dirty="0">
                <a:solidFill>
                  <a:prstClr val="black">
                    <a:lumMod val="95000"/>
                    <a:lumOff val="5000"/>
                  </a:prstClr>
                </a:solidFill>
                <a:latin typeface="Times New Roman" panose="02020603050405020304" pitchFamily="18" charset="0"/>
              </a:rPr>
              <a:t> trăm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 </a:t>
            </a:r>
          </a:p>
          <a:p>
            <a:pPr algn="ctr"/>
            <a:r>
              <a:rPr lang="vi-VN" sz="2400" b="1" dirty="0" err="1">
                <a:solidFill>
                  <a:prstClr val="black">
                    <a:lumMod val="95000"/>
                    <a:lumOff val="5000"/>
                  </a:prstClr>
                </a:solidFill>
                <a:latin typeface="Times New Roman" panose="02020603050405020304" pitchFamily="18" charset="0"/>
              </a:rPr>
              <a:t>Có</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tất</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cả</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một</a:t>
            </a:r>
            <a:r>
              <a:rPr lang="vi-VN" sz="2400" b="1" dirty="0">
                <a:solidFill>
                  <a:prstClr val="black">
                    <a:lumMod val="95000"/>
                    <a:lumOff val="5000"/>
                  </a:prstClr>
                </a:solidFill>
                <a:latin typeface="Times New Roman" panose="02020603050405020304" pitchFamily="18" charset="0"/>
              </a:rPr>
              <a:t> trăm </a:t>
            </a:r>
            <a:r>
              <a:rPr lang="vi-VN" sz="2400" b="1" dirty="0" err="1">
                <a:solidFill>
                  <a:prstClr val="black">
                    <a:lumMod val="95000"/>
                    <a:lumOff val="5000"/>
                  </a:prstClr>
                </a:solidFill>
                <a:latin typeface="Times New Roman" panose="02020603050405020304" pitchFamily="18" charset="0"/>
              </a:rPr>
              <a:t>nghìn</a:t>
            </a:r>
            <a:r>
              <a:rPr lang="vi-VN" sz="2400" b="1" dirty="0">
                <a:solidFill>
                  <a:prstClr val="black">
                    <a:lumMod val="95000"/>
                    <a:lumOff val="5000"/>
                  </a:prstClr>
                </a:solidFill>
                <a:latin typeface="Times New Roman" panose="02020603050405020304" pitchFamily="18" charset="0"/>
              </a:rPr>
              <a:t> </a:t>
            </a:r>
            <a:r>
              <a:rPr lang="vi-VN" sz="2400" b="1" dirty="0" err="1">
                <a:solidFill>
                  <a:prstClr val="black">
                    <a:lumMod val="95000"/>
                    <a:lumOff val="5000"/>
                  </a:prstClr>
                </a:solidFill>
                <a:latin typeface="Times New Roman" panose="02020603050405020304" pitchFamily="18" charset="0"/>
              </a:rPr>
              <a:t>đồng</a:t>
            </a:r>
            <a:r>
              <a:rPr lang="vi-VN" sz="2400" b="1" dirty="0">
                <a:solidFill>
                  <a:prstClr val="black">
                    <a:lumMod val="95000"/>
                    <a:lumOff val="5000"/>
                  </a:prstClr>
                </a:solidFill>
                <a:latin typeface="Times New Roman" panose="02020603050405020304" pitchFamily="18" charset="0"/>
              </a:rPr>
              <a:t>.</a:t>
            </a:r>
            <a:endParaRPr lang="en-US" sz="2400" b="1" dirty="0">
              <a:solidFill>
                <a:prstClr val="black">
                  <a:lumMod val="95000"/>
                  <a:lumOff val="5000"/>
                </a:prstClr>
              </a:solidFill>
              <a:latin typeface="Calibri Light"/>
            </a:endParaRPr>
          </a:p>
        </p:txBody>
      </p:sp>
    </p:spTree>
    <p:extLst>
      <p:ext uri="{BB962C8B-B14F-4D97-AF65-F5344CB8AC3E}">
        <p14:creationId xmlns:p14="http://schemas.microsoft.com/office/powerpoint/2010/main" val="3872084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artoon cafe background cafeteria interior Vector Image">
            <a:extLst>
              <a:ext uri="{FF2B5EF4-FFF2-40B4-BE49-F238E27FC236}">
                <a16:creationId xmlns:a16="http://schemas.microsoft.com/office/drawing/2014/main" id="{452A79E5-6364-46F2-855B-4EEE23A8C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0EBABE9F-3C9F-4CB1-A364-D6E5FF4FD1CF}"/>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4">
            <a:extLst>
              <a:ext uri="{FF2B5EF4-FFF2-40B4-BE49-F238E27FC236}">
                <a16:creationId xmlns:a16="http://schemas.microsoft.com/office/drawing/2014/main" id="{B718C708-BC16-E143-2D84-2A564C16C4A3}"/>
              </a:ext>
            </a:extLst>
          </p:cNvPr>
          <p:cNvSpPr txBox="1"/>
          <p:nvPr/>
        </p:nvSpPr>
        <p:spPr>
          <a:xfrm>
            <a:off x="691117" y="103196"/>
            <a:ext cx="6626774" cy="564065"/>
          </a:xfrm>
          <a:prstGeom prst="rect">
            <a:avLst/>
          </a:prstGeom>
          <a:noFill/>
        </p:spPr>
        <p:txBody>
          <a:bodyPr wrap="square" lIns="68580" tIns="34290" rIns="68580" bIns="34290" rtlCol="0">
            <a:spAutoFit/>
          </a:bodyPr>
          <a:lstStyle/>
          <a:p>
            <a:pPr algn="ctr">
              <a:lnSpc>
                <a:spcPct val="150000"/>
              </a:lnSpc>
            </a:pPr>
            <a:r>
              <a:rPr lang="vi-VN" altLang="zh-CN" sz="2400" b="1" dirty="0">
                <a:solidFill>
                  <a:srgbClr val="EC008C"/>
                </a:solidFill>
                <a:latin typeface="Times New Roman" panose="02020603050405020304" pitchFamily="18" charset="0"/>
                <a:ea typeface="Adobe 宋体 Std L" pitchFamily="18" charset="-122"/>
              </a:rPr>
              <a:t>4. </a:t>
            </a:r>
            <a:r>
              <a:rPr lang="vi-VN" altLang="zh-CN" sz="2400" b="1" dirty="0" err="1">
                <a:solidFill>
                  <a:srgbClr val="EC008C"/>
                </a:solidFill>
                <a:latin typeface="Times New Roman" panose="02020603050405020304" pitchFamily="18" charset="0"/>
                <a:ea typeface="Adobe 宋体 Std L" pitchFamily="18" charset="-122"/>
              </a:rPr>
              <a:t>Kiểm</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err="1">
                <a:solidFill>
                  <a:srgbClr val="EC008C"/>
                </a:solidFill>
                <a:latin typeface="Times New Roman" panose="02020603050405020304" pitchFamily="18" charset="0"/>
                <a:ea typeface="Adobe 宋体 Std L" pitchFamily="18" charset="-122"/>
              </a:rPr>
              <a:t>đếm</a:t>
            </a:r>
            <a:r>
              <a:rPr lang="vi-VN" altLang="zh-CN" sz="2400" b="1">
                <a:solidFill>
                  <a:srgbClr val="EC008C"/>
                </a:solidFill>
                <a:latin typeface="Times New Roman" panose="02020603050405020304" pitchFamily="18" charset="0"/>
                <a:ea typeface="Adobe 宋体 Std L" pitchFamily="18" charset="-122"/>
              </a:rPr>
              <a:t> số lượng </a:t>
            </a:r>
            <a:r>
              <a:rPr lang="vi-VN" altLang="zh-CN" sz="2400" b="1" dirty="0" err="1">
                <a:solidFill>
                  <a:srgbClr val="EC008C"/>
                </a:solidFill>
                <a:latin typeface="Times New Roman" panose="02020603050405020304" pitchFamily="18" charset="0"/>
                <a:ea typeface="Adobe 宋体 Std L" pitchFamily="18" charset="-122"/>
              </a:rPr>
              <a:t>các</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tờ</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tiền</a:t>
            </a:r>
            <a:r>
              <a:rPr lang="vi-VN" altLang="zh-CN" sz="2400" b="1" dirty="0">
                <a:solidFill>
                  <a:srgbClr val="EC008C"/>
                </a:solidFill>
                <a:latin typeface="Times New Roman" panose="02020603050405020304" pitchFamily="18" charset="0"/>
                <a:ea typeface="Adobe 宋体 Std L" pitchFamily="18" charset="-122"/>
              </a:rPr>
              <a:t> </a:t>
            </a:r>
            <a:r>
              <a:rPr lang="vi-VN" altLang="zh-CN" sz="2400" b="1" dirty="0" err="1">
                <a:solidFill>
                  <a:srgbClr val="EC008C"/>
                </a:solidFill>
                <a:latin typeface="Times New Roman" panose="02020603050405020304" pitchFamily="18" charset="0"/>
                <a:ea typeface="Adobe 宋体 Std L" pitchFamily="18" charset="-122"/>
              </a:rPr>
              <a:t>có</a:t>
            </a:r>
            <a:r>
              <a:rPr lang="vi-VN" altLang="zh-CN" sz="2400" b="1" dirty="0">
                <a:solidFill>
                  <a:srgbClr val="EC008C"/>
                </a:solidFill>
                <a:latin typeface="Times New Roman" panose="02020603050405020304" pitchFamily="18" charset="0"/>
                <a:ea typeface="Adobe 宋体 Std L" pitchFamily="18" charset="-122"/>
              </a:rPr>
              <a:t> trong </a:t>
            </a:r>
            <a:r>
              <a:rPr lang="vi-VN" altLang="zh-CN" sz="2400" b="1" dirty="0" err="1">
                <a:solidFill>
                  <a:srgbClr val="EC008C"/>
                </a:solidFill>
                <a:latin typeface="Times New Roman" panose="02020603050405020304" pitchFamily="18" charset="0"/>
                <a:ea typeface="Adobe 宋体 Std L" pitchFamily="18" charset="-122"/>
              </a:rPr>
              <a:t>bài</a:t>
            </a:r>
            <a:r>
              <a:rPr lang="vi-VN" altLang="zh-CN" sz="2400" b="1" dirty="0">
                <a:solidFill>
                  <a:srgbClr val="EC008C"/>
                </a:solidFill>
                <a:latin typeface="Times New Roman" panose="02020603050405020304" pitchFamily="18" charset="0"/>
                <a:ea typeface="Adobe 宋体 Std L" pitchFamily="18" charset="-122"/>
              </a:rPr>
              <a:t> 3.</a:t>
            </a:r>
            <a:endParaRPr lang="en-US" altLang="zh-CN" sz="2400" b="1" dirty="0">
              <a:solidFill>
                <a:srgbClr val="EC008C"/>
              </a:solidFill>
              <a:latin typeface="Calibri Light"/>
              <a:ea typeface="Adobe 宋体 Std L" pitchFamily="18" charset="-122"/>
            </a:endParaRPr>
          </a:p>
        </p:txBody>
      </p:sp>
      <p:pic>
        <p:nvPicPr>
          <p:cNvPr id="4" name="Hình ảnh 3">
            <a:extLst>
              <a:ext uri="{FF2B5EF4-FFF2-40B4-BE49-F238E27FC236}">
                <a16:creationId xmlns:a16="http://schemas.microsoft.com/office/drawing/2014/main" id="{01743E68-0724-40AB-02E9-1A9EAB56D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67" y="724308"/>
            <a:ext cx="8514866" cy="1605778"/>
          </a:xfrm>
          <a:prstGeom prst="rect">
            <a:avLst/>
          </a:prstGeom>
        </p:spPr>
      </p:pic>
      <p:pic>
        <p:nvPicPr>
          <p:cNvPr id="5" name="Hình ảnh 4">
            <a:extLst>
              <a:ext uri="{FF2B5EF4-FFF2-40B4-BE49-F238E27FC236}">
                <a16:creationId xmlns:a16="http://schemas.microsoft.com/office/drawing/2014/main" id="{7B581222-D68A-C2E2-6C96-523CFBB8A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67" y="2551414"/>
            <a:ext cx="1873617" cy="2198100"/>
          </a:xfrm>
          <a:prstGeom prst="rect">
            <a:avLst/>
          </a:prstGeom>
        </p:spPr>
      </p:pic>
      <p:pic>
        <p:nvPicPr>
          <p:cNvPr id="6" name="Hình ảnh 5">
            <a:extLst>
              <a:ext uri="{FF2B5EF4-FFF2-40B4-BE49-F238E27FC236}">
                <a16:creationId xmlns:a16="http://schemas.microsoft.com/office/drawing/2014/main" id="{C2059B40-5890-1155-0DE3-E3C256095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946" y="2584470"/>
            <a:ext cx="2189918" cy="2198101"/>
          </a:xfrm>
          <a:prstGeom prst="rect">
            <a:avLst/>
          </a:prstGeom>
        </p:spPr>
      </p:pic>
      <p:pic>
        <p:nvPicPr>
          <p:cNvPr id="8" name="Hình ảnh 7">
            <a:extLst>
              <a:ext uri="{FF2B5EF4-FFF2-40B4-BE49-F238E27FC236}">
                <a16:creationId xmlns:a16="http://schemas.microsoft.com/office/drawing/2014/main" id="{B75BF0D1-9D42-C658-F38A-931BD3E4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292" y="3015904"/>
            <a:ext cx="3543209" cy="1403288"/>
          </a:xfrm>
          <a:prstGeom prst="rect">
            <a:avLst/>
          </a:prstGeom>
        </p:spPr>
      </p:pic>
      <p:sp>
        <p:nvSpPr>
          <p:cNvPr id="10" name="Hộp Văn bản 9">
            <a:extLst>
              <a:ext uri="{FF2B5EF4-FFF2-40B4-BE49-F238E27FC236}">
                <a16:creationId xmlns:a16="http://schemas.microsoft.com/office/drawing/2014/main" id="{A871A30F-4CB6-7700-122F-546D085163E5}"/>
              </a:ext>
            </a:extLst>
          </p:cNvPr>
          <p:cNvSpPr txBox="1"/>
          <p:nvPr/>
        </p:nvSpPr>
        <p:spPr>
          <a:xfrm>
            <a:off x="3034945" y="1857540"/>
            <a:ext cx="625492" cy="415498"/>
          </a:xfrm>
          <a:prstGeom prst="rect">
            <a:avLst/>
          </a:prstGeom>
          <a:solidFill>
            <a:schemeClr val="bg1"/>
          </a:solidFill>
        </p:spPr>
        <p:txBody>
          <a:bodyPr wrap="none" rtlCol="0">
            <a:spAutoFit/>
          </a:bodyPr>
          <a:lstStyle/>
          <a:p>
            <a:r>
              <a:rPr lang="vi-VN" sz="2100" b="1" dirty="0">
                <a:solidFill>
                  <a:prstClr val="black"/>
                </a:solidFill>
                <a:latin typeface="Times New Roman" panose="02020603050405020304" pitchFamily="18" charset="0"/>
              </a:rPr>
              <a:t>1 </a:t>
            </a:r>
            <a:r>
              <a:rPr lang="vi-VN" sz="2100" b="1" dirty="0" err="1">
                <a:solidFill>
                  <a:prstClr val="black"/>
                </a:solidFill>
                <a:latin typeface="Times New Roman" panose="02020603050405020304" pitchFamily="18" charset="0"/>
              </a:rPr>
              <a:t>tờ</a:t>
            </a:r>
            <a:endParaRPr lang="en-US" sz="2100" b="1" dirty="0">
              <a:solidFill>
                <a:prstClr val="black"/>
              </a:solidFill>
              <a:latin typeface="Calibri Light"/>
            </a:endParaRPr>
          </a:p>
        </p:txBody>
      </p:sp>
      <p:sp>
        <p:nvSpPr>
          <p:cNvPr id="11" name="Hộp Văn bản 10">
            <a:extLst>
              <a:ext uri="{FF2B5EF4-FFF2-40B4-BE49-F238E27FC236}">
                <a16:creationId xmlns:a16="http://schemas.microsoft.com/office/drawing/2014/main" id="{00D83E95-9EE9-5C40-F06E-3F458D0B480E}"/>
              </a:ext>
            </a:extLst>
          </p:cNvPr>
          <p:cNvSpPr txBox="1"/>
          <p:nvPr/>
        </p:nvSpPr>
        <p:spPr>
          <a:xfrm>
            <a:off x="4282137" y="1844271"/>
            <a:ext cx="625492" cy="415498"/>
          </a:xfrm>
          <a:prstGeom prst="rect">
            <a:avLst/>
          </a:prstGeom>
          <a:solidFill>
            <a:schemeClr val="bg1"/>
          </a:solidFill>
        </p:spPr>
        <p:txBody>
          <a:bodyPr wrap="square" rtlCol="0">
            <a:spAutoFit/>
          </a:bodyPr>
          <a:lstStyle/>
          <a:p>
            <a:r>
              <a:rPr lang="vi-VN" sz="2100" b="1" dirty="0">
                <a:solidFill>
                  <a:prstClr val="black"/>
                </a:solidFill>
                <a:latin typeface="Times New Roman" panose="02020603050405020304" pitchFamily="18" charset="0"/>
              </a:rPr>
              <a:t>9 </a:t>
            </a:r>
            <a:r>
              <a:rPr lang="vi-VN" sz="2100" b="1" dirty="0" err="1">
                <a:solidFill>
                  <a:prstClr val="black"/>
                </a:solidFill>
                <a:latin typeface="Times New Roman" panose="02020603050405020304" pitchFamily="18" charset="0"/>
              </a:rPr>
              <a:t>tờ</a:t>
            </a:r>
            <a:endParaRPr lang="en-US" sz="2100" b="1" dirty="0">
              <a:solidFill>
                <a:prstClr val="black"/>
              </a:solidFill>
              <a:latin typeface="Calibri Light"/>
            </a:endParaRPr>
          </a:p>
        </p:txBody>
      </p:sp>
      <p:sp>
        <p:nvSpPr>
          <p:cNvPr id="12" name="Hộp Văn bản 11">
            <a:extLst>
              <a:ext uri="{FF2B5EF4-FFF2-40B4-BE49-F238E27FC236}">
                <a16:creationId xmlns:a16="http://schemas.microsoft.com/office/drawing/2014/main" id="{EB35FB44-6F8E-E304-8193-6AAC8555DBB2}"/>
              </a:ext>
            </a:extLst>
          </p:cNvPr>
          <p:cNvSpPr txBox="1"/>
          <p:nvPr/>
        </p:nvSpPr>
        <p:spPr>
          <a:xfrm>
            <a:off x="5416331" y="1844271"/>
            <a:ext cx="805721" cy="415498"/>
          </a:xfrm>
          <a:prstGeom prst="rect">
            <a:avLst/>
          </a:prstGeom>
          <a:solidFill>
            <a:schemeClr val="bg1"/>
          </a:solidFill>
        </p:spPr>
        <p:txBody>
          <a:bodyPr wrap="square" rtlCol="0">
            <a:spAutoFit/>
          </a:bodyPr>
          <a:lstStyle/>
          <a:p>
            <a:r>
              <a:rPr lang="vi-VN" sz="2100" b="1" dirty="0">
                <a:solidFill>
                  <a:prstClr val="black"/>
                </a:solidFill>
                <a:latin typeface="Times New Roman" panose="02020603050405020304" pitchFamily="18" charset="0"/>
              </a:rPr>
              <a:t>11 </a:t>
            </a:r>
            <a:r>
              <a:rPr lang="vi-VN" sz="2100" b="1" dirty="0" err="1">
                <a:solidFill>
                  <a:prstClr val="black"/>
                </a:solidFill>
                <a:latin typeface="Times New Roman" panose="02020603050405020304" pitchFamily="18" charset="0"/>
              </a:rPr>
              <a:t>tờ</a:t>
            </a:r>
            <a:endParaRPr lang="en-US" sz="2100" b="1" dirty="0">
              <a:solidFill>
                <a:prstClr val="black"/>
              </a:solidFill>
              <a:latin typeface="Calibri Light"/>
            </a:endParaRPr>
          </a:p>
        </p:txBody>
      </p:sp>
      <p:sp>
        <p:nvSpPr>
          <p:cNvPr id="13" name="Hộp Văn bản 12">
            <a:extLst>
              <a:ext uri="{FF2B5EF4-FFF2-40B4-BE49-F238E27FC236}">
                <a16:creationId xmlns:a16="http://schemas.microsoft.com/office/drawing/2014/main" id="{AE10B7C7-F7B2-38B6-4DCE-8AA1305DAD54}"/>
              </a:ext>
            </a:extLst>
          </p:cNvPr>
          <p:cNvSpPr txBox="1"/>
          <p:nvPr/>
        </p:nvSpPr>
        <p:spPr>
          <a:xfrm>
            <a:off x="6611621" y="1858970"/>
            <a:ext cx="805721" cy="415498"/>
          </a:xfrm>
          <a:prstGeom prst="rect">
            <a:avLst/>
          </a:prstGeom>
          <a:solidFill>
            <a:schemeClr val="bg1"/>
          </a:solidFill>
        </p:spPr>
        <p:txBody>
          <a:bodyPr wrap="square" rtlCol="0">
            <a:spAutoFit/>
          </a:bodyPr>
          <a:lstStyle/>
          <a:p>
            <a:r>
              <a:rPr lang="vi-VN" sz="2100" b="1" dirty="0">
                <a:solidFill>
                  <a:prstClr val="black"/>
                </a:solidFill>
                <a:latin typeface="Times New Roman" panose="02020603050405020304" pitchFamily="18" charset="0"/>
              </a:rPr>
              <a:t>2 </a:t>
            </a:r>
            <a:r>
              <a:rPr lang="vi-VN" sz="2100" b="1" dirty="0" err="1">
                <a:solidFill>
                  <a:prstClr val="black"/>
                </a:solidFill>
                <a:latin typeface="Times New Roman" panose="02020603050405020304" pitchFamily="18" charset="0"/>
              </a:rPr>
              <a:t>tờ</a:t>
            </a:r>
            <a:endParaRPr lang="en-US" sz="2100" b="1" dirty="0">
              <a:solidFill>
                <a:prstClr val="black"/>
              </a:solidFill>
              <a:latin typeface="Calibri Light"/>
            </a:endParaRPr>
          </a:p>
        </p:txBody>
      </p:sp>
      <p:sp>
        <p:nvSpPr>
          <p:cNvPr id="14" name="Hộp Văn bản 13">
            <a:extLst>
              <a:ext uri="{FF2B5EF4-FFF2-40B4-BE49-F238E27FC236}">
                <a16:creationId xmlns:a16="http://schemas.microsoft.com/office/drawing/2014/main" id="{8F875904-9CF3-E194-AD1A-33173600173E}"/>
              </a:ext>
            </a:extLst>
          </p:cNvPr>
          <p:cNvSpPr txBox="1"/>
          <p:nvPr/>
        </p:nvSpPr>
        <p:spPr>
          <a:xfrm>
            <a:off x="7806911" y="1851184"/>
            <a:ext cx="805721" cy="415498"/>
          </a:xfrm>
          <a:prstGeom prst="rect">
            <a:avLst/>
          </a:prstGeom>
          <a:solidFill>
            <a:schemeClr val="bg1"/>
          </a:solidFill>
        </p:spPr>
        <p:txBody>
          <a:bodyPr wrap="square" rtlCol="0">
            <a:spAutoFit/>
          </a:bodyPr>
          <a:lstStyle/>
          <a:p>
            <a:r>
              <a:rPr lang="vi-VN" sz="2100" b="1" dirty="0">
                <a:solidFill>
                  <a:prstClr val="black"/>
                </a:solidFill>
                <a:latin typeface="Times New Roman" panose="02020603050405020304" pitchFamily="18" charset="0"/>
              </a:rPr>
              <a:t>1 </a:t>
            </a:r>
            <a:r>
              <a:rPr lang="vi-VN" sz="2100" b="1" dirty="0" err="1">
                <a:solidFill>
                  <a:prstClr val="black"/>
                </a:solidFill>
                <a:latin typeface="Times New Roman" panose="02020603050405020304" pitchFamily="18" charset="0"/>
              </a:rPr>
              <a:t>tờ</a:t>
            </a:r>
            <a:endParaRPr lang="en-US" sz="2100" b="1" dirty="0">
              <a:solidFill>
                <a:prstClr val="black"/>
              </a:solidFill>
              <a:latin typeface="Calibri Light"/>
            </a:endParaRPr>
          </a:p>
        </p:txBody>
      </p:sp>
    </p:spTree>
    <p:extLst>
      <p:ext uri="{BB962C8B-B14F-4D97-AF65-F5344CB8AC3E}">
        <p14:creationId xmlns:p14="http://schemas.microsoft.com/office/powerpoint/2010/main" val="3724044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1" y="0"/>
            <a:ext cx="9160328" cy="5155041"/>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29427" y="155559"/>
            <a:ext cx="8901473" cy="4897174"/>
          </a:xfrm>
          <a:custGeom>
            <a:avLst/>
            <a:gdLst>
              <a:gd name="connsiteX0" fmla="*/ 0 w 8901473"/>
              <a:gd name="connsiteY0" fmla="*/ 816212 h 4897174"/>
              <a:gd name="connsiteX1" fmla="*/ 816212 w 8901473"/>
              <a:gd name="connsiteY1" fmla="*/ 0 h 4897174"/>
              <a:gd name="connsiteX2" fmla="*/ 8085261 w 8901473"/>
              <a:gd name="connsiteY2" fmla="*/ 0 h 4897174"/>
              <a:gd name="connsiteX3" fmla="*/ 8901473 w 8901473"/>
              <a:gd name="connsiteY3" fmla="*/ 816212 h 4897174"/>
              <a:gd name="connsiteX4" fmla="*/ 8901473 w 8901473"/>
              <a:gd name="connsiteY4" fmla="*/ 4080962 h 4897174"/>
              <a:gd name="connsiteX5" fmla="*/ 8085261 w 8901473"/>
              <a:gd name="connsiteY5" fmla="*/ 4897174 h 4897174"/>
              <a:gd name="connsiteX6" fmla="*/ 816212 w 8901473"/>
              <a:gd name="connsiteY6" fmla="*/ 4897174 h 4897174"/>
              <a:gd name="connsiteX7" fmla="*/ 0 w 8901473"/>
              <a:gd name="connsiteY7" fmla="*/ 4080962 h 4897174"/>
              <a:gd name="connsiteX8" fmla="*/ 0 w 8901473"/>
              <a:gd name="connsiteY8" fmla="*/ 816212 h 489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473" h="4897174" fill="none" extrusionOk="0">
                <a:moveTo>
                  <a:pt x="0" y="816212"/>
                </a:moveTo>
                <a:cubicBezTo>
                  <a:pt x="-7572" y="365902"/>
                  <a:pt x="349829" y="88591"/>
                  <a:pt x="816212" y="0"/>
                </a:cubicBezTo>
                <a:cubicBezTo>
                  <a:pt x="2361269" y="77600"/>
                  <a:pt x="4472380" y="-27269"/>
                  <a:pt x="8085261" y="0"/>
                </a:cubicBezTo>
                <a:cubicBezTo>
                  <a:pt x="8581167" y="-59526"/>
                  <a:pt x="8927341" y="373046"/>
                  <a:pt x="8901473" y="816212"/>
                </a:cubicBezTo>
                <a:cubicBezTo>
                  <a:pt x="9010473" y="1620480"/>
                  <a:pt x="8823264" y="3574560"/>
                  <a:pt x="8901473" y="4080962"/>
                </a:cubicBezTo>
                <a:cubicBezTo>
                  <a:pt x="8863312" y="4516815"/>
                  <a:pt x="8467081" y="4927587"/>
                  <a:pt x="8085261" y="4897174"/>
                </a:cubicBezTo>
                <a:cubicBezTo>
                  <a:pt x="5924610" y="4946351"/>
                  <a:pt x="2131046" y="4774472"/>
                  <a:pt x="816212" y="4897174"/>
                </a:cubicBezTo>
                <a:cubicBezTo>
                  <a:pt x="353867" y="4985988"/>
                  <a:pt x="-63161" y="4586126"/>
                  <a:pt x="0" y="4080962"/>
                </a:cubicBezTo>
                <a:cubicBezTo>
                  <a:pt x="47022" y="3347174"/>
                  <a:pt x="104569" y="1775908"/>
                  <a:pt x="0" y="816212"/>
                </a:cubicBezTo>
                <a:close/>
              </a:path>
              <a:path w="8901473" h="4897174" stroke="0" extrusionOk="0">
                <a:moveTo>
                  <a:pt x="0" y="816212"/>
                </a:moveTo>
                <a:cubicBezTo>
                  <a:pt x="77539" y="356568"/>
                  <a:pt x="428682" y="-4221"/>
                  <a:pt x="816212" y="0"/>
                </a:cubicBezTo>
                <a:cubicBezTo>
                  <a:pt x="1574019" y="-129276"/>
                  <a:pt x="5652147" y="-77778"/>
                  <a:pt x="8085261" y="0"/>
                </a:cubicBezTo>
                <a:cubicBezTo>
                  <a:pt x="8513741" y="-71096"/>
                  <a:pt x="8893878" y="409228"/>
                  <a:pt x="8901473" y="816212"/>
                </a:cubicBezTo>
                <a:cubicBezTo>
                  <a:pt x="8983072" y="2090845"/>
                  <a:pt x="9055773" y="2718702"/>
                  <a:pt x="8901473" y="4080962"/>
                </a:cubicBezTo>
                <a:cubicBezTo>
                  <a:pt x="8926083" y="4583643"/>
                  <a:pt x="8518316" y="4903198"/>
                  <a:pt x="8085261" y="4897174"/>
                </a:cubicBezTo>
                <a:cubicBezTo>
                  <a:pt x="6058044" y="4941394"/>
                  <a:pt x="2556701" y="4867792"/>
                  <a:pt x="816212" y="4897174"/>
                </a:cubicBezTo>
                <a:cubicBezTo>
                  <a:pt x="347146" y="4826917"/>
                  <a:pt x="-36372" y="4523337"/>
                  <a:pt x="0" y="4080962"/>
                </a:cubicBezTo>
                <a:cubicBezTo>
                  <a:pt x="-159954" y="2475171"/>
                  <a:pt x="22140" y="1890896"/>
                  <a:pt x="0" y="816212"/>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latin typeface="Calibri" panose="020F0502020204030204"/>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329708" y="551387"/>
            <a:ext cx="8257079" cy="1200329"/>
          </a:xfrm>
          <a:prstGeom prst="rect">
            <a:avLst/>
          </a:prstGeom>
          <a:noFill/>
        </p:spPr>
        <p:txBody>
          <a:bodyPr wrap="square" rtlCol="0">
            <a:spAutoFit/>
          </a:bodyPr>
          <a:lstStyle/>
          <a:p>
            <a:pPr algn="ctr">
              <a:defRPr/>
            </a:pPr>
            <a:r>
              <a:rPr lang="en-GB" sz="3600">
                <a:solidFill>
                  <a:prstClr val="black"/>
                </a:solidFill>
                <a:latin typeface="Calibri" panose="020F0502020204030204"/>
              </a:rPr>
              <a:t>Cảm ơn quý thầy cô đã ủng hộ bài soạn của Lan Hương - SĐT: 035.447.3852</a:t>
            </a:r>
            <a:endParaRPr lang="en-GB" sz="3600" dirty="0">
              <a:solidFill>
                <a:prstClr val="black"/>
              </a:solidFill>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43461" y="1884190"/>
            <a:ext cx="8257079" cy="2862322"/>
          </a:xfrm>
          <a:prstGeom prst="rect">
            <a:avLst/>
          </a:prstGeom>
          <a:noFill/>
        </p:spPr>
        <p:txBody>
          <a:bodyPr wrap="square" rtlCol="0">
            <a:spAutoFit/>
          </a:bodyPr>
          <a:lstStyle/>
          <a:p>
            <a:pPr algn="ctr">
              <a:defRPr/>
            </a:pPr>
            <a:r>
              <a:rPr lang="en-GB" sz="3600">
                <a:solidFill>
                  <a:prstClr val="black"/>
                </a:solidFill>
                <a:latin typeface="Calibri" panose="020F0502020204030204"/>
              </a:rPr>
              <a:t>Lan Hương đang theo soạn tiếp bộ Chân trời sáng tạo lớp 4 chương trình thay sách năm tới. Quý thầy cô ủng hộ đồng hành tiếp thì liên hệ với em qua Zalo SĐT: 035.447.3852</a:t>
            </a:r>
            <a:endParaRPr lang="en-GB" sz="3600" dirty="0">
              <a:solidFill>
                <a:prstClr val="black"/>
              </a:solidFill>
              <a:latin typeface="Calibri" panose="020F0502020204030204"/>
            </a:endParaRPr>
          </a:p>
        </p:txBody>
      </p:sp>
    </p:spTree>
    <p:extLst>
      <p:ext uri="{BB962C8B-B14F-4D97-AF65-F5344CB8AC3E}">
        <p14:creationId xmlns:p14="http://schemas.microsoft.com/office/powerpoint/2010/main" val="1175755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19317" t="28475" r="35555" b="9682"/>
          <a:stretch/>
        </p:blipFill>
        <p:spPr>
          <a:xfrm rot="5997481">
            <a:off x="2232343" y="789493"/>
            <a:ext cx="405016" cy="555022"/>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p:blipFill>
        <p:spPr>
          <a:xfrm rot="258979">
            <a:off x="2788069" y="910494"/>
            <a:ext cx="680480" cy="493348"/>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17" b="51417" l="36167" r="84250"/>
                    </a14:imgEffect>
                  </a14:imgLayer>
                </a14:imgProps>
              </a:ext>
            </a:extLst>
          </a:blip>
          <a:srcRect l="31046" t="14474" r="9744" b="46053"/>
          <a:stretch/>
        </p:blipFill>
        <p:spPr>
          <a:xfrm rot="14311343" flipH="1" flipV="1">
            <a:off x="3566454" y="841267"/>
            <a:ext cx="783043" cy="558449"/>
          </a:xfrm>
          <a:prstGeom prst="rect">
            <a:avLst/>
          </a:prstGeom>
        </p:spPr>
      </p:pic>
      <p:pic>
        <p:nvPicPr>
          <p:cNvPr id="7" name="Picture 6"/>
          <p:cNvPicPr>
            <a:picLocks noChangeAspect="1"/>
          </p:cNvPicPr>
          <p:nvPr/>
        </p:nvPicPr>
        <p:blipFill>
          <a:blip r:embed="rId10" cstate="print"/>
          <a:stretch>
            <a:fillRect/>
          </a:stretch>
        </p:blipFill>
        <p:spPr>
          <a:xfrm>
            <a:off x="3314700" y="1757235"/>
            <a:ext cx="754456" cy="477631"/>
          </a:xfrm>
          <a:prstGeom prst="rect">
            <a:avLst/>
          </a:prstGeom>
        </p:spPr>
      </p:pic>
      <p:pic>
        <p:nvPicPr>
          <p:cNvPr id="9" name="Picture 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50" b="100000" l="10000" r="90000">
                        <a14:foregroundMark x1="42667" y1="39500" x2="41333" y2="28000"/>
                      </a14:backgroundRemoval>
                    </a14:imgEffect>
                  </a14:imgLayer>
                </a14:imgProps>
              </a:ext>
            </a:extLst>
          </a:blip>
          <a:srcRect l="20410" r="22896"/>
          <a:stretch/>
        </p:blipFill>
        <p:spPr>
          <a:xfrm>
            <a:off x="400050" y="2537488"/>
            <a:ext cx="1485900" cy="2620922"/>
          </a:xfrm>
          <a:prstGeom prst="rect">
            <a:avLst/>
          </a:prstGeom>
        </p:spPr>
      </p:pic>
      <p:pic>
        <p:nvPicPr>
          <p:cNvPr id="10" name="Picture 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74" b="100000" l="9690" r="98579"/>
                    </a14:imgEffect>
                  </a14:imgLayer>
                </a14:imgProps>
              </a:ext>
              <a:ext uri="{28A0092B-C50C-407E-A947-70E740481C1C}">
                <a14:useLocalDpi xmlns:a14="http://schemas.microsoft.com/office/drawing/2010/main" val="0"/>
              </a:ext>
            </a:extLst>
          </a:blip>
          <a:srcRect l="7877" r="2191"/>
          <a:stretch/>
        </p:blipFill>
        <p:spPr>
          <a:xfrm>
            <a:off x="7600950" y="2686050"/>
            <a:ext cx="1327275" cy="2327709"/>
          </a:xfrm>
          <a:prstGeom prst="rect">
            <a:avLst/>
          </a:prstGeom>
        </p:spPr>
      </p:pic>
      <p:sp>
        <p:nvSpPr>
          <p:cNvPr id="11" name="Horizontal Scroll 10"/>
          <p:cNvSpPr/>
          <p:nvPr/>
        </p:nvSpPr>
        <p:spPr>
          <a:xfrm>
            <a:off x="1632872" y="2698082"/>
            <a:ext cx="5943600" cy="188595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CHỢ</a:t>
            </a:r>
          </a:p>
        </p:txBody>
      </p:sp>
      <p:pic>
        <p:nvPicPr>
          <p:cNvPr id="12" name="Picture 11"/>
          <p:cNvPicPr>
            <a:picLocks noChangeAspect="1"/>
          </p:cNvPicPr>
          <p:nvPr/>
        </p:nvPicPr>
        <p:blipFill>
          <a:blip r:embed="rId15" cstate="print"/>
          <a:stretch>
            <a:fillRect/>
          </a:stretch>
        </p:blipFill>
        <p:spPr>
          <a:xfrm>
            <a:off x="2286001" y="1757235"/>
            <a:ext cx="582995" cy="582995"/>
          </a:xfrm>
          <a:prstGeom prst="rect">
            <a:avLst/>
          </a:prstGeom>
        </p:spPr>
      </p:pic>
    </p:spTree>
    <p:extLst>
      <p:ext uri="{BB962C8B-B14F-4D97-AF65-F5344CB8AC3E}">
        <p14:creationId xmlns:p14="http://schemas.microsoft.com/office/powerpoint/2010/main" val="3957579047"/>
      </p:ext>
    </p:extLst>
  </p:cSld>
  <p:clrMapOvr>
    <a:masterClrMapping/>
  </p:clrMapOvr>
  <p:transition spd="slow" advTm="19168">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t="-3000" b="-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28650" y="914400"/>
            <a:ext cx="7943850" cy="784746"/>
          </a:xfrm>
          <a:prstGeom prst="rect">
            <a:avLst/>
          </a:prstGeom>
        </p:spPr>
        <p:txBody>
          <a:bodyPr vert="horz" lIns="68575" tIns="34288" rIns="68575" bIns="34288" rtlCol="0" anchor="ctr">
            <a:normAutofit/>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just" defTabSz="914304">
              <a:spcBef>
                <a:spcPct val="50000"/>
              </a:spcBef>
            </a:pPr>
            <a:r>
              <a:rPr lang="en-US" altLang="en-US" sz="2400" b="1" u="sng">
                <a:solidFill>
                  <a:prstClr val="black"/>
                </a:solidFill>
                <a:latin typeface="Times New Roman" panose="02020603050405020304" pitchFamily="18" charset="0"/>
                <a:cs typeface="Arial" panose="020B0604020202020204" pitchFamily="34" charset="0"/>
              </a:rPr>
              <a:t>Câu 1</a:t>
            </a:r>
            <a:r>
              <a:rPr lang="en-US" altLang="en-US" sz="2400" b="1">
                <a:solidFill>
                  <a:prstClr val="black"/>
                </a:solidFill>
                <a:latin typeface="Times New Roman" panose="02020603050405020304" pitchFamily="18" charset="0"/>
                <a:cs typeface="Arial" panose="020B0604020202020204" pitchFamily="34" charset="0"/>
              </a:rPr>
              <a:t>: </a:t>
            </a:r>
            <a:r>
              <a:rPr lang="vi-VN" altLang="en-US" sz="2400" b="1">
                <a:solidFill>
                  <a:prstClr val="black"/>
                </a:solidFill>
                <a:latin typeface="Times New Roman" panose="02020603050405020304" pitchFamily="18" charset="0"/>
                <a:cs typeface="Arial" panose="020B0604020202020204" pitchFamily="34" charset="0"/>
              </a:rPr>
              <a:t>Mai có 3000 đồng, Mai có vừa đủ tiền để mua được</a:t>
            </a:r>
            <a:r>
              <a:rPr lang="en-US" altLang="en-US" sz="2400" b="1">
                <a:solidFill>
                  <a:prstClr val="black"/>
                </a:solidFill>
                <a:latin typeface="Times New Roman" panose="02020603050405020304" pitchFamily="18" charset="0"/>
                <a:cs typeface="Arial" panose="020B0604020202020204" pitchFamily="34" charset="0"/>
              </a:rPr>
              <a:t>:</a:t>
            </a:r>
          </a:p>
        </p:txBody>
      </p:sp>
      <p:sp>
        <p:nvSpPr>
          <p:cNvPr id="5" name="Text Box 3"/>
          <p:cNvSpPr txBox="1">
            <a:spLocks noChangeArrowheads="1"/>
          </p:cNvSpPr>
          <p:nvPr/>
        </p:nvSpPr>
        <p:spPr bwMode="auto">
          <a:xfrm>
            <a:off x="2255206" y="1767849"/>
            <a:ext cx="38314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b="1">
                <a:solidFill>
                  <a:srgbClr val="0070C0"/>
                </a:solidFill>
                <a:latin typeface="Times New Roman" panose="02020603050405020304" pitchFamily="18" charset="0"/>
                <a:cs typeface="Arial" panose="020B0604020202020204" pitchFamily="34" charset="0"/>
              </a:rPr>
              <a:t>A. 1 cái kéo</a:t>
            </a:r>
            <a:endParaRPr lang="en-US" altLang="en-US" sz="1800" b="1">
              <a:solidFill>
                <a:srgbClr val="0070C0"/>
              </a:solidFill>
              <a:latin typeface="Times New Roman" panose="02020603050405020304" pitchFamily="18" charset="0"/>
              <a:cs typeface="Arial" panose="020B0604020202020204" pitchFamily="34" charset="0"/>
            </a:endParaRPr>
          </a:p>
        </p:txBody>
      </p:sp>
      <p:sp>
        <p:nvSpPr>
          <p:cNvPr id="6" name="Text Box 7"/>
          <p:cNvSpPr txBox="1">
            <a:spLocks noChangeArrowheads="1"/>
          </p:cNvSpPr>
          <p:nvPr/>
        </p:nvSpPr>
        <p:spPr bwMode="auto">
          <a:xfrm>
            <a:off x="2255206" y="2331210"/>
            <a:ext cx="36778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b="1">
                <a:solidFill>
                  <a:srgbClr val="0070C0"/>
                </a:solidFill>
                <a:latin typeface="Times New Roman" panose="02020603050405020304" pitchFamily="18" charset="0"/>
                <a:cs typeface="Arial" panose="020B0604020202020204" pitchFamily="34" charset="0"/>
              </a:rPr>
              <a:t>B. 1 cái bút</a:t>
            </a:r>
            <a:endParaRPr lang="en-US" altLang="en-US" sz="1800" b="1">
              <a:solidFill>
                <a:srgbClr val="0070C0"/>
              </a:solidFill>
              <a:latin typeface="Times New Roman" panose="02020603050405020304" pitchFamily="18" charset="0"/>
              <a:cs typeface="Arial" panose="020B0604020202020204" pitchFamily="34" charset="0"/>
            </a:endParaRPr>
          </a:p>
        </p:txBody>
      </p:sp>
      <p:sp>
        <p:nvSpPr>
          <p:cNvPr id="7" name="Text Box 10"/>
          <p:cNvSpPr txBox="1">
            <a:spLocks noChangeArrowheads="1"/>
          </p:cNvSpPr>
          <p:nvPr/>
        </p:nvSpPr>
        <p:spPr bwMode="auto">
          <a:xfrm>
            <a:off x="2255205" y="2930094"/>
            <a:ext cx="3890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b="1">
                <a:solidFill>
                  <a:srgbClr val="0070C0"/>
                </a:solidFill>
                <a:latin typeface="Times New Roman" panose="02020603050405020304" pitchFamily="18" charset="0"/>
                <a:cs typeface="Arial" panose="020B0604020202020204" pitchFamily="34" charset="0"/>
              </a:rPr>
              <a:t>C. 1 đôi dép</a:t>
            </a:r>
          </a:p>
        </p:txBody>
      </p:sp>
      <p:sp>
        <p:nvSpPr>
          <p:cNvPr id="8" name="Oval 69"/>
          <p:cNvSpPr>
            <a:spLocks noChangeArrowheads="1"/>
          </p:cNvSpPr>
          <p:nvPr/>
        </p:nvSpPr>
        <p:spPr bwMode="auto">
          <a:xfrm>
            <a:off x="5409500" y="3539385"/>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10</a:t>
            </a:r>
          </a:p>
        </p:txBody>
      </p:sp>
      <p:sp>
        <p:nvSpPr>
          <p:cNvPr id="9" name="Oval 69"/>
          <p:cNvSpPr>
            <a:spLocks noChangeArrowheads="1"/>
          </p:cNvSpPr>
          <p:nvPr/>
        </p:nvSpPr>
        <p:spPr bwMode="auto">
          <a:xfrm>
            <a:off x="5414074" y="3539385"/>
            <a:ext cx="49499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9</a:t>
            </a:r>
          </a:p>
        </p:txBody>
      </p:sp>
      <p:sp>
        <p:nvSpPr>
          <p:cNvPr id="10" name="Oval 69"/>
          <p:cNvSpPr>
            <a:spLocks noChangeArrowheads="1"/>
          </p:cNvSpPr>
          <p:nvPr/>
        </p:nvSpPr>
        <p:spPr bwMode="auto">
          <a:xfrm>
            <a:off x="5409500" y="3543850"/>
            <a:ext cx="49361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8</a:t>
            </a:r>
          </a:p>
        </p:txBody>
      </p:sp>
      <p:sp>
        <p:nvSpPr>
          <p:cNvPr id="11" name="Oval 69"/>
          <p:cNvSpPr>
            <a:spLocks noChangeArrowheads="1"/>
          </p:cNvSpPr>
          <p:nvPr/>
        </p:nvSpPr>
        <p:spPr bwMode="auto">
          <a:xfrm>
            <a:off x="5414074" y="3543850"/>
            <a:ext cx="49499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7</a:t>
            </a:r>
          </a:p>
        </p:txBody>
      </p:sp>
      <p:sp>
        <p:nvSpPr>
          <p:cNvPr id="12" name="Oval 69"/>
          <p:cNvSpPr>
            <a:spLocks noChangeArrowheads="1"/>
          </p:cNvSpPr>
          <p:nvPr/>
        </p:nvSpPr>
        <p:spPr bwMode="auto">
          <a:xfrm>
            <a:off x="5409500" y="3543850"/>
            <a:ext cx="49361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6</a:t>
            </a:r>
          </a:p>
        </p:txBody>
      </p:sp>
      <p:sp>
        <p:nvSpPr>
          <p:cNvPr id="13" name="Oval 69"/>
          <p:cNvSpPr>
            <a:spLocks noChangeArrowheads="1"/>
          </p:cNvSpPr>
          <p:nvPr/>
        </p:nvSpPr>
        <p:spPr bwMode="auto">
          <a:xfrm>
            <a:off x="5409500" y="3539385"/>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5</a:t>
            </a:r>
          </a:p>
        </p:txBody>
      </p:sp>
      <p:sp>
        <p:nvSpPr>
          <p:cNvPr id="14" name="Oval 69"/>
          <p:cNvSpPr>
            <a:spLocks noChangeArrowheads="1"/>
          </p:cNvSpPr>
          <p:nvPr/>
        </p:nvSpPr>
        <p:spPr bwMode="auto">
          <a:xfrm>
            <a:off x="5422408" y="3543850"/>
            <a:ext cx="494998"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4</a:t>
            </a:r>
          </a:p>
        </p:txBody>
      </p:sp>
      <p:sp>
        <p:nvSpPr>
          <p:cNvPr id="15" name="Oval 69"/>
          <p:cNvSpPr>
            <a:spLocks noChangeArrowheads="1"/>
          </p:cNvSpPr>
          <p:nvPr/>
        </p:nvSpPr>
        <p:spPr bwMode="auto">
          <a:xfrm>
            <a:off x="5414074" y="3539385"/>
            <a:ext cx="49499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3</a:t>
            </a:r>
          </a:p>
        </p:txBody>
      </p:sp>
      <p:sp>
        <p:nvSpPr>
          <p:cNvPr id="16" name="Oval 69"/>
          <p:cNvSpPr>
            <a:spLocks noChangeArrowheads="1"/>
          </p:cNvSpPr>
          <p:nvPr/>
        </p:nvSpPr>
        <p:spPr bwMode="auto">
          <a:xfrm>
            <a:off x="5409500" y="3538194"/>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2</a:t>
            </a:r>
          </a:p>
        </p:txBody>
      </p:sp>
      <p:sp>
        <p:nvSpPr>
          <p:cNvPr id="17" name="Oval 69"/>
          <p:cNvSpPr>
            <a:spLocks noChangeArrowheads="1"/>
          </p:cNvSpPr>
          <p:nvPr/>
        </p:nvSpPr>
        <p:spPr bwMode="auto">
          <a:xfrm>
            <a:off x="5422408" y="3521526"/>
            <a:ext cx="494998"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1</a:t>
            </a:r>
          </a:p>
        </p:txBody>
      </p:sp>
      <p:sp>
        <p:nvSpPr>
          <p:cNvPr id="18" name="Oval 69"/>
          <p:cNvSpPr>
            <a:spLocks noChangeArrowheads="1"/>
          </p:cNvSpPr>
          <p:nvPr/>
        </p:nvSpPr>
        <p:spPr bwMode="auto">
          <a:xfrm>
            <a:off x="5086350" y="3368675"/>
            <a:ext cx="1256110" cy="803240"/>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p:blipFill>
        <p:spPr>
          <a:xfrm>
            <a:off x="6858000" y="1987139"/>
            <a:ext cx="1327275" cy="2327709"/>
          </a:xfrm>
          <a:prstGeom prst="rect">
            <a:avLst/>
          </a:prstGeom>
        </p:spPr>
      </p:pic>
    </p:spTree>
    <p:custDataLst>
      <p:tags r:id="rId1"/>
    </p:custDataLst>
    <p:extLst>
      <p:ext uri="{BB962C8B-B14F-4D97-AF65-F5344CB8AC3E}">
        <p14:creationId xmlns:p14="http://schemas.microsoft.com/office/powerpoint/2010/main" val="3627916462"/>
      </p:ext>
    </p:extLst>
  </p:cSld>
  <p:clrMapOvr>
    <a:masterClrMapping/>
  </p:clrMapOvr>
  <p:transition advTm="378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p:blipFill>
        <p:spPr>
          <a:xfrm rot="5997481">
            <a:off x="2232343" y="789493"/>
            <a:ext cx="405016" cy="555022"/>
          </a:xfrm>
          <a:prstGeom prst="rect">
            <a:avLst/>
          </a:prstGeom>
        </p:spPr>
      </p:pic>
      <p:pic>
        <p:nvPicPr>
          <p:cNvPr id="5" name="Picture 4"/>
          <p:cNvPicPr>
            <a:picLocks noChangeAspect="1"/>
          </p:cNvPicPr>
          <p:nvPr/>
        </p:nvPicPr>
        <p:blipFill rotWithShape="1">
          <a:blip r:embed="rId7" cstate="print"/>
          <a:srcRect l="8091" t="26001" r="8355" b="13422"/>
          <a:stretch/>
        </p:blipFill>
        <p:spPr>
          <a:xfrm rot="258979">
            <a:off x="2788069" y="910494"/>
            <a:ext cx="680480" cy="493348"/>
          </a:xfrm>
          <a:prstGeom prst="rect">
            <a:avLst/>
          </a:prstGeom>
        </p:spPr>
      </p:pic>
      <p:pic>
        <p:nvPicPr>
          <p:cNvPr id="6" name="Picture 5"/>
          <p:cNvPicPr>
            <a:picLocks noChangeAspect="1"/>
          </p:cNvPicPr>
          <p:nvPr/>
        </p:nvPicPr>
        <p:blipFill rotWithShape="1">
          <a:blip r:embed="rId8" cstate="print"/>
          <a:srcRect l="31046" t="14474" r="9744" b="46053"/>
          <a:stretch/>
        </p:blipFill>
        <p:spPr>
          <a:xfrm rot="14311343" flipH="1" flipV="1">
            <a:off x="3566454" y="841267"/>
            <a:ext cx="783043" cy="558449"/>
          </a:xfrm>
          <a:prstGeom prst="rect">
            <a:avLst/>
          </a:prstGeom>
        </p:spPr>
      </p:pic>
      <p:pic>
        <p:nvPicPr>
          <p:cNvPr id="7" name="Picture 6"/>
          <p:cNvPicPr>
            <a:picLocks noChangeAspect="1"/>
          </p:cNvPicPr>
          <p:nvPr/>
        </p:nvPicPr>
        <p:blipFill>
          <a:blip r:embed="rId9" cstate="print"/>
          <a:stretch>
            <a:fillRect/>
          </a:stretch>
        </p:blipFill>
        <p:spPr>
          <a:xfrm>
            <a:off x="3351720" y="1753486"/>
            <a:ext cx="754456" cy="477631"/>
          </a:xfrm>
          <a:prstGeom prst="rect">
            <a:avLst/>
          </a:prstGeom>
        </p:spPr>
      </p:pic>
      <p:pic>
        <p:nvPicPr>
          <p:cNvPr id="9" name="Picture 8"/>
          <p:cNvPicPr>
            <a:picLocks noChangeAspect="1"/>
          </p:cNvPicPr>
          <p:nvPr/>
        </p:nvPicPr>
        <p:blipFill rotWithShape="1">
          <a:blip r:embed="rId10" cstate="print"/>
          <a:srcRect l="20410" r="22896"/>
          <a:stretch/>
        </p:blipFill>
        <p:spPr>
          <a:xfrm>
            <a:off x="400050" y="2537488"/>
            <a:ext cx="1485900" cy="262092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p:blipFill>
        <p:spPr>
          <a:xfrm>
            <a:off x="7600950" y="2686050"/>
            <a:ext cx="1327275" cy="2327709"/>
          </a:xfrm>
          <a:prstGeom prst="rect">
            <a:avLst/>
          </a:prstGeom>
        </p:spPr>
      </p:pic>
      <p:pic>
        <p:nvPicPr>
          <p:cNvPr id="12" name="Picture 11"/>
          <p:cNvPicPr>
            <a:picLocks noChangeAspect="1"/>
          </p:cNvPicPr>
          <p:nvPr/>
        </p:nvPicPr>
        <p:blipFill>
          <a:blip r:embed="rId13" cstate="print"/>
          <a:stretch>
            <a:fillRect/>
          </a:stretch>
        </p:blipFill>
        <p:spPr>
          <a:xfrm>
            <a:off x="2224379" y="1693689"/>
            <a:ext cx="582995" cy="582995"/>
          </a:xfrm>
          <a:prstGeom prst="rect">
            <a:avLst/>
          </a:prstGeom>
        </p:spPr>
      </p:pic>
      <p:pic>
        <p:nvPicPr>
          <p:cNvPr id="3" name="Picture 2"/>
          <p:cNvPicPr>
            <a:picLocks noChangeAspect="1"/>
          </p:cNvPicPr>
          <p:nvPr/>
        </p:nvPicPr>
        <p:blipFill>
          <a:blip r:embed="rId14"/>
          <a:stretch>
            <a:fillRect/>
          </a:stretch>
        </p:blipFill>
        <p:spPr>
          <a:xfrm>
            <a:off x="3987226" y="1054972"/>
            <a:ext cx="1691787" cy="2327350"/>
          </a:xfrm>
          <a:prstGeom prst="rect">
            <a:avLst/>
          </a:prstGeom>
        </p:spPr>
      </p:pic>
      <p:pic>
        <p:nvPicPr>
          <p:cNvPr id="14" name="Picture 13"/>
          <p:cNvPicPr>
            <a:picLocks noChangeAspect="1"/>
          </p:cNvPicPr>
          <p:nvPr/>
        </p:nvPicPr>
        <p:blipFill>
          <a:blip r:embed="rId14"/>
          <a:stretch>
            <a:fillRect/>
          </a:stretch>
        </p:blipFill>
        <p:spPr>
          <a:xfrm flipH="1">
            <a:off x="4126246" y="1054972"/>
            <a:ext cx="1572837" cy="2316766"/>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end="23386.4"/>
                </p14:media>
              </p:ext>
            </p:extLst>
          </p:nvPr>
        </p:nvPicPr>
        <p:blipFill>
          <a:blip r:embed="rId15" cstate="print"/>
          <a:stretch>
            <a:fillRect/>
          </a:stretch>
        </p:blipFill>
        <p:spPr>
          <a:xfrm>
            <a:off x="9429750" y="4400550"/>
            <a:ext cx="457200" cy="457200"/>
          </a:xfrm>
          <a:prstGeom prst="rect">
            <a:avLst/>
          </a:prstGeom>
        </p:spPr>
      </p:pic>
    </p:spTree>
    <p:custDataLst>
      <p:tags r:id="rId1"/>
    </p:custDataLst>
    <p:extLst>
      <p:ext uri="{BB962C8B-B14F-4D97-AF65-F5344CB8AC3E}">
        <p14:creationId xmlns:p14="http://schemas.microsoft.com/office/powerpoint/2010/main" val="793494345"/>
      </p:ext>
    </p:extLst>
  </p:cSld>
  <p:clrMapOvr>
    <a:masterClrMapping/>
  </p:clrMapOvr>
  <p:transition advTm="124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33" objId="16"/>
        <p14:stopEvt time="8164" objId="16"/>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t="-3000" b="-3000"/>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685800" y="785252"/>
            <a:ext cx="7772400" cy="727596"/>
          </a:xfrm>
          <a:prstGeom prst="rect">
            <a:avLst/>
          </a:prstGeom>
        </p:spPr>
        <p:txBody>
          <a:bodyPr vert="horz" lIns="68575" tIns="34288" rIns="68575" bIns="34288" rtlCol="0" anchor="ctr">
            <a:noAutofit/>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just" defTabSz="914304">
              <a:spcBef>
                <a:spcPct val="50000"/>
              </a:spcBef>
            </a:pPr>
            <a:r>
              <a:rPr lang="en-US" altLang="en-US" sz="2400" b="1" u="sng">
                <a:solidFill>
                  <a:prstClr val="black"/>
                </a:solidFill>
                <a:latin typeface="Times New Roman" panose="02020603050405020304" pitchFamily="18" charset="0"/>
                <a:cs typeface="Arial" panose="020B0604020202020204" pitchFamily="34" charset="0"/>
              </a:rPr>
              <a:t>Câu 2</a:t>
            </a:r>
            <a:r>
              <a:rPr lang="en-US" altLang="en-US" sz="2400" b="1">
                <a:solidFill>
                  <a:prstClr val="black"/>
                </a:solidFill>
                <a:latin typeface="Times New Roman" panose="02020603050405020304" pitchFamily="18" charset="0"/>
                <a:cs typeface="Arial" panose="020B0604020202020204" pitchFamily="34" charset="0"/>
              </a:rPr>
              <a:t>: </a:t>
            </a:r>
            <a:r>
              <a:rPr lang="vi-VN" altLang="en-US" sz="2400" b="1">
                <a:solidFill>
                  <a:prstClr val="black"/>
                </a:solidFill>
                <a:latin typeface="Times New Roman" panose="02020603050405020304" pitchFamily="18" charset="0"/>
                <a:cs typeface="Arial" panose="020B0604020202020204" pitchFamily="34" charset="0"/>
              </a:rPr>
              <a:t>Nam có 7000 đồng, Nam có vừa đủ tiền để mua được</a:t>
            </a:r>
            <a:r>
              <a:rPr lang="en-US" altLang="en-US" sz="2400" b="1">
                <a:solidFill>
                  <a:prstClr val="black"/>
                </a:solidFill>
                <a:latin typeface="Calibri Light"/>
                <a:cs typeface="Arial" panose="020B0604020202020204" pitchFamily="34" charset="0"/>
              </a:rPr>
              <a:t>:</a:t>
            </a:r>
            <a:endParaRPr lang="en-US" altLang="en-US" sz="2400" b="1">
              <a:solidFill>
                <a:prstClr val="black"/>
              </a:solidFill>
              <a:latin typeface="Times New Roman" panose="02020603050405020304" pitchFamily="18" charset="0"/>
              <a:cs typeface="Arial" panose="020B0604020202020204" pitchFamily="34" charset="0"/>
            </a:endParaRPr>
          </a:p>
        </p:txBody>
      </p:sp>
      <p:sp>
        <p:nvSpPr>
          <p:cNvPr id="14" name="Text Box 3"/>
          <p:cNvSpPr txBox="1">
            <a:spLocks noChangeArrowheads="1"/>
          </p:cNvSpPr>
          <p:nvPr/>
        </p:nvSpPr>
        <p:spPr bwMode="auto">
          <a:xfrm>
            <a:off x="1505430" y="1600200"/>
            <a:ext cx="56383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b="1">
                <a:solidFill>
                  <a:srgbClr val="00CCFF"/>
                </a:solidFill>
                <a:latin typeface="Times New Roman" panose="02020603050405020304" pitchFamily="18" charset="0"/>
                <a:cs typeface="Arial" panose="020B0604020202020204" pitchFamily="34" charset="0"/>
              </a:rPr>
              <a:t>A. </a:t>
            </a:r>
            <a:r>
              <a:rPr lang="vi-VN" altLang="en-US" b="1">
                <a:solidFill>
                  <a:srgbClr val="00CCFF"/>
                </a:solidFill>
                <a:latin typeface="Times New Roman" panose="02020603050405020304" pitchFamily="18" charset="0"/>
                <a:cs typeface="Arial" panose="020B0604020202020204" pitchFamily="34" charset="0"/>
              </a:rPr>
              <a:t>1 hộp sáp màu và 1 cái thước</a:t>
            </a:r>
            <a:r>
              <a:rPr lang="en-US" altLang="en-US" b="1">
                <a:solidFill>
                  <a:srgbClr val="00CCFF"/>
                </a:solidFill>
                <a:latin typeface="Times New Roman" panose="02020603050405020304" pitchFamily="18" charset="0"/>
                <a:cs typeface="Arial" panose="020B0604020202020204" pitchFamily="34" charset="0"/>
              </a:rPr>
              <a:t> kẻ</a:t>
            </a:r>
            <a:r>
              <a:rPr lang="vi-VN" altLang="en-US" b="1">
                <a:solidFill>
                  <a:srgbClr val="00CCFF"/>
                </a:solidFill>
                <a:latin typeface="Times New Roman" panose="02020603050405020304" pitchFamily="18" charset="0"/>
                <a:cs typeface="Arial" panose="020B0604020202020204" pitchFamily="34" charset="0"/>
              </a:rPr>
              <a:t> </a:t>
            </a:r>
            <a:endParaRPr lang="en-US" altLang="en-US" sz="1800" b="1">
              <a:solidFill>
                <a:srgbClr val="00CCFF"/>
              </a:solidFill>
              <a:latin typeface="Times New Roman" panose="02020603050405020304" pitchFamily="18" charset="0"/>
              <a:cs typeface="Arial" panose="020B0604020202020204" pitchFamily="34" charset="0"/>
            </a:endParaRPr>
          </a:p>
        </p:txBody>
      </p:sp>
      <p:sp>
        <p:nvSpPr>
          <p:cNvPr id="15" name="Text Box 7"/>
          <p:cNvSpPr txBox="1">
            <a:spLocks noChangeArrowheads="1"/>
          </p:cNvSpPr>
          <p:nvPr/>
        </p:nvSpPr>
        <p:spPr bwMode="auto">
          <a:xfrm>
            <a:off x="1505430" y="2795775"/>
            <a:ext cx="483703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fontAlgn="base">
              <a:spcBef>
                <a:spcPct val="50000"/>
              </a:spcBef>
              <a:spcAft>
                <a:spcPct val="0"/>
              </a:spcAft>
              <a:buNone/>
            </a:pPr>
            <a:r>
              <a:rPr lang="en-US" altLang="en-US" b="1">
                <a:solidFill>
                  <a:srgbClr val="00CCFF"/>
                </a:solidFill>
                <a:latin typeface="Times New Roman" panose="02020603050405020304" pitchFamily="18" charset="0"/>
                <a:cs typeface="Arial" panose="020B0604020202020204" pitchFamily="34" charset="0"/>
              </a:rPr>
              <a:t>C. </a:t>
            </a:r>
            <a:r>
              <a:rPr lang="vi-VN" altLang="en-US" b="1">
                <a:solidFill>
                  <a:srgbClr val="00CCFF"/>
                </a:solidFill>
                <a:latin typeface="Times New Roman" panose="02020603050405020304" pitchFamily="18" charset="0"/>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485900" y="2205616"/>
            <a:ext cx="577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fontAlgn="base">
              <a:spcBef>
                <a:spcPct val="50000"/>
              </a:spcBef>
              <a:spcAft>
                <a:spcPct val="0"/>
              </a:spcAft>
              <a:buNone/>
            </a:pPr>
            <a:r>
              <a:rPr lang="en-US" altLang="en-US" b="1">
                <a:solidFill>
                  <a:srgbClr val="00CCFF"/>
                </a:solidFill>
                <a:latin typeface="Times New Roman" panose="02020603050405020304" pitchFamily="18" charset="0"/>
                <a:cs typeface="Arial" panose="020B0604020202020204" pitchFamily="34" charset="0"/>
              </a:rPr>
              <a:t>B. </a:t>
            </a:r>
            <a:r>
              <a:rPr lang="vi-VN" altLang="en-US" b="1">
                <a:solidFill>
                  <a:srgbClr val="00CCFF"/>
                </a:solidFill>
                <a:latin typeface="Times New Roman" panose="02020603050405020304" pitchFamily="18" charset="0"/>
                <a:cs typeface="Arial" panose="020B0604020202020204" pitchFamily="34" charset="0"/>
              </a:rPr>
              <a:t>1 cái bút máy và 1 cái kéo</a:t>
            </a:r>
          </a:p>
        </p:txBody>
      </p:sp>
      <p:sp>
        <p:nvSpPr>
          <p:cNvPr id="17" name="Oval 69"/>
          <p:cNvSpPr>
            <a:spLocks noChangeArrowheads="1"/>
          </p:cNvSpPr>
          <p:nvPr/>
        </p:nvSpPr>
        <p:spPr bwMode="auto">
          <a:xfrm>
            <a:off x="5639290" y="3939470"/>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10</a:t>
            </a:r>
          </a:p>
        </p:txBody>
      </p:sp>
      <p:sp>
        <p:nvSpPr>
          <p:cNvPr id="18" name="Oval 69"/>
          <p:cNvSpPr>
            <a:spLocks noChangeArrowheads="1"/>
          </p:cNvSpPr>
          <p:nvPr/>
        </p:nvSpPr>
        <p:spPr bwMode="auto">
          <a:xfrm>
            <a:off x="5643865" y="3939470"/>
            <a:ext cx="49499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9</a:t>
            </a:r>
          </a:p>
        </p:txBody>
      </p:sp>
      <p:sp>
        <p:nvSpPr>
          <p:cNvPr id="19" name="Oval 69"/>
          <p:cNvSpPr>
            <a:spLocks noChangeArrowheads="1"/>
          </p:cNvSpPr>
          <p:nvPr/>
        </p:nvSpPr>
        <p:spPr bwMode="auto">
          <a:xfrm>
            <a:off x="5639290" y="3943935"/>
            <a:ext cx="49361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8</a:t>
            </a:r>
          </a:p>
        </p:txBody>
      </p:sp>
      <p:sp>
        <p:nvSpPr>
          <p:cNvPr id="20" name="Oval 69"/>
          <p:cNvSpPr>
            <a:spLocks noChangeArrowheads="1"/>
          </p:cNvSpPr>
          <p:nvPr/>
        </p:nvSpPr>
        <p:spPr bwMode="auto">
          <a:xfrm>
            <a:off x="5643865" y="3943935"/>
            <a:ext cx="49499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7</a:t>
            </a:r>
          </a:p>
        </p:txBody>
      </p:sp>
      <p:sp>
        <p:nvSpPr>
          <p:cNvPr id="21" name="Oval 69"/>
          <p:cNvSpPr>
            <a:spLocks noChangeArrowheads="1"/>
          </p:cNvSpPr>
          <p:nvPr/>
        </p:nvSpPr>
        <p:spPr bwMode="auto">
          <a:xfrm>
            <a:off x="5639290" y="3943935"/>
            <a:ext cx="493619"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6</a:t>
            </a:r>
          </a:p>
        </p:txBody>
      </p:sp>
      <p:sp>
        <p:nvSpPr>
          <p:cNvPr id="22" name="Oval 69"/>
          <p:cNvSpPr>
            <a:spLocks noChangeArrowheads="1"/>
          </p:cNvSpPr>
          <p:nvPr/>
        </p:nvSpPr>
        <p:spPr bwMode="auto">
          <a:xfrm>
            <a:off x="5639290" y="3939470"/>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5</a:t>
            </a:r>
          </a:p>
        </p:txBody>
      </p:sp>
      <p:sp>
        <p:nvSpPr>
          <p:cNvPr id="23" name="Oval 69"/>
          <p:cNvSpPr>
            <a:spLocks noChangeArrowheads="1"/>
          </p:cNvSpPr>
          <p:nvPr/>
        </p:nvSpPr>
        <p:spPr bwMode="auto">
          <a:xfrm>
            <a:off x="5652198" y="3943935"/>
            <a:ext cx="494998" cy="534007"/>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4</a:t>
            </a:r>
          </a:p>
        </p:txBody>
      </p:sp>
      <p:sp>
        <p:nvSpPr>
          <p:cNvPr id="24" name="Oval 69"/>
          <p:cNvSpPr>
            <a:spLocks noChangeArrowheads="1"/>
          </p:cNvSpPr>
          <p:nvPr/>
        </p:nvSpPr>
        <p:spPr bwMode="auto">
          <a:xfrm>
            <a:off x="5643865" y="3939470"/>
            <a:ext cx="49499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3</a:t>
            </a:r>
          </a:p>
        </p:txBody>
      </p:sp>
      <p:sp>
        <p:nvSpPr>
          <p:cNvPr id="25" name="Oval 69"/>
          <p:cNvSpPr>
            <a:spLocks noChangeArrowheads="1"/>
          </p:cNvSpPr>
          <p:nvPr/>
        </p:nvSpPr>
        <p:spPr bwMode="auto">
          <a:xfrm>
            <a:off x="5639290" y="3938280"/>
            <a:ext cx="493619"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2</a:t>
            </a:r>
          </a:p>
        </p:txBody>
      </p:sp>
      <p:sp>
        <p:nvSpPr>
          <p:cNvPr id="26" name="Oval 69"/>
          <p:cNvSpPr>
            <a:spLocks noChangeArrowheads="1"/>
          </p:cNvSpPr>
          <p:nvPr/>
        </p:nvSpPr>
        <p:spPr bwMode="auto">
          <a:xfrm>
            <a:off x="5652198" y="3921611"/>
            <a:ext cx="494998" cy="532519"/>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1</a:t>
            </a:r>
          </a:p>
        </p:txBody>
      </p:sp>
      <p:sp>
        <p:nvSpPr>
          <p:cNvPr id="27" name="Oval 69"/>
          <p:cNvSpPr>
            <a:spLocks noChangeArrowheads="1"/>
          </p:cNvSpPr>
          <p:nvPr/>
        </p:nvSpPr>
        <p:spPr bwMode="auto">
          <a:xfrm>
            <a:off x="5316141" y="3768760"/>
            <a:ext cx="1256110" cy="803240"/>
          </a:xfrm>
          <a:prstGeom prst="ellipse">
            <a:avLst/>
          </a:prstGeom>
          <a:solidFill>
            <a:srgbClr val="FFCCFF"/>
          </a:solidFill>
          <a:ln w="38100" cap="sq">
            <a:solidFill>
              <a:srgbClr val="FF66CC"/>
            </a:solidFill>
            <a:round/>
            <a:headEnd type="none" w="sm" len="sm"/>
            <a:tailEnd type="none" w="sm" len="sm"/>
          </a:ln>
        </p:spPr>
        <p:txBody>
          <a:bodyPr wrap="none" lIns="48125" tIns="24062" rIns="48125" bIns="24062"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513160" fontAlgn="base">
              <a:spcBef>
                <a:spcPct val="0"/>
              </a:spcBef>
              <a:spcAft>
                <a:spcPct val="0"/>
              </a:spcAft>
              <a:buNone/>
            </a:pPr>
            <a:r>
              <a:rPr lang="en-US" altLang="en-US" sz="2100" b="1">
                <a:solidFill>
                  <a:srgbClr val="000000"/>
                </a:solidFill>
                <a:latin typeface="Times New Roman" panose="02020603050405020304" pitchFamily="18" charset="0"/>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p:blipFill>
        <p:spPr>
          <a:xfrm flipH="1">
            <a:off x="6848802" y="2038781"/>
            <a:ext cx="1490612" cy="2629232"/>
          </a:xfrm>
          <a:prstGeom prst="rect">
            <a:avLst/>
          </a:prstGeom>
        </p:spPr>
      </p:pic>
    </p:spTree>
    <p:custDataLst>
      <p:tags r:id="rId1"/>
    </p:custDataLst>
    <p:extLst>
      <p:ext uri="{BB962C8B-B14F-4D97-AF65-F5344CB8AC3E}">
        <p14:creationId xmlns:p14="http://schemas.microsoft.com/office/powerpoint/2010/main" val="3246392656"/>
      </p:ext>
    </p:extLst>
  </p:cSld>
  <p:clrMapOvr>
    <a:masterClrMapping/>
  </p:clrMapOvr>
  <p:transition advTm="47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p:blipFill>
        <p:spPr>
          <a:xfrm rot="5997481">
            <a:off x="2232343" y="789493"/>
            <a:ext cx="405016" cy="555022"/>
          </a:xfrm>
          <a:prstGeom prst="rect">
            <a:avLst/>
          </a:prstGeom>
        </p:spPr>
      </p:pic>
      <p:pic>
        <p:nvPicPr>
          <p:cNvPr id="9" name="Picture 8"/>
          <p:cNvPicPr>
            <a:picLocks noChangeAspect="1"/>
          </p:cNvPicPr>
          <p:nvPr/>
        </p:nvPicPr>
        <p:blipFill rotWithShape="1">
          <a:blip r:embed="rId8" cstate="print"/>
          <a:srcRect l="20410" r="22896"/>
          <a:stretch/>
        </p:blipFill>
        <p:spPr>
          <a:xfrm>
            <a:off x="0" y="2537488"/>
            <a:ext cx="1485900" cy="2620922"/>
          </a:xfrm>
          <a:prstGeom prst="rect">
            <a:avLst/>
          </a:prstGeom>
        </p:spPr>
      </p:pic>
      <p:pic>
        <p:nvPicPr>
          <p:cNvPr id="12" name="Picture 11"/>
          <p:cNvPicPr>
            <a:picLocks noChangeAspect="1"/>
          </p:cNvPicPr>
          <p:nvPr/>
        </p:nvPicPr>
        <p:blipFill>
          <a:blip r:embed="rId9" cstate="print"/>
          <a:stretch>
            <a:fillRect/>
          </a:stretch>
        </p:blipFill>
        <p:spPr>
          <a:xfrm>
            <a:off x="2388805" y="1746645"/>
            <a:ext cx="582995" cy="582995"/>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end="21579.4"/>
                </p14:media>
              </p:ext>
            </p:extLst>
          </p:nvPr>
        </p:nvPicPr>
        <p:blipFill>
          <a:blip r:embed="rId10" cstate="print"/>
          <a:stretch>
            <a:fillRect/>
          </a:stretch>
        </p:blipFill>
        <p:spPr>
          <a:xfrm>
            <a:off x="9535026" y="3832909"/>
            <a:ext cx="457200" cy="457200"/>
          </a:xfrm>
          <a:prstGeom prst="rect">
            <a:avLst/>
          </a:prstGeom>
        </p:spPr>
      </p:pic>
      <p:pic>
        <p:nvPicPr>
          <p:cNvPr id="3" name="Picture 2"/>
          <p:cNvPicPr>
            <a:picLocks noChangeAspect="1"/>
          </p:cNvPicPr>
          <p:nvPr/>
        </p:nvPicPr>
        <p:blipFill>
          <a:blip r:embed="rId11"/>
          <a:stretch>
            <a:fillRect/>
          </a:stretch>
        </p:blipFill>
        <p:spPr>
          <a:xfrm>
            <a:off x="1028701" y="914284"/>
            <a:ext cx="1856393" cy="2619983"/>
          </a:xfrm>
          <a:prstGeom prst="rect">
            <a:avLst/>
          </a:prstGeom>
        </p:spPr>
      </p:pic>
      <p:pic>
        <p:nvPicPr>
          <p:cNvPr id="26" name="Picture 25"/>
          <p:cNvPicPr>
            <a:picLocks noChangeAspect="1"/>
          </p:cNvPicPr>
          <p:nvPr/>
        </p:nvPicPr>
        <p:blipFill rotWithShape="1">
          <a:blip r:embed="rId12" cstate="print"/>
          <a:srcRect l="31046" t="14474" r="9744" b="46053"/>
          <a:stretch/>
        </p:blipFill>
        <p:spPr>
          <a:xfrm rot="14311343" flipH="1" flipV="1">
            <a:off x="3566454" y="841267"/>
            <a:ext cx="783043" cy="558449"/>
          </a:xfrm>
          <a:prstGeom prst="rect">
            <a:avLst/>
          </a:prstGeom>
        </p:spPr>
      </p:pic>
      <p:pic>
        <p:nvPicPr>
          <p:cNvPr id="27" name="Picture 26"/>
          <p:cNvPicPr>
            <a:picLocks noChangeAspect="1"/>
          </p:cNvPicPr>
          <p:nvPr/>
        </p:nvPicPr>
        <p:blipFill>
          <a:blip r:embed="rId13" cstate="print"/>
          <a:stretch>
            <a:fillRect/>
          </a:stretch>
        </p:blipFill>
        <p:spPr>
          <a:xfrm>
            <a:off x="3326196" y="1746645"/>
            <a:ext cx="754456" cy="477631"/>
          </a:xfrm>
          <a:prstGeom prst="rect">
            <a:avLst/>
          </a:prstGeom>
        </p:spPr>
      </p:pic>
      <p:pic>
        <p:nvPicPr>
          <p:cNvPr id="8" name="Picture 7"/>
          <p:cNvPicPr>
            <a:picLocks noChangeAspect="1"/>
          </p:cNvPicPr>
          <p:nvPr/>
        </p:nvPicPr>
        <p:blipFill>
          <a:blip r:embed="rId14"/>
          <a:stretch>
            <a:fillRect/>
          </a:stretch>
        </p:blipFill>
        <p:spPr>
          <a:xfrm flipH="1">
            <a:off x="7600950" y="2640872"/>
            <a:ext cx="1439866" cy="2538593"/>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end="21579.4"/>
                </p14:media>
              </p:ext>
            </p:extLst>
          </p:nvPr>
        </p:nvPicPr>
        <p:blipFill>
          <a:blip r:embed="rId10" cstate="print"/>
          <a:stretch>
            <a:fillRect/>
          </a:stretch>
        </p:blipFill>
        <p:spPr>
          <a:xfrm>
            <a:off x="9544050" y="4514850"/>
            <a:ext cx="457200" cy="457200"/>
          </a:xfrm>
          <a:prstGeom prst="rect">
            <a:avLst/>
          </a:prstGeom>
        </p:spPr>
      </p:pic>
      <p:pic>
        <p:nvPicPr>
          <p:cNvPr id="32" name="Picture 31"/>
          <p:cNvPicPr>
            <a:picLocks noChangeAspect="1"/>
          </p:cNvPicPr>
          <p:nvPr/>
        </p:nvPicPr>
        <p:blipFill>
          <a:blip r:embed="rId13" cstate="print"/>
          <a:stretch>
            <a:fillRect/>
          </a:stretch>
        </p:blipFill>
        <p:spPr>
          <a:xfrm>
            <a:off x="3303195" y="1751220"/>
            <a:ext cx="754456" cy="477631"/>
          </a:xfrm>
          <a:prstGeom prst="rect">
            <a:avLst/>
          </a:prstGeom>
        </p:spPr>
      </p:pic>
      <p:pic>
        <p:nvPicPr>
          <p:cNvPr id="33" name="Picture 32"/>
          <p:cNvPicPr>
            <a:picLocks noChangeAspect="1"/>
          </p:cNvPicPr>
          <p:nvPr/>
        </p:nvPicPr>
        <p:blipFill rotWithShape="1">
          <a:blip r:embed="rId12" cstate="print"/>
          <a:srcRect l="31046" t="14474" r="9744" b="46053"/>
          <a:stretch/>
        </p:blipFill>
        <p:spPr>
          <a:xfrm rot="14311343" flipH="1" flipV="1">
            <a:off x="3566454" y="829135"/>
            <a:ext cx="783043" cy="558449"/>
          </a:xfrm>
          <a:prstGeom prst="rect">
            <a:avLst/>
          </a:prstGeom>
        </p:spPr>
      </p:pic>
      <p:pic>
        <p:nvPicPr>
          <p:cNvPr id="34" name="Picture 33"/>
          <p:cNvPicPr>
            <a:picLocks noChangeAspect="1"/>
          </p:cNvPicPr>
          <p:nvPr/>
        </p:nvPicPr>
        <p:blipFill rotWithShape="1">
          <a:blip r:embed="rId15" cstate="print"/>
          <a:srcRect l="8091" t="26001" r="8355" b="13422"/>
          <a:stretch/>
        </p:blipFill>
        <p:spPr>
          <a:xfrm rot="258979">
            <a:off x="2788069" y="910494"/>
            <a:ext cx="680480" cy="493348"/>
          </a:xfrm>
          <a:prstGeom prst="rect">
            <a:avLst/>
          </a:prstGeom>
        </p:spPr>
      </p:pic>
      <p:pic>
        <p:nvPicPr>
          <p:cNvPr id="43" name="Picture 42"/>
          <p:cNvPicPr>
            <a:picLocks noChangeAspect="1"/>
          </p:cNvPicPr>
          <p:nvPr/>
        </p:nvPicPr>
        <p:blipFill>
          <a:blip r:embed="rId16"/>
          <a:stretch>
            <a:fillRect/>
          </a:stretch>
        </p:blipFill>
        <p:spPr>
          <a:xfrm>
            <a:off x="3796972" y="819557"/>
            <a:ext cx="1659780" cy="2629128"/>
          </a:xfrm>
          <a:prstGeom prst="rect">
            <a:avLst/>
          </a:prstGeom>
        </p:spPr>
      </p:pic>
      <p:pic>
        <p:nvPicPr>
          <p:cNvPr id="44" name="Picture 43"/>
          <p:cNvPicPr>
            <a:picLocks noChangeAspect="1"/>
          </p:cNvPicPr>
          <p:nvPr/>
        </p:nvPicPr>
        <p:blipFill rotWithShape="1">
          <a:blip r:embed="rId8" cstate="print"/>
          <a:srcRect l="20410" r="22896"/>
          <a:stretch/>
        </p:blipFill>
        <p:spPr>
          <a:xfrm>
            <a:off x="2857552" y="2537488"/>
            <a:ext cx="1485900" cy="262092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p:blipFill>
        <p:spPr>
          <a:xfrm>
            <a:off x="4706282" y="2851756"/>
            <a:ext cx="1327275" cy="2327709"/>
          </a:xfrm>
          <a:prstGeom prst="rect">
            <a:avLst/>
          </a:prstGeom>
        </p:spPr>
      </p:pic>
      <p:pic>
        <p:nvPicPr>
          <p:cNvPr id="58" name="Picture 57"/>
          <p:cNvPicPr>
            <a:picLocks noChangeAspect="1"/>
          </p:cNvPicPr>
          <p:nvPr/>
        </p:nvPicPr>
        <p:blipFill>
          <a:blip r:embed="rId19"/>
          <a:stretch>
            <a:fillRect/>
          </a:stretch>
        </p:blipFill>
        <p:spPr>
          <a:xfrm rot="2795588">
            <a:off x="4074071" y="2653762"/>
            <a:ext cx="310923" cy="370364"/>
          </a:xfrm>
          <a:prstGeom prst="rect">
            <a:avLst/>
          </a:prstGeom>
        </p:spPr>
      </p:pic>
    </p:spTree>
    <p:custDataLst>
      <p:tags r:id="rId1"/>
    </p:custDataLst>
    <p:extLst>
      <p:ext uri="{BB962C8B-B14F-4D97-AF65-F5344CB8AC3E}">
        <p14:creationId xmlns:p14="http://schemas.microsoft.com/office/powerpoint/2010/main" val="1583680903"/>
      </p:ext>
    </p:extLst>
  </p:cSld>
  <p:clrMapOvr>
    <a:masterClrMapping/>
  </p:clrMapOvr>
  <p:transition advTm="360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extLst>
    <p:ext uri="{E180D4A7-C9FB-4DFB-919C-405C955672EB}">
      <p14:showEvtLst xmlns:p14="http://schemas.microsoft.com/office/powerpoint/2010/main">
        <p14:playEvt time="80" objId="13"/>
        <p14:stopEvt time="10025" objId="13"/>
        <p14:playEvt time="10215" objId="28"/>
        <p14:stopEvt time="20117" objId="2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afe or cafeteria interior cartoon Royalty Free Vector Image">
            <a:extLst>
              <a:ext uri="{FF2B5EF4-FFF2-40B4-BE49-F238E27FC236}">
                <a16:creationId xmlns:a16="http://schemas.microsoft.com/office/drawing/2014/main" id="{2C1AD547-FE3C-439F-AD30-38F28DCE0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a:off x="-17893" y="4047"/>
            <a:ext cx="9161893" cy="5139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6C3A0C0-BEB0-434E-839C-CCDF93A7B765}"/>
              </a:ext>
            </a:extLst>
          </p:cNvPr>
          <p:cNvSpPr/>
          <p:nvPr/>
        </p:nvSpPr>
        <p:spPr>
          <a:xfrm>
            <a:off x="1202961" y="3659071"/>
            <a:ext cx="6925456" cy="1017860"/>
          </a:xfrm>
          <a:prstGeom prst="round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6D1C18"/>
                </a:solidFill>
                <a:latin typeface="#9Slide07 IcielLa Chic Pro Shad" panose="02000506090000020004" pitchFamily="2" charset="0"/>
              </a:rPr>
              <a:t>Bài học và thực hành</a:t>
            </a:r>
            <a:endParaRPr lang="en-US" sz="6600" b="1" dirty="0">
              <a:solidFill>
                <a:srgbClr val="6D1C18"/>
              </a:solidFill>
              <a:latin typeface="#9Slide07 IcielLa Chic Pro Shad" panose="02000506090000020004" pitchFamily="2" charset="0"/>
            </a:endParaRPr>
          </a:p>
        </p:txBody>
      </p:sp>
      <p:pic>
        <p:nvPicPr>
          <p:cNvPr id="6146" name="Picture 2" descr="Premium Vector | Smiling happy female pastry chef. woman chef is cooking.  hand drawn illustration. | Cute bakery, Hand drawn vector illustrations,  Cartoon chef">
            <a:extLst>
              <a:ext uri="{FF2B5EF4-FFF2-40B4-BE49-F238E27FC236}">
                <a16:creationId xmlns:a16="http://schemas.microsoft.com/office/drawing/2014/main" id="{BC7582A5-AD41-4FD3-9B05-A6D3669437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2054157" y="33728"/>
            <a:ext cx="5035687" cy="402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8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03" y="-250135"/>
            <a:ext cx="7092616" cy="55751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302" y="1021708"/>
            <a:ext cx="6593396" cy="3100085"/>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6438569" y="2537424"/>
            <a:ext cx="2933700" cy="2606278"/>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artoon cafe background cafeteria interior Vector Image">
            <a:extLst>
              <a:ext uri="{FF2B5EF4-FFF2-40B4-BE49-F238E27FC236}">
                <a16:creationId xmlns:a16="http://schemas.microsoft.com/office/drawing/2014/main" id="{C12EE4D2-DFAC-4E61-950F-C08893BA0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7B9AE2C8-3445-4640-A604-E3AC6CE7EFA5}"/>
              </a:ext>
            </a:extLst>
          </p:cNvPr>
          <p:cNvSpPr/>
          <p:nvPr/>
        </p:nvSpPr>
        <p:spPr>
          <a:xfrm>
            <a:off x="415978" y="348522"/>
            <a:ext cx="8184629" cy="4328409"/>
          </a:xfrm>
          <a:custGeom>
            <a:avLst/>
            <a:gdLst>
              <a:gd name="connsiteX0" fmla="*/ 0 w 8184629"/>
              <a:gd name="connsiteY0" fmla="*/ 431629 h 4328409"/>
              <a:gd name="connsiteX1" fmla="*/ 431629 w 8184629"/>
              <a:gd name="connsiteY1" fmla="*/ 0 h 4328409"/>
              <a:gd name="connsiteX2" fmla="*/ 7753000 w 8184629"/>
              <a:gd name="connsiteY2" fmla="*/ 0 h 4328409"/>
              <a:gd name="connsiteX3" fmla="*/ 8184629 w 8184629"/>
              <a:gd name="connsiteY3" fmla="*/ 431629 h 4328409"/>
              <a:gd name="connsiteX4" fmla="*/ 8184629 w 8184629"/>
              <a:gd name="connsiteY4" fmla="*/ 3896780 h 4328409"/>
              <a:gd name="connsiteX5" fmla="*/ 7753000 w 8184629"/>
              <a:gd name="connsiteY5" fmla="*/ 4328409 h 4328409"/>
              <a:gd name="connsiteX6" fmla="*/ 431629 w 8184629"/>
              <a:gd name="connsiteY6" fmla="*/ 4328409 h 4328409"/>
              <a:gd name="connsiteX7" fmla="*/ 0 w 8184629"/>
              <a:gd name="connsiteY7" fmla="*/ 3896780 h 4328409"/>
              <a:gd name="connsiteX8" fmla="*/ 0 w 8184629"/>
              <a:gd name="connsiteY8" fmla="*/ 431629 h 43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629" h="4328409" fill="none" extrusionOk="0">
                <a:moveTo>
                  <a:pt x="0" y="431629"/>
                </a:moveTo>
                <a:cubicBezTo>
                  <a:pt x="371" y="203284"/>
                  <a:pt x="202729" y="15914"/>
                  <a:pt x="431629" y="0"/>
                </a:cubicBezTo>
                <a:cubicBezTo>
                  <a:pt x="2425199" y="72427"/>
                  <a:pt x="6532535" y="61419"/>
                  <a:pt x="7753000" y="0"/>
                </a:cubicBezTo>
                <a:cubicBezTo>
                  <a:pt x="7988101" y="-22588"/>
                  <a:pt x="8143953" y="180944"/>
                  <a:pt x="8184629" y="431629"/>
                </a:cubicBezTo>
                <a:cubicBezTo>
                  <a:pt x="8285505" y="1505815"/>
                  <a:pt x="8077316" y="2524015"/>
                  <a:pt x="8184629" y="3896780"/>
                </a:cubicBezTo>
                <a:cubicBezTo>
                  <a:pt x="8193278" y="4091264"/>
                  <a:pt x="7964511" y="4298286"/>
                  <a:pt x="7753000" y="4328409"/>
                </a:cubicBezTo>
                <a:cubicBezTo>
                  <a:pt x="5810366" y="4358236"/>
                  <a:pt x="2139341" y="4249103"/>
                  <a:pt x="431629" y="4328409"/>
                </a:cubicBezTo>
                <a:cubicBezTo>
                  <a:pt x="229679" y="4324291"/>
                  <a:pt x="-38272" y="4142730"/>
                  <a:pt x="0" y="3896780"/>
                </a:cubicBezTo>
                <a:cubicBezTo>
                  <a:pt x="50037" y="2609680"/>
                  <a:pt x="770" y="1558341"/>
                  <a:pt x="0" y="431629"/>
                </a:cubicBezTo>
                <a:close/>
              </a:path>
              <a:path w="8184629" h="4328409" stroke="0" extrusionOk="0">
                <a:moveTo>
                  <a:pt x="0" y="431629"/>
                </a:moveTo>
                <a:cubicBezTo>
                  <a:pt x="26377" y="200437"/>
                  <a:pt x="199975" y="14018"/>
                  <a:pt x="431629" y="0"/>
                </a:cubicBezTo>
                <a:cubicBezTo>
                  <a:pt x="1752888" y="123000"/>
                  <a:pt x="6895676" y="-96860"/>
                  <a:pt x="7753000" y="0"/>
                </a:cubicBezTo>
                <a:cubicBezTo>
                  <a:pt x="7977500" y="-10580"/>
                  <a:pt x="8193623" y="175114"/>
                  <a:pt x="8184629" y="431629"/>
                </a:cubicBezTo>
                <a:cubicBezTo>
                  <a:pt x="8187802" y="915645"/>
                  <a:pt x="8278896" y="3328952"/>
                  <a:pt x="8184629" y="3896780"/>
                </a:cubicBezTo>
                <a:cubicBezTo>
                  <a:pt x="8161758" y="4143448"/>
                  <a:pt x="7978526" y="4326305"/>
                  <a:pt x="7753000" y="4328409"/>
                </a:cubicBezTo>
                <a:cubicBezTo>
                  <a:pt x="4917793" y="4167702"/>
                  <a:pt x="2132432" y="4368076"/>
                  <a:pt x="431629" y="4328409"/>
                </a:cubicBezTo>
                <a:cubicBezTo>
                  <a:pt x="164784" y="4322660"/>
                  <a:pt x="-42352" y="4115975"/>
                  <a:pt x="0" y="3896780"/>
                </a:cubicBezTo>
                <a:cubicBezTo>
                  <a:pt x="32216" y="2893345"/>
                  <a:pt x="57206" y="1263126"/>
                  <a:pt x="0" y="43162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9B1AE1FF-291D-423A-A719-A51CA4BB1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81" y="1143513"/>
            <a:ext cx="1554886" cy="1549720"/>
          </a:xfrm>
          <a:prstGeom prst="rect">
            <a:avLst/>
          </a:prstGeom>
        </p:spPr>
      </p:pic>
      <p:pic>
        <p:nvPicPr>
          <p:cNvPr id="10" name="Picture 9">
            <a:extLst>
              <a:ext uri="{FF2B5EF4-FFF2-40B4-BE49-F238E27FC236}">
                <a16:creationId xmlns:a16="http://schemas.microsoft.com/office/drawing/2014/main" id="{7DBB1ABC-042D-4617-A7B3-A4F30B035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920" y="1196967"/>
            <a:ext cx="1579913" cy="1536382"/>
          </a:xfrm>
          <a:prstGeom prst="rect">
            <a:avLst/>
          </a:prstGeom>
        </p:spPr>
      </p:pic>
      <p:pic>
        <p:nvPicPr>
          <p:cNvPr id="13" name="Picture 12">
            <a:extLst>
              <a:ext uri="{FF2B5EF4-FFF2-40B4-BE49-F238E27FC236}">
                <a16:creationId xmlns:a16="http://schemas.microsoft.com/office/drawing/2014/main" id="{7DB86F5A-61EA-400E-AC9A-203B0D4B4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632" y="1196967"/>
            <a:ext cx="1655290" cy="1532676"/>
          </a:xfrm>
          <a:prstGeom prst="rect">
            <a:avLst/>
          </a:prstGeom>
        </p:spPr>
      </p:pic>
      <p:pic>
        <p:nvPicPr>
          <p:cNvPr id="19" name="Picture 18">
            <a:extLst>
              <a:ext uri="{FF2B5EF4-FFF2-40B4-BE49-F238E27FC236}">
                <a16:creationId xmlns:a16="http://schemas.microsoft.com/office/drawing/2014/main" id="{0C583FCE-5CF6-4BD5-9C95-4A3F5B9CC4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355" y="2898629"/>
            <a:ext cx="1522357" cy="1497400"/>
          </a:xfrm>
          <a:prstGeom prst="rect">
            <a:avLst/>
          </a:prstGeom>
        </p:spPr>
      </p:pic>
      <p:pic>
        <p:nvPicPr>
          <p:cNvPr id="22" name="Picture 21">
            <a:extLst>
              <a:ext uri="{FF2B5EF4-FFF2-40B4-BE49-F238E27FC236}">
                <a16:creationId xmlns:a16="http://schemas.microsoft.com/office/drawing/2014/main" id="{D0540D2C-5C85-4D22-BDDE-4AF4D02F2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7237" y="2896862"/>
            <a:ext cx="1626596" cy="1499167"/>
          </a:xfrm>
          <a:prstGeom prst="rect">
            <a:avLst/>
          </a:prstGeom>
        </p:spPr>
      </p:pic>
      <p:pic>
        <p:nvPicPr>
          <p:cNvPr id="26" name="Picture 25">
            <a:extLst>
              <a:ext uri="{FF2B5EF4-FFF2-40B4-BE49-F238E27FC236}">
                <a16:creationId xmlns:a16="http://schemas.microsoft.com/office/drawing/2014/main" id="{35109BE1-6743-4607-A306-D16998A8B0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1632" y="2903904"/>
            <a:ext cx="1618956" cy="1492125"/>
          </a:xfrm>
          <a:prstGeom prst="rect">
            <a:avLst/>
          </a:prstGeom>
        </p:spPr>
      </p:pic>
      <p:sp>
        <p:nvSpPr>
          <p:cNvPr id="29" name="TextBox 28">
            <a:extLst>
              <a:ext uri="{FF2B5EF4-FFF2-40B4-BE49-F238E27FC236}">
                <a16:creationId xmlns:a16="http://schemas.microsoft.com/office/drawing/2014/main" id="{296B7A87-9614-46D1-B7C6-FA41EA2611BA}"/>
              </a:ext>
            </a:extLst>
          </p:cNvPr>
          <p:cNvSpPr txBox="1"/>
          <p:nvPr/>
        </p:nvSpPr>
        <p:spPr>
          <a:xfrm>
            <a:off x="1783641" y="579890"/>
            <a:ext cx="5903698" cy="400110"/>
          </a:xfrm>
          <a:prstGeom prst="rect">
            <a:avLst/>
          </a:prstGeom>
          <a:noFill/>
        </p:spPr>
        <p:txBody>
          <a:bodyPr wrap="square">
            <a:spAutoFit/>
          </a:bodyPr>
          <a:lstStyle/>
          <a:p>
            <a:r>
              <a:rPr lang="vi-VN" sz="2000" b="1"/>
              <a:t>Quan sát hai mặt của mỗi tờ tiền dưới đây. </a:t>
            </a:r>
            <a:endParaRPr lang="en-US" sz="2000" b="1"/>
          </a:p>
        </p:txBody>
      </p:sp>
    </p:spTree>
    <p:extLst>
      <p:ext uri="{BB962C8B-B14F-4D97-AF65-F5344CB8AC3E}">
        <p14:creationId xmlns:p14="http://schemas.microsoft.com/office/powerpoint/2010/main" val="4480563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artoon cafe background cafeteria interior Vector Image">
            <a:extLst>
              <a:ext uri="{FF2B5EF4-FFF2-40B4-BE49-F238E27FC236}">
                <a16:creationId xmlns:a16="http://schemas.microsoft.com/office/drawing/2014/main" id="{C12EE4D2-DFAC-4E61-950F-C08893BA0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7B9AE2C8-3445-4640-A604-E3AC6CE7EFA5}"/>
              </a:ext>
            </a:extLst>
          </p:cNvPr>
          <p:cNvSpPr/>
          <p:nvPr/>
        </p:nvSpPr>
        <p:spPr>
          <a:xfrm>
            <a:off x="415978" y="348522"/>
            <a:ext cx="8184629" cy="4328409"/>
          </a:xfrm>
          <a:custGeom>
            <a:avLst/>
            <a:gdLst>
              <a:gd name="connsiteX0" fmla="*/ 0 w 8184629"/>
              <a:gd name="connsiteY0" fmla="*/ 431629 h 4328409"/>
              <a:gd name="connsiteX1" fmla="*/ 431629 w 8184629"/>
              <a:gd name="connsiteY1" fmla="*/ 0 h 4328409"/>
              <a:gd name="connsiteX2" fmla="*/ 7753000 w 8184629"/>
              <a:gd name="connsiteY2" fmla="*/ 0 h 4328409"/>
              <a:gd name="connsiteX3" fmla="*/ 8184629 w 8184629"/>
              <a:gd name="connsiteY3" fmla="*/ 431629 h 4328409"/>
              <a:gd name="connsiteX4" fmla="*/ 8184629 w 8184629"/>
              <a:gd name="connsiteY4" fmla="*/ 3896780 h 4328409"/>
              <a:gd name="connsiteX5" fmla="*/ 7753000 w 8184629"/>
              <a:gd name="connsiteY5" fmla="*/ 4328409 h 4328409"/>
              <a:gd name="connsiteX6" fmla="*/ 431629 w 8184629"/>
              <a:gd name="connsiteY6" fmla="*/ 4328409 h 4328409"/>
              <a:gd name="connsiteX7" fmla="*/ 0 w 8184629"/>
              <a:gd name="connsiteY7" fmla="*/ 3896780 h 4328409"/>
              <a:gd name="connsiteX8" fmla="*/ 0 w 8184629"/>
              <a:gd name="connsiteY8" fmla="*/ 431629 h 43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629" h="4328409" fill="none" extrusionOk="0">
                <a:moveTo>
                  <a:pt x="0" y="431629"/>
                </a:moveTo>
                <a:cubicBezTo>
                  <a:pt x="371" y="203284"/>
                  <a:pt x="202729" y="15914"/>
                  <a:pt x="431629" y="0"/>
                </a:cubicBezTo>
                <a:cubicBezTo>
                  <a:pt x="2425199" y="72427"/>
                  <a:pt x="6532535" y="61419"/>
                  <a:pt x="7753000" y="0"/>
                </a:cubicBezTo>
                <a:cubicBezTo>
                  <a:pt x="7988101" y="-22588"/>
                  <a:pt x="8143953" y="180944"/>
                  <a:pt x="8184629" y="431629"/>
                </a:cubicBezTo>
                <a:cubicBezTo>
                  <a:pt x="8285505" y="1505815"/>
                  <a:pt x="8077316" y="2524015"/>
                  <a:pt x="8184629" y="3896780"/>
                </a:cubicBezTo>
                <a:cubicBezTo>
                  <a:pt x="8193278" y="4091264"/>
                  <a:pt x="7964511" y="4298286"/>
                  <a:pt x="7753000" y="4328409"/>
                </a:cubicBezTo>
                <a:cubicBezTo>
                  <a:pt x="5810366" y="4358236"/>
                  <a:pt x="2139341" y="4249103"/>
                  <a:pt x="431629" y="4328409"/>
                </a:cubicBezTo>
                <a:cubicBezTo>
                  <a:pt x="229679" y="4324291"/>
                  <a:pt x="-38272" y="4142730"/>
                  <a:pt x="0" y="3896780"/>
                </a:cubicBezTo>
                <a:cubicBezTo>
                  <a:pt x="50037" y="2609680"/>
                  <a:pt x="770" y="1558341"/>
                  <a:pt x="0" y="431629"/>
                </a:cubicBezTo>
                <a:close/>
              </a:path>
              <a:path w="8184629" h="4328409" stroke="0" extrusionOk="0">
                <a:moveTo>
                  <a:pt x="0" y="431629"/>
                </a:moveTo>
                <a:cubicBezTo>
                  <a:pt x="26377" y="200437"/>
                  <a:pt x="199975" y="14018"/>
                  <a:pt x="431629" y="0"/>
                </a:cubicBezTo>
                <a:cubicBezTo>
                  <a:pt x="1752888" y="123000"/>
                  <a:pt x="6895676" y="-96860"/>
                  <a:pt x="7753000" y="0"/>
                </a:cubicBezTo>
                <a:cubicBezTo>
                  <a:pt x="7977500" y="-10580"/>
                  <a:pt x="8193623" y="175114"/>
                  <a:pt x="8184629" y="431629"/>
                </a:cubicBezTo>
                <a:cubicBezTo>
                  <a:pt x="8187802" y="915645"/>
                  <a:pt x="8278896" y="3328952"/>
                  <a:pt x="8184629" y="3896780"/>
                </a:cubicBezTo>
                <a:cubicBezTo>
                  <a:pt x="8161758" y="4143448"/>
                  <a:pt x="7978526" y="4326305"/>
                  <a:pt x="7753000" y="4328409"/>
                </a:cubicBezTo>
                <a:cubicBezTo>
                  <a:pt x="4917793" y="4167702"/>
                  <a:pt x="2132432" y="4368076"/>
                  <a:pt x="431629" y="4328409"/>
                </a:cubicBezTo>
                <a:cubicBezTo>
                  <a:pt x="164784" y="4322660"/>
                  <a:pt x="-42352" y="4115975"/>
                  <a:pt x="0" y="3896780"/>
                </a:cubicBezTo>
                <a:cubicBezTo>
                  <a:pt x="32216" y="2893345"/>
                  <a:pt x="57206" y="1263126"/>
                  <a:pt x="0" y="43162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B1AE1FF-291D-423A-A719-A51CA4BB1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81" y="1143513"/>
            <a:ext cx="1554886" cy="1549720"/>
          </a:xfrm>
          <a:prstGeom prst="rect">
            <a:avLst/>
          </a:prstGeom>
        </p:spPr>
      </p:pic>
      <p:pic>
        <p:nvPicPr>
          <p:cNvPr id="10" name="Picture 9">
            <a:extLst>
              <a:ext uri="{FF2B5EF4-FFF2-40B4-BE49-F238E27FC236}">
                <a16:creationId xmlns:a16="http://schemas.microsoft.com/office/drawing/2014/main" id="{7DBB1ABC-042D-4617-A7B3-A4F30B035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920" y="1196967"/>
            <a:ext cx="1579913" cy="1536382"/>
          </a:xfrm>
          <a:prstGeom prst="rect">
            <a:avLst/>
          </a:prstGeom>
        </p:spPr>
      </p:pic>
      <p:pic>
        <p:nvPicPr>
          <p:cNvPr id="13" name="Picture 12">
            <a:extLst>
              <a:ext uri="{FF2B5EF4-FFF2-40B4-BE49-F238E27FC236}">
                <a16:creationId xmlns:a16="http://schemas.microsoft.com/office/drawing/2014/main" id="{7DB86F5A-61EA-400E-AC9A-203B0D4B4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632" y="1196967"/>
            <a:ext cx="1655290" cy="1532676"/>
          </a:xfrm>
          <a:prstGeom prst="rect">
            <a:avLst/>
          </a:prstGeom>
        </p:spPr>
      </p:pic>
      <p:pic>
        <p:nvPicPr>
          <p:cNvPr id="19" name="Picture 18">
            <a:extLst>
              <a:ext uri="{FF2B5EF4-FFF2-40B4-BE49-F238E27FC236}">
                <a16:creationId xmlns:a16="http://schemas.microsoft.com/office/drawing/2014/main" id="{0C583FCE-5CF6-4BD5-9C95-4A3F5B9CC4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355" y="2898629"/>
            <a:ext cx="1522357" cy="1497400"/>
          </a:xfrm>
          <a:prstGeom prst="rect">
            <a:avLst/>
          </a:prstGeom>
        </p:spPr>
      </p:pic>
      <p:pic>
        <p:nvPicPr>
          <p:cNvPr id="22" name="Picture 21">
            <a:extLst>
              <a:ext uri="{FF2B5EF4-FFF2-40B4-BE49-F238E27FC236}">
                <a16:creationId xmlns:a16="http://schemas.microsoft.com/office/drawing/2014/main" id="{D0540D2C-5C85-4D22-BDDE-4AF4D02F2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7237" y="2896862"/>
            <a:ext cx="1626596" cy="1499167"/>
          </a:xfrm>
          <a:prstGeom prst="rect">
            <a:avLst/>
          </a:prstGeom>
        </p:spPr>
      </p:pic>
      <p:pic>
        <p:nvPicPr>
          <p:cNvPr id="26" name="Picture 25">
            <a:extLst>
              <a:ext uri="{FF2B5EF4-FFF2-40B4-BE49-F238E27FC236}">
                <a16:creationId xmlns:a16="http://schemas.microsoft.com/office/drawing/2014/main" id="{35109BE1-6743-4607-A306-D16998A8B0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1632" y="2903904"/>
            <a:ext cx="1618956" cy="1492125"/>
          </a:xfrm>
          <a:prstGeom prst="rect">
            <a:avLst/>
          </a:prstGeom>
        </p:spPr>
      </p:pic>
      <p:sp>
        <p:nvSpPr>
          <p:cNvPr id="29" name="TextBox 28">
            <a:extLst>
              <a:ext uri="{FF2B5EF4-FFF2-40B4-BE49-F238E27FC236}">
                <a16:creationId xmlns:a16="http://schemas.microsoft.com/office/drawing/2014/main" id="{296B7A87-9614-46D1-B7C6-FA41EA2611BA}"/>
              </a:ext>
            </a:extLst>
          </p:cNvPr>
          <p:cNvSpPr txBox="1"/>
          <p:nvPr/>
        </p:nvSpPr>
        <p:spPr>
          <a:xfrm>
            <a:off x="377543" y="401378"/>
            <a:ext cx="8261498"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Đọc số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và chữ </a:t>
            </a: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ghi trên mỗi tờ tiền trên </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để biết mệnh giá của các tờ tiền.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1496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artoon cafe background cafeteria interior Vector Image">
            <a:extLst>
              <a:ext uri="{FF2B5EF4-FFF2-40B4-BE49-F238E27FC236}">
                <a16:creationId xmlns:a16="http://schemas.microsoft.com/office/drawing/2014/main" id="{523845A9-2A38-4FA9-ABBD-69B033C356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5F36028-1D33-4A3B-A494-92D6853642DE}"/>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
            <a:extLst>
              <a:ext uri="{FF2B5EF4-FFF2-40B4-BE49-F238E27FC236}">
                <a16:creationId xmlns:a16="http://schemas.microsoft.com/office/drawing/2014/main" id="{E03805EE-93B9-E2A2-4CA1-E397706A7A1C}"/>
              </a:ext>
            </a:extLst>
          </p:cNvPr>
          <p:cNvSpPr txBox="1">
            <a:spLocks noChangeArrowheads="1"/>
          </p:cNvSpPr>
          <p:nvPr/>
        </p:nvSpPr>
        <p:spPr bwMode="auto">
          <a:xfrm>
            <a:off x="528451" y="3739920"/>
            <a:ext cx="8058150" cy="830997"/>
          </a:xfrm>
          <a:prstGeom prst="rect">
            <a:avLst/>
          </a:prstGeom>
          <a:noFill/>
          <a:ln w="9525">
            <a:noFill/>
            <a:miter lim="800000"/>
            <a:headEnd/>
            <a:tailEnd/>
          </a:ln>
        </p:spPr>
        <p:txBody>
          <a:bodyPr wrap="square">
            <a:spAutoFit/>
          </a:bodyPr>
          <a:lstStyle/>
          <a:p>
            <a:pPr algn="ctr"/>
            <a:r>
              <a:rPr lang="vi-VN" sz="2400" b="1" dirty="0" err="1">
                <a:solidFill>
                  <a:srgbClr val="C00000"/>
                </a:solidFill>
                <a:latin typeface="Times New Roman" panose="02020603050405020304" pitchFamily="18" charset="0"/>
              </a:rPr>
              <a:t>Hình</a:t>
            </a:r>
            <a:r>
              <a:rPr lang="vi-VN" sz="2400" b="1" dirty="0">
                <a:solidFill>
                  <a:srgbClr val="C00000"/>
                </a:solidFill>
                <a:latin typeface="Times New Roman" panose="02020603050405020304" pitchFamily="18" charset="0"/>
              </a:rPr>
              <a:t> ảnh các cô công nhân đang làm việc tại Nhà máy dệt Nam Định. Đây từng là nhà máy dệt lớn nhất Đông Dương.</a:t>
            </a:r>
            <a:endParaRPr lang="en-US" sz="2400" b="1" dirty="0">
              <a:solidFill>
                <a:srgbClr val="C00000"/>
              </a:solidFill>
              <a:latin typeface="Calibri"/>
            </a:endParaRPr>
          </a:p>
        </p:txBody>
      </p:sp>
      <p:pic>
        <p:nvPicPr>
          <p:cNvPr id="16" name="Picture 15">
            <a:extLst>
              <a:ext uri="{FF2B5EF4-FFF2-40B4-BE49-F238E27FC236}">
                <a16:creationId xmlns:a16="http://schemas.microsoft.com/office/drawing/2014/main" id="{E061CFEF-2758-4828-9EA1-373309FF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020" y="204563"/>
            <a:ext cx="2725715" cy="2716659"/>
          </a:xfrm>
          <a:prstGeom prst="rect">
            <a:avLst/>
          </a:prstGeom>
        </p:spPr>
      </p:pic>
      <p:cxnSp>
        <p:nvCxnSpPr>
          <p:cNvPr id="5" name="Straight Arrow Connector 9">
            <a:extLst>
              <a:ext uri="{FF2B5EF4-FFF2-40B4-BE49-F238E27FC236}">
                <a16:creationId xmlns:a16="http://schemas.microsoft.com/office/drawing/2014/main" id="{AFD7A863-5E1E-0AEA-BE9E-7295D5FE2EEF}"/>
              </a:ext>
            </a:extLst>
          </p:cNvPr>
          <p:cNvCxnSpPr>
            <a:cxnSpLocks/>
          </p:cNvCxnSpPr>
          <p:nvPr/>
        </p:nvCxnSpPr>
        <p:spPr>
          <a:xfrm flipV="1">
            <a:off x="1848446" y="772916"/>
            <a:ext cx="1611385" cy="789976"/>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6" name="Straight Arrow Connector 13">
            <a:extLst>
              <a:ext uri="{FF2B5EF4-FFF2-40B4-BE49-F238E27FC236}">
                <a16:creationId xmlns:a16="http://schemas.microsoft.com/office/drawing/2014/main" id="{C1F68BB6-171F-308F-49D1-ECC54043B5E8}"/>
              </a:ext>
            </a:extLst>
          </p:cNvPr>
          <p:cNvCxnSpPr>
            <a:cxnSpLocks/>
          </p:cNvCxnSpPr>
          <p:nvPr/>
        </p:nvCxnSpPr>
        <p:spPr>
          <a:xfrm flipH="1" flipV="1">
            <a:off x="4908378" y="801967"/>
            <a:ext cx="2291122" cy="313651"/>
          </a:xfrm>
          <a:prstGeom prst="straightConnector1">
            <a:avLst/>
          </a:prstGeom>
          <a:ln w="28575">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7" name="TextBox 15">
            <a:extLst>
              <a:ext uri="{FF2B5EF4-FFF2-40B4-BE49-F238E27FC236}">
                <a16:creationId xmlns:a16="http://schemas.microsoft.com/office/drawing/2014/main" id="{6B2D318B-9306-8CED-6EC0-4D4070C40A3A}"/>
              </a:ext>
            </a:extLst>
          </p:cNvPr>
          <p:cNvSpPr txBox="1">
            <a:spLocks noChangeArrowheads="1"/>
          </p:cNvSpPr>
          <p:nvPr/>
        </p:nvSpPr>
        <p:spPr bwMode="auto">
          <a:xfrm>
            <a:off x="0" y="1382444"/>
            <a:ext cx="2097002" cy="461665"/>
          </a:xfrm>
          <a:prstGeom prst="rect">
            <a:avLst/>
          </a:prstGeom>
          <a:noFill/>
          <a:ln w="9525">
            <a:noFill/>
            <a:miter lim="800000"/>
            <a:headEnd/>
            <a:tailEnd/>
          </a:ln>
        </p:spPr>
        <p:txBody>
          <a:bodyPr wrap="square">
            <a:spAutoFit/>
          </a:bodyPr>
          <a:lstStyle/>
          <a:p>
            <a:pPr algn="ctr"/>
            <a:r>
              <a:rPr lang="en-US" sz="2400" b="1" dirty="0">
                <a:solidFill>
                  <a:prstClr val="black"/>
                </a:solidFill>
                <a:latin typeface="Times New Roman" pitchFamily="18" charset="0"/>
                <a:cs typeface="Times New Roman" pitchFamily="18" charset="0"/>
              </a:rPr>
              <a:t>QUỐC HUY</a:t>
            </a:r>
          </a:p>
        </p:txBody>
      </p:sp>
      <p:sp>
        <p:nvSpPr>
          <p:cNvPr id="8" name="TextBox 16">
            <a:extLst>
              <a:ext uri="{FF2B5EF4-FFF2-40B4-BE49-F238E27FC236}">
                <a16:creationId xmlns:a16="http://schemas.microsoft.com/office/drawing/2014/main" id="{8BAD7292-F67B-3CA1-102C-8E8A3868B09D}"/>
              </a:ext>
            </a:extLst>
          </p:cNvPr>
          <p:cNvSpPr txBox="1">
            <a:spLocks noChangeArrowheads="1"/>
          </p:cNvSpPr>
          <p:nvPr/>
        </p:nvSpPr>
        <p:spPr bwMode="auto">
          <a:xfrm>
            <a:off x="6487589" y="1112248"/>
            <a:ext cx="2099012" cy="830997"/>
          </a:xfrm>
          <a:prstGeom prst="rect">
            <a:avLst/>
          </a:prstGeom>
          <a:noFill/>
          <a:ln w="9525">
            <a:noFill/>
            <a:miter lim="800000"/>
            <a:headEnd/>
            <a:tailEnd/>
          </a:ln>
        </p:spPr>
        <p:txBody>
          <a:bodyPr wrap="square">
            <a:spAutoFit/>
          </a:bodyPr>
          <a:lstStyle/>
          <a:p>
            <a:pPr algn="ctr">
              <a:defRPr/>
            </a:pPr>
            <a:r>
              <a:rPr lang="en-US" sz="2400" b="1" dirty="0">
                <a:solidFill>
                  <a:srgbClr val="F79646">
                    <a:lumMod val="75000"/>
                  </a:srgbClr>
                </a:solidFill>
                <a:latin typeface="Times New Roman" pitchFamily="18" charset="0"/>
                <a:cs typeface="Times New Roman" pitchFamily="18" charset="0"/>
              </a:rPr>
              <a:t>CHÂN DUNG BÁC HỒ</a:t>
            </a:r>
          </a:p>
        </p:txBody>
      </p:sp>
      <p:sp>
        <p:nvSpPr>
          <p:cNvPr id="9" name="TextBox 18">
            <a:extLst>
              <a:ext uri="{FF2B5EF4-FFF2-40B4-BE49-F238E27FC236}">
                <a16:creationId xmlns:a16="http://schemas.microsoft.com/office/drawing/2014/main" id="{15FDC785-A3EB-451D-67EA-DD4F45F8BF48}"/>
              </a:ext>
            </a:extLst>
          </p:cNvPr>
          <p:cNvSpPr txBox="1">
            <a:spLocks noChangeArrowheads="1"/>
          </p:cNvSpPr>
          <p:nvPr/>
        </p:nvSpPr>
        <p:spPr bwMode="auto">
          <a:xfrm>
            <a:off x="169831" y="563862"/>
            <a:ext cx="2097002" cy="461665"/>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QUỐC HIỆU</a:t>
            </a:r>
          </a:p>
        </p:txBody>
      </p:sp>
      <p:sp>
        <p:nvSpPr>
          <p:cNvPr id="11" name="TextBox 22">
            <a:extLst>
              <a:ext uri="{FF2B5EF4-FFF2-40B4-BE49-F238E27FC236}">
                <a16:creationId xmlns:a16="http://schemas.microsoft.com/office/drawing/2014/main" id="{D13A4891-9607-572A-F768-C2792F95972C}"/>
              </a:ext>
            </a:extLst>
          </p:cNvPr>
          <p:cNvSpPr txBox="1">
            <a:spLocks noChangeArrowheads="1"/>
          </p:cNvSpPr>
          <p:nvPr/>
        </p:nvSpPr>
        <p:spPr bwMode="auto">
          <a:xfrm>
            <a:off x="7213277" y="2824660"/>
            <a:ext cx="1639492" cy="461665"/>
          </a:xfrm>
          <a:prstGeom prst="rect">
            <a:avLst/>
          </a:prstGeom>
          <a:noFill/>
          <a:ln w="9525">
            <a:noFill/>
            <a:miter lim="800000"/>
            <a:headEnd/>
            <a:tailEnd/>
          </a:ln>
        </p:spPr>
        <p:txBody>
          <a:bodyPr wrap="square">
            <a:spAutoFit/>
          </a:bodyPr>
          <a:lstStyle/>
          <a:p>
            <a:r>
              <a:rPr lang="en-US" sz="2400" b="1" dirty="0">
                <a:solidFill>
                  <a:srgbClr val="0070C0"/>
                </a:solidFill>
                <a:latin typeface="Times New Roman" pitchFamily="18" charset="0"/>
                <a:cs typeface="Times New Roman" pitchFamily="18" charset="0"/>
              </a:rPr>
              <a:t>SỐ SÊRI</a:t>
            </a:r>
          </a:p>
        </p:txBody>
      </p:sp>
      <p:cxnSp>
        <p:nvCxnSpPr>
          <p:cNvPr id="12" name="Straight Arrow Connector 26">
            <a:extLst>
              <a:ext uri="{FF2B5EF4-FFF2-40B4-BE49-F238E27FC236}">
                <a16:creationId xmlns:a16="http://schemas.microsoft.com/office/drawing/2014/main" id="{3918B3B4-2773-0055-1B3E-7F161DE7835B}"/>
              </a:ext>
            </a:extLst>
          </p:cNvPr>
          <p:cNvCxnSpPr>
            <a:cxnSpLocks/>
          </p:cNvCxnSpPr>
          <p:nvPr/>
        </p:nvCxnSpPr>
        <p:spPr>
          <a:xfrm flipH="1" flipV="1">
            <a:off x="4363835" y="691166"/>
            <a:ext cx="2943119" cy="238457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2">
            <a:extLst>
              <a:ext uri="{FF2B5EF4-FFF2-40B4-BE49-F238E27FC236}">
                <a16:creationId xmlns:a16="http://schemas.microsoft.com/office/drawing/2014/main" id="{4FA97216-B600-AE6E-1583-AAB342277FEB}"/>
              </a:ext>
            </a:extLst>
          </p:cNvPr>
          <p:cNvSpPr txBox="1">
            <a:spLocks noChangeArrowheads="1"/>
          </p:cNvSpPr>
          <p:nvPr/>
        </p:nvSpPr>
        <p:spPr bwMode="auto">
          <a:xfrm>
            <a:off x="934835" y="3078185"/>
            <a:ext cx="6858000" cy="553998"/>
          </a:xfrm>
          <a:prstGeom prst="rect">
            <a:avLst/>
          </a:prstGeom>
          <a:noFill/>
          <a:ln w="9525">
            <a:noFill/>
            <a:miter lim="800000"/>
            <a:headEnd/>
            <a:tailEnd/>
          </a:ln>
          <a:effectLst/>
        </p:spPr>
        <p:txBody>
          <a:bodyPr>
            <a:spAutoFit/>
          </a:bodyPr>
          <a:lstStyle/>
          <a:p>
            <a:pPr algn="ctr">
              <a:spcBef>
                <a:spcPct val="50000"/>
              </a:spcBef>
            </a:pPr>
            <a:r>
              <a:rPr lang="vi-VN" sz="3000" b="1">
                <a:solidFill>
                  <a:srgbClr val="FF0000"/>
                </a:solidFill>
                <a:latin typeface="Times New Roman" pitchFamily="18" charset="0"/>
                <a:cs typeface="Times New Roman" pitchFamily="18" charset="0"/>
              </a:rPr>
              <a:t>2 000</a:t>
            </a:r>
            <a:r>
              <a:rPr lang="en-US" sz="3000" b="1">
                <a:solidFill>
                  <a:srgbClr val="FF0000"/>
                </a:solidFill>
                <a:latin typeface="Times New Roman" pitchFamily="18" charset="0"/>
                <a:cs typeface="Times New Roman" pitchFamily="18" charset="0"/>
              </a:rPr>
              <a:t>: </a:t>
            </a:r>
            <a:r>
              <a:rPr lang="en-US" sz="3000" b="1">
                <a:solidFill>
                  <a:srgbClr val="EA1ECD"/>
                </a:solidFill>
                <a:latin typeface="Times New Roman" pitchFamily="18" charset="0"/>
                <a:cs typeface="Times New Roman" pitchFamily="18" charset="0"/>
              </a:rPr>
              <a:t>Hai nghìn đồng</a:t>
            </a:r>
            <a:endParaRPr lang="en-US" sz="3000" b="1" dirty="0">
              <a:solidFill>
                <a:srgbClr val="EA1ECD"/>
              </a:solidFill>
              <a:latin typeface="Times New Roman" pitchFamily="18" charset="0"/>
              <a:cs typeface="Times New Roman" pitchFamily="18" charset="0"/>
            </a:endParaRPr>
          </a:p>
        </p:txBody>
      </p:sp>
      <p:cxnSp>
        <p:nvCxnSpPr>
          <p:cNvPr id="10" name="Straight Arrow Connector 20">
            <a:extLst>
              <a:ext uri="{FF2B5EF4-FFF2-40B4-BE49-F238E27FC236}">
                <a16:creationId xmlns:a16="http://schemas.microsoft.com/office/drawing/2014/main" id="{9613476B-F888-0D3B-968F-AF7EADC2367C}"/>
              </a:ext>
            </a:extLst>
          </p:cNvPr>
          <p:cNvCxnSpPr>
            <a:cxnSpLocks/>
          </p:cNvCxnSpPr>
          <p:nvPr/>
        </p:nvCxnSpPr>
        <p:spPr>
          <a:xfrm flipV="1">
            <a:off x="2097002" y="393405"/>
            <a:ext cx="2083875" cy="3795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83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par>
                                <p:cTn id="35" presetID="2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9"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100839baoxaydung_image016-650x406">
            <a:extLst>
              <a:ext uri="{FF2B5EF4-FFF2-40B4-BE49-F238E27FC236}">
                <a16:creationId xmlns:a16="http://schemas.microsoft.com/office/drawing/2014/main" id="{D3A17FF9-D9C7-7C81-A3A1-A63C8285FE49}"/>
              </a:ext>
            </a:extLst>
          </p:cNvPr>
          <p:cNvPicPr>
            <a:picLocks noGrp="1" noChangeAspect="1"/>
          </p:cNvPicPr>
          <p:nvPr>
            <p:ph sz="half" idx="4294967295"/>
          </p:nvPr>
        </p:nvPicPr>
        <p:blipFill>
          <a:blip r:embed="rId2"/>
          <a:stretch>
            <a:fillRect/>
          </a:stretch>
        </p:blipFill>
        <p:spPr>
          <a:xfrm>
            <a:off x="38894" y="0"/>
            <a:ext cx="9066212" cy="5143500"/>
          </a:xfrm>
          <a:prstGeom prst="rect">
            <a:avLst/>
          </a:prstGeom>
        </p:spPr>
      </p:pic>
      <p:pic>
        <p:nvPicPr>
          <p:cNvPr id="5" name="Picture 4" descr="tien 2000 (sau)">
            <a:extLst>
              <a:ext uri="{FF2B5EF4-FFF2-40B4-BE49-F238E27FC236}">
                <a16:creationId xmlns:a16="http://schemas.microsoft.com/office/drawing/2014/main" id="{9226A445-8957-5795-0B2D-617E93601B95}"/>
              </a:ext>
            </a:extLst>
          </p:cNvPr>
          <p:cNvPicPr>
            <a:picLocks noChangeAspect="1" noChangeArrowheads="1"/>
          </p:cNvPicPr>
          <p:nvPr/>
        </p:nvPicPr>
        <p:blipFill>
          <a:blip r:embed="rId3" cstate="print"/>
          <a:srcRect l="2560" t="4961" r="2777" b="4068"/>
          <a:stretch>
            <a:fillRect/>
          </a:stretch>
        </p:blipFill>
        <p:spPr bwMode="auto">
          <a:xfrm>
            <a:off x="5801899" y="3418609"/>
            <a:ext cx="3342101" cy="172489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837085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artoon cafe background cafeteria interior Vector Image">
            <a:extLst>
              <a:ext uri="{FF2B5EF4-FFF2-40B4-BE49-F238E27FC236}">
                <a16:creationId xmlns:a16="http://schemas.microsoft.com/office/drawing/2014/main" id="{35D2F218-1130-40EC-814E-020C11C77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91454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7C3043C-F5FC-413D-BE94-C098F63A5DE8}"/>
              </a:ext>
            </a:extLst>
          </p:cNvPr>
          <p:cNvSpPr/>
          <p:nvPr/>
        </p:nvSpPr>
        <p:spPr>
          <a:xfrm>
            <a:off x="0" y="85060"/>
            <a:ext cx="9045930" cy="4853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0920C532-91AF-CD2C-C088-F65DF9D2E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038" y="331349"/>
            <a:ext cx="3294759" cy="2831570"/>
          </a:xfrm>
          <a:prstGeom prst="rect">
            <a:avLst/>
          </a:prstGeom>
        </p:spPr>
      </p:pic>
      <p:sp>
        <p:nvSpPr>
          <p:cNvPr id="13" name="TextBox 2">
            <a:extLst>
              <a:ext uri="{FF2B5EF4-FFF2-40B4-BE49-F238E27FC236}">
                <a16:creationId xmlns:a16="http://schemas.microsoft.com/office/drawing/2014/main" id="{726AB4BA-1507-F301-7626-844CC357AD61}"/>
              </a:ext>
            </a:extLst>
          </p:cNvPr>
          <p:cNvSpPr txBox="1">
            <a:spLocks noChangeArrowheads="1"/>
          </p:cNvSpPr>
          <p:nvPr/>
        </p:nvSpPr>
        <p:spPr bwMode="auto">
          <a:xfrm>
            <a:off x="242307" y="3611822"/>
            <a:ext cx="8659385" cy="1200329"/>
          </a:xfrm>
          <a:prstGeom prst="rect">
            <a:avLst/>
          </a:prstGeom>
          <a:noFill/>
          <a:ln w="9525">
            <a:noFill/>
            <a:miter lim="800000"/>
            <a:headEnd/>
            <a:tailEnd/>
          </a:ln>
        </p:spPr>
        <p:txBody>
          <a:bodyPr wrap="square">
            <a:spAutoFit/>
          </a:bodyPr>
          <a:lstStyle/>
          <a:p>
            <a:pPr algn="ctr"/>
            <a:r>
              <a:rPr lang="vi-VN" sz="2400" b="1" dirty="0">
                <a:solidFill>
                  <a:srgbClr val="C00000"/>
                </a:solidFill>
                <a:latin typeface="Times New Roman" panose="02020603050405020304" pitchFamily="18" charset="0"/>
              </a:rPr>
              <a:t>Đây </a:t>
            </a:r>
            <a:r>
              <a:rPr lang="vi-VN" sz="2400" b="1" dirty="0" err="1">
                <a:solidFill>
                  <a:srgbClr val="C00000"/>
                </a:solidFill>
                <a:latin typeface="Times New Roman" panose="02020603050405020304" pitchFamily="18" charset="0"/>
              </a:rPr>
              <a:t>là</a:t>
            </a:r>
            <a:r>
              <a:rPr lang="vi-VN" sz="2400" b="1" dirty="0">
                <a:solidFill>
                  <a:srgbClr val="C00000"/>
                </a:solidFill>
                <a:latin typeface="Times New Roman" panose="02020603050405020304" pitchFamily="18" charset="0"/>
              </a:rPr>
              <a:t> Nhà máy thủy điện Trị An, được xây dựng trên sông Đồng Nai. Nhà máy được hỗ trợ về tài chính và công nghệ của Liên Xô từ năm 1984, khánh thành và đưa vào sử dụng từ năm 1991.</a:t>
            </a:r>
          </a:p>
        </p:txBody>
      </p:sp>
      <p:sp>
        <p:nvSpPr>
          <p:cNvPr id="14" name="Text Box 12">
            <a:extLst>
              <a:ext uri="{FF2B5EF4-FFF2-40B4-BE49-F238E27FC236}">
                <a16:creationId xmlns:a16="http://schemas.microsoft.com/office/drawing/2014/main" id="{FDE72848-86FC-C87D-4839-B3DB50B42A93}"/>
              </a:ext>
            </a:extLst>
          </p:cNvPr>
          <p:cNvSpPr txBox="1">
            <a:spLocks noChangeArrowheads="1"/>
          </p:cNvSpPr>
          <p:nvPr/>
        </p:nvSpPr>
        <p:spPr bwMode="auto">
          <a:xfrm>
            <a:off x="726364" y="3155260"/>
            <a:ext cx="7593202" cy="1246495"/>
          </a:xfrm>
          <a:prstGeom prst="rect">
            <a:avLst/>
          </a:prstGeom>
          <a:noFill/>
          <a:ln w="9525">
            <a:noFill/>
            <a:miter lim="800000"/>
            <a:headEnd/>
            <a:tailEnd/>
          </a:ln>
          <a:effectLst/>
        </p:spPr>
        <p:txBody>
          <a:bodyPr wrap="square">
            <a:spAutoFit/>
          </a:bodyPr>
          <a:lstStyle/>
          <a:p>
            <a:pPr algn="ctr">
              <a:spcBef>
                <a:spcPct val="50000"/>
              </a:spcBef>
            </a:pPr>
            <a:r>
              <a:rPr lang="en-US" sz="3000" b="1">
                <a:solidFill>
                  <a:srgbClr val="EC008C"/>
                </a:solidFill>
                <a:latin typeface="Times New Roman" pitchFamily="18" charset="0"/>
                <a:cs typeface="Times New Roman" pitchFamily="18" charset="0"/>
              </a:rPr>
              <a:t>5</a:t>
            </a:r>
            <a:r>
              <a:rPr lang="vi-VN" sz="3000" b="1">
                <a:solidFill>
                  <a:srgbClr val="EC008C"/>
                </a:solidFill>
                <a:latin typeface="Times New Roman" pitchFamily="18" charset="0"/>
                <a:cs typeface="Times New Roman" pitchFamily="18" charset="0"/>
              </a:rPr>
              <a:t>000: </a:t>
            </a:r>
            <a:r>
              <a:rPr lang="en-US" sz="3000" b="1">
                <a:solidFill>
                  <a:srgbClr val="EC008C"/>
                </a:solidFill>
                <a:latin typeface="Times New Roman" pitchFamily="18" charset="0"/>
                <a:cs typeface="Times New Roman" pitchFamily="18" charset="0"/>
              </a:rPr>
              <a:t>Năm </a:t>
            </a:r>
            <a:r>
              <a:rPr lang="vi-VN" sz="3000" b="1">
                <a:solidFill>
                  <a:srgbClr val="EC008C"/>
                </a:solidFill>
                <a:latin typeface="Times New Roman" pitchFamily="18" charset="0"/>
                <a:cs typeface="Times New Roman" pitchFamily="18" charset="0"/>
              </a:rPr>
              <a:t>nghìn đồng</a:t>
            </a:r>
          </a:p>
          <a:p>
            <a:pPr algn="ctr">
              <a:spcBef>
                <a:spcPct val="50000"/>
              </a:spcBef>
            </a:pPr>
            <a:endParaRPr lang="en-US" sz="3000" b="1" dirty="0">
              <a:solidFill>
                <a:srgbClr val="EC008C"/>
              </a:solidFill>
              <a:latin typeface="Times New Roman" pitchFamily="18" charset="0"/>
              <a:cs typeface="Times New Roman" pitchFamily="18" charset="0"/>
            </a:endParaRPr>
          </a:p>
        </p:txBody>
      </p:sp>
    </p:spTree>
    <p:extLst>
      <p:ext uri="{BB962C8B-B14F-4D97-AF65-F5344CB8AC3E}">
        <p14:creationId xmlns:p14="http://schemas.microsoft.com/office/powerpoint/2010/main" val="33567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4)">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1|14.5|15"/>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3|24.4|15.4"/>
</p:tagLst>
</file>

<file path=ppt/tags/tag5.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5913</TotalTime>
  <Words>887</Words>
  <Application>Microsoft Office PowerPoint</Application>
  <PresentationFormat>On-screen Show (16:9)</PresentationFormat>
  <Paragraphs>120</Paragraphs>
  <Slides>40</Slides>
  <Notes>6</Notes>
  <HiddenSlides>0</HiddenSlides>
  <MMClips>3</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40</vt:i4>
      </vt:variant>
    </vt:vector>
  </HeadingPairs>
  <TitlesOfParts>
    <vt:vector size="73" baseType="lpstr">
      <vt:lpstr>等线</vt:lpstr>
      <vt:lpstr>等线 Light</vt:lpstr>
      <vt:lpstr>LNTH-LuoLuoNotangYuanTi 1</vt:lpstr>
      <vt:lpstr>微软雅黑</vt:lpstr>
      <vt:lpstr>#9Slide07 IcielLa Chic Pro Shad</vt:lpstr>
      <vt:lpstr>Arial</vt:lpstr>
      <vt:lpstr>Arial Rounded MT Bold</vt:lpstr>
      <vt:lpstr>Averta Std CY</vt:lpstr>
      <vt:lpstr>Averta Std CY Bold</vt:lpstr>
      <vt:lpstr>Calibri</vt:lpstr>
      <vt:lpstr>Calibri Light</vt:lpstr>
      <vt:lpstr>Quicksand Medium</vt:lpstr>
      <vt:lpstr>SVN-Poky's</vt:lpstr>
      <vt:lpstr>Times New Roman</vt:lpstr>
      <vt:lpstr>UTM Avo</vt:lpstr>
      <vt:lpstr>UVN Banh Mi</vt:lpstr>
      <vt:lpstr>VNI-Avo</vt:lpstr>
      <vt:lpstr>华康少女文字W5</vt:lpstr>
      <vt:lpstr>Hoạt động</vt:lpstr>
      <vt:lpstr>Khởi động</vt:lpstr>
      <vt:lpstr>Khám phá và Luyện tập</vt:lpstr>
      <vt:lpstr>9_www.33ppt.com</vt:lpstr>
      <vt:lpstr>PPT定制1801380800</vt:lpstr>
      <vt:lpstr>1_Khởi động</vt:lpstr>
      <vt:lpstr>2_Khởi động</vt:lpstr>
      <vt:lpstr>4_Office 主题</vt:lpstr>
      <vt:lpstr>https://www.freeppt7.com</vt:lpstr>
      <vt:lpstr>Kawaii Bubble Tea Bran MK Plan by Slidesgo</vt:lpstr>
      <vt:lpstr>Office Theme</vt:lpstr>
      <vt:lpstr>1_Office 主题</vt:lpstr>
      <vt:lpstr>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Giống nhau</vt:lpstr>
      <vt:lpstr>Giống nhau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cp:revision>
  <dcterms:created xsi:type="dcterms:W3CDTF">2021-03-08T07:39:19Z</dcterms:created>
  <dcterms:modified xsi:type="dcterms:W3CDTF">2023-03-23T13:20:14Z</dcterms:modified>
  <cp:category>9Slide.vn</cp:category>
  <cp:contentStatus/>
</cp:coreProperties>
</file>