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24"/>
  </p:notesMasterIdLst>
  <p:sldIdLst>
    <p:sldId id="8333" r:id="rId4"/>
    <p:sldId id="257" r:id="rId5"/>
    <p:sldId id="1137" r:id="rId6"/>
    <p:sldId id="8342" r:id="rId7"/>
    <p:sldId id="8334" r:id="rId8"/>
    <p:sldId id="1128" r:id="rId9"/>
    <p:sldId id="8343" r:id="rId10"/>
    <p:sldId id="8344" r:id="rId11"/>
    <p:sldId id="8346" r:id="rId12"/>
    <p:sldId id="8347" r:id="rId13"/>
    <p:sldId id="8348" r:id="rId14"/>
    <p:sldId id="8345" r:id="rId15"/>
    <p:sldId id="8349" r:id="rId16"/>
    <p:sldId id="8350" r:id="rId17"/>
    <p:sldId id="8351" r:id="rId18"/>
    <p:sldId id="8352" r:id="rId19"/>
    <p:sldId id="8353" r:id="rId20"/>
    <p:sldId id="8354" r:id="rId21"/>
    <p:sldId id="8355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418" autoAdjust="0"/>
  </p:normalViewPr>
  <p:slideViewPr>
    <p:cSldViewPr snapToGrid="0">
      <p:cViewPr varScale="1">
        <p:scale>
          <a:sx n="62" d="100"/>
          <a:sy n="62" d="100"/>
        </p:scale>
        <p:origin x="8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E4EF3-9C06-4F7B-8B30-47A8DFB961D3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20F3B-437A-4C75-BC3D-E9288AF43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8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536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699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443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74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146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004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325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281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562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1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75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097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590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094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818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3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6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11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3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57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75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71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8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587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2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1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44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25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58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21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9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C81E3B90-E6DB-4391-A415-7F45980F54F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7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EE9064C6-2E66-4F7D-9299-05EDD23AE5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33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8D6923C5-7B2A-4470-B895-4A5F6E7ADFA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838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1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1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1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1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5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4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196501-BFE5-4666-9CA5-A627272CD278}"/>
              </a:ext>
            </a:extLst>
          </p:cNvPr>
          <p:cNvSpPr txBox="1"/>
          <p:nvPr/>
        </p:nvSpPr>
        <p:spPr>
          <a:xfrm>
            <a:off x="4776467" y="5439871"/>
            <a:ext cx="372216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ạo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tài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nguyên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098" name="Picture 2" descr="Hạt gạo Tài Nguyên có màu trắng đục. Khi nấu, cho cơm ráo, mềm, xốp, ngọt  cơm. Đặc biệt, cơm vẫn ngon khi để nguội.">
            <a:extLst>
              <a:ext uri="{FF2B5EF4-FFF2-40B4-BE49-F238E27FC236}">
                <a16:creationId xmlns:a16="http://schemas.microsoft.com/office/drawing/2014/main" id="{7407505B-896B-48AA-B337-CDF96CE8D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743" y="1068036"/>
            <a:ext cx="4066045" cy="406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939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196501-BFE5-4666-9CA5-A627272CD278}"/>
              </a:ext>
            </a:extLst>
          </p:cNvPr>
          <p:cNvSpPr txBox="1"/>
          <p:nvPr/>
        </p:nvSpPr>
        <p:spPr>
          <a:xfrm>
            <a:off x="4776467" y="5439871"/>
            <a:ext cx="372216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ạo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tám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xoan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2" name="Picture 2" descr="Đặc tính giống gạo Tám xoan Hải Hậu">
            <a:extLst>
              <a:ext uri="{FF2B5EF4-FFF2-40B4-BE49-F238E27FC236}">
                <a16:creationId xmlns:a16="http://schemas.microsoft.com/office/drawing/2014/main" id="{CD2CFE40-DE9E-41DB-AC4B-3EC300ED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170" y="663435"/>
            <a:ext cx="762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36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196501-BFE5-4666-9CA5-A627272CD278}"/>
              </a:ext>
            </a:extLst>
          </p:cNvPr>
          <p:cNvSpPr txBox="1"/>
          <p:nvPr/>
        </p:nvSpPr>
        <p:spPr>
          <a:xfrm>
            <a:off x="5039938" y="5278719"/>
            <a:ext cx="372216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ạo ST 25</a:t>
            </a:r>
          </a:p>
        </p:txBody>
      </p:sp>
      <p:pic>
        <p:nvPicPr>
          <p:cNvPr id="2050" name="Picture 2" descr="Gạo ST 25">
            <a:extLst>
              <a:ext uri="{FF2B5EF4-FFF2-40B4-BE49-F238E27FC236}">
                <a16:creationId xmlns:a16="http://schemas.microsoft.com/office/drawing/2014/main" id="{45E9C468-0C1E-48A5-93C5-9D3770378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357" y="997029"/>
            <a:ext cx="2969540" cy="39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112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196501-BFE5-4666-9CA5-A627272CD278}"/>
              </a:ext>
            </a:extLst>
          </p:cNvPr>
          <p:cNvSpPr txBox="1"/>
          <p:nvPr/>
        </p:nvSpPr>
        <p:spPr>
          <a:xfrm>
            <a:off x="4807463" y="5600929"/>
            <a:ext cx="372216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ạo 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bụi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6" name="Picture 2" descr="Gạo một bụi đỏ - P734081 | Sàn thương mại điện tử của khách hàng Viettelpost">
            <a:extLst>
              <a:ext uri="{FF2B5EF4-FFF2-40B4-BE49-F238E27FC236}">
                <a16:creationId xmlns:a16="http://schemas.microsoft.com/office/drawing/2014/main" id="{637FBB82-ADF9-432C-8CFC-0568EF0ED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700" y="1027522"/>
            <a:ext cx="3296943" cy="439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68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405192" y="281031"/>
            <a:ext cx="755979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763277" y="648905"/>
            <a:ext cx="100235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000" b="1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nào đúng, câu nào sai?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A93CDA-B1B0-3689-E108-7639ECB42459}"/>
              </a:ext>
            </a:extLst>
          </p:cNvPr>
          <p:cNvSpPr txBox="1"/>
          <p:nvPr/>
        </p:nvSpPr>
        <p:spPr>
          <a:xfrm>
            <a:off x="1355375" y="1635422"/>
            <a:ext cx="1012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khả năng xảy ra khi xe ô tô</a:t>
            </a:r>
            <a:r>
              <a:rPr lang="en-US" sz="3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chuyển đến ngã tư: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23E8CF-5148-413B-9C48-B8E3880FDE5C}"/>
              </a:ext>
            </a:extLst>
          </p:cNvPr>
          <p:cNvSpPr txBox="1"/>
          <p:nvPr/>
        </p:nvSpPr>
        <p:spPr>
          <a:xfrm>
            <a:off x="1355375" y="2968049"/>
            <a:ext cx="10125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	Xe có thể rẽ trái.</a:t>
            </a:r>
          </a:p>
          <a:p>
            <a:pPr lvl="0">
              <a:defRPr/>
            </a:pPr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	Xe có thể rẽ phải.</a:t>
            </a:r>
          </a:p>
          <a:p>
            <a:pPr lvl="0">
              <a:defRPr/>
            </a:pPr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	Xe có thể đi thẳng.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C3109-05D4-4937-B0E9-DEDF566AA4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89648"/>
            <a:ext cx="4826141" cy="318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58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405192" y="281031"/>
            <a:ext cx="755979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763277" y="648905"/>
            <a:ext cx="100235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nào đúng, câu nào sai?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A93CDA-B1B0-3689-E108-7639ECB42459}"/>
              </a:ext>
            </a:extLst>
          </p:cNvPr>
          <p:cNvSpPr txBox="1"/>
          <p:nvPr/>
        </p:nvSpPr>
        <p:spPr>
          <a:xfrm>
            <a:off x="1355375" y="1635422"/>
            <a:ext cx="1012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khả năng xảy ra khi xe ô tô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 chuyển đến ngã tư: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23E8CF-5148-413B-9C48-B8E3880FDE5C}"/>
              </a:ext>
            </a:extLst>
          </p:cNvPr>
          <p:cNvSpPr txBox="1"/>
          <p:nvPr/>
        </p:nvSpPr>
        <p:spPr>
          <a:xfrm>
            <a:off x="1161171" y="2970476"/>
            <a:ext cx="4671378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	Xe có thể rẽ trái.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không thể rẽ trái vì có biển cấm rẽ trái.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C3109-05D4-4937-B0E9-DEDF566AA4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89648"/>
            <a:ext cx="4826141" cy="318189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62BE71-2023-47ED-9D89-FBDE7D3D0686}"/>
              </a:ext>
            </a:extLst>
          </p:cNvPr>
          <p:cNvSpPr/>
          <p:nvPr/>
        </p:nvSpPr>
        <p:spPr>
          <a:xfrm>
            <a:off x="9330980" y="2715821"/>
            <a:ext cx="1335682" cy="9428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84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  <p:bldP spid="16" grpId="0"/>
      <p:bldP spid="18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405192" y="281031"/>
            <a:ext cx="755979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763277" y="648905"/>
            <a:ext cx="100235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nào đúng, câu nào sai?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A93CDA-B1B0-3689-E108-7639ECB42459}"/>
              </a:ext>
            </a:extLst>
          </p:cNvPr>
          <p:cNvSpPr txBox="1"/>
          <p:nvPr/>
        </p:nvSpPr>
        <p:spPr>
          <a:xfrm>
            <a:off x="1355375" y="1635422"/>
            <a:ext cx="1012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khả năng xảy ra khi xe ô tô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 chuyển đến ngã tư: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23E8CF-5148-413B-9C48-B8E3880FDE5C}"/>
              </a:ext>
            </a:extLst>
          </p:cNvPr>
          <p:cNvSpPr txBox="1"/>
          <p:nvPr/>
        </p:nvSpPr>
        <p:spPr>
          <a:xfrm>
            <a:off x="1161171" y="2970476"/>
            <a:ext cx="4671378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	Xe có thể rẽ phải.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Có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thể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C3109-05D4-4937-B0E9-DEDF566AA4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89648"/>
            <a:ext cx="4826141" cy="318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32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405192" y="281031"/>
            <a:ext cx="755979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763277" y="648905"/>
            <a:ext cx="100235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nào đúng, câu nào sai?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A93CDA-B1B0-3689-E108-7639ECB42459}"/>
              </a:ext>
            </a:extLst>
          </p:cNvPr>
          <p:cNvSpPr txBox="1"/>
          <p:nvPr/>
        </p:nvSpPr>
        <p:spPr>
          <a:xfrm>
            <a:off x="1355375" y="1635422"/>
            <a:ext cx="1012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khả năng xảy ra khi xe ô tô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 chuyển đến ngã tư: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23E8CF-5148-413B-9C48-B8E3880FDE5C}"/>
              </a:ext>
            </a:extLst>
          </p:cNvPr>
          <p:cNvSpPr txBox="1"/>
          <p:nvPr/>
        </p:nvSpPr>
        <p:spPr>
          <a:xfrm>
            <a:off x="1161171" y="2970476"/>
            <a:ext cx="4671378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	Xe có thể đi thẳng.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Có thể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C3109-05D4-4937-B0E9-DEDF566AA4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89648"/>
            <a:ext cx="4826141" cy="318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27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EA4212-7751-4DC2-AD4E-F7C4B5EA3E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320" y="1844872"/>
            <a:ext cx="7879824" cy="294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4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679043" y="1279355"/>
            <a:ext cx="7864374" cy="416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3600" b="1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Nam là một trong các nước xuất khẩu gạo nhiều nhất trên thế giới. </a:t>
            </a:r>
            <a:endParaRPr lang="en-US" sz="3600" b="1" ker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en-US" sz="3600" b="1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 ST 25 của Việt Nam được đánh giá là một trong những loại gạo ngon nhất trên thế giới. 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2" descr="Gạo ST 25">
            <a:extLst>
              <a:ext uri="{FF2B5EF4-FFF2-40B4-BE49-F238E27FC236}">
                <a16:creationId xmlns:a16="http://schemas.microsoft.com/office/drawing/2014/main" id="{1C5C8E2D-DCB7-4C12-BE7C-421C44F1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948" y="1573130"/>
            <a:ext cx="2969540" cy="39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866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72AB0EB7-DAF5-EC64-9150-2D07D2B2FA9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DA422-3FC2-150D-6D95-6DF7DEDAB653}"/>
              </a:ext>
            </a:extLst>
          </p:cNvPr>
          <p:cNvSpPr txBox="1"/>
          <p:nvPr/>
        </p:nvSpPr>
        <p:spPr>
          <a:xfrm>
            <a:off x="2000250" y="2743200"/>
            <a:ext cx="8515350" cy="1501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VỀ MỘT SỐ YẾU TỐ THỐNG KÊ VÀ XÁC SUẤT</a:t>
            </a:r>
            <a:endParaRPr lang="en-US" sz="4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314925" y="233137"/>
            <a:ext cx="755979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187397" y="595237"/>
            <a:ext cx="100235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000" b="1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nhân viên theo dõi việc nhập gạo vào kho, cứ mỗi bao gạo</a:t>
            </a:r>
            <a:r>
              <a:rPr lang="en-US" sz="3000" b="1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 nhập vào kho thì nhân viên lại vẽ một vạch vào sổ.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A93CDA-B1B0-3689-E108-7639ECB42459}"/>
              </a:ext>
            </a:extLst>
          </p:cNvPr>
          <p:cNvSpPr txBox="1"/>
          <p:nvPr/>
        </p:nvSpPr>
        <p:spPr>
          <a:xfrm>
            <a:off x="1187397" y="1634432"/>
            <a:ext cx="10125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 đây là kết quả kiểm điểm và ghi chép số lượng bao từng loại gạo.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9E53D3-2FD6-431A-BBBE-6290849F5A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91" y="2910893"/>
            <a:ext cx="10229250" cy="352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0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B9AE4C-B6AB-1C81-B644-C1FF787E19BA}"/>
              </a:ext>
            </a:extLst>
          </p:cNvPr>
          <p:cNvSpPr txBox="1"/>
          <p:nvPr/>
        </p:nvSpPr>
        <p:spPr>
          <a:xfrm>
            <a:off x="650930" y="2752725"/>
            <a:ext cx="11135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 đọc kết quả kiểm đếm và hoàn thiện bảng thống kê dưới đây.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(Mỗi bao gạo đều cân nặng 50 kg.)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596166-1F4D-494B-821E-9D96B402DB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63" y="611707"/>
            <a:ext cx="6556694" cy="2260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5855B3-86EF-4C33-A2EB-887208634F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84" y="3772978"/>
            <a:ext cx="10058207" cy="25655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614C59-7E9C-48F0-968F-615ABB7CF74F}"/>
              </a:ext>
            </a:extLst>
          </p:cNvPr>
          <p:cNvSpPr/>
          <p:nvPr/>
        </p:nvSpPr>
        <p:spPr>
          <a:xfrm>
            <a:off x="5635310" y="5071652"/>
            <a:ext cx="842982" cy="5077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A245CC5-B5A3-43C4-AD57-5E16B1CC275D}"/>
              </a:ext>
            </a:extLst>
          </p:cNvPr>
          <p:cNvSpPr/>
          <p:nvPr/>
        </p:nvSpPr>
        <p:spPr>
          <a:xfrm>
            <a:off x="5457532" y="5830782"/>
            <a:ext cx="1276934" cy="5077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 kg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6FA0C59-EADD-4301-A69C-4D551FE9798A}"/>
              </a:ext>
            </a:extLst>
          </p:cNvPr>
          <p:cNvSpPr/>
          <p:nvPr/>
        </p:nvSpPr>
        <p:spPr>
          <a:xfrm>
            <a:off x="7446196" y="5080661"/>
            <a:ext cx="842982" cy="5077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012FBDD-EDEC-416C-8859-1AB3A562CCA5}"/>
              </a:ext>
            </a:extLst>
          </p:cNvPr>
          <p:cNvSpPr/>
          <p:nvPr/>
        </p:nvSpPr>
        <p:spPr>
          <a:xfrm>
            <a:off x="7268418" y="5839791"/>
            <a:ext cx="1276934" cy="5077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kg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0AEA6D-ADF7-477C-ABB4-AB2FA843DB1D}"/>
              </a:ext>
            </a:extLst>
          </p:cNvPr>
          <p:cNvSpPr/>
          <p:nvPr/>
        </p:nvSpPr>
        <p:spPr>
          <a:xfrm>
            <a:off x="8899909" y="5080661"/>
            <a:ext cx="842982" cy="5077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293B5AF-1102-4E53-9F16-9A0B4615C185}"/>
              </a:ext>
            </a:extLst>
          </p:cNvPr>
          <p:cNvSpPr/>
          <p:nvPr/>
        </p:nvSpPr>
        <p:spPr>
          <a:xfrm>
            <a:off x="8722131" y="5839791"/>
            <a:ext cx="1276934" cy="5077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kg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37B3C63-DE91-4D1D-AB16-AC7DD336FDE4}"/>
              </a:ext>
            </a:extLst>
          </p:cNvPr>
          <p:cNvSpPr/>
          <p:nvPr/>
        </p:nvSpPr>
        <p:spPr>
          <a:xfrm>
            <a:off x="10142098" y="5080661"/>
            <a:ext cx="842982" cy="5077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57D043-4C04-4720-AA67-BF975F0EED91}"/>
              </a:ext>
            </a:extLst>
          </p:cNvPr>
          <p:cNvSpPr/>
          <p:nvPr/>
        </p:nvSpPr>
        <p:spPr>
          <a:xfrm>
            <a:off x="9964320" y="5839791"/>
            <a:ext cx="1276934" cy="5077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kg</a:t>
            </a:r>
          </a:p>
        </p:txBody>
      </p:sp>
    </p:spTree>
    <p:extLst>
      <p:ext uri="{BB962C8B-B14F-4D97-AF65-F5344CB8AC3E}">
        <p14:creationId xmlns:p14="http://schemas.microsoft.com/office/powerpoint/2010/main" val="2759862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CC1043-57EA-5EEF-1F26-AB21C35B4E69}"/>
              </a:ext>
            </a:extLst>
          </p:cNvPr>
          <p:cNvSpPr txBox="1"/>
          <p:nvPr/>
        </p:nvSpPr>
        <p:spPr>
          <a:xfrm>
            <a:off x="1285487" y="3620157"/>
            <a:ext cx="1050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bảng thống kê đã hoàn thiện để trả lời các câu hỏi.</a:t>
            </a:r>
            <a:endParaRPr lang="en-US" sz="32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01C8A6-051A-4521-A9BD-E0863953E7E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214" t="-6770" r="5852" b="17264"/>
          <a:stretch/>
        </p:blipFill>
        <p:spPr>
          <a:xfrm>
            <a:off x="918432" y="550075"/>
            <a:ext cx="10355133" cy="29518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2C0025-6108-4819-8A91-4050A857CE67}"/>
              </a:ext>
            </a:extLst>
          </p:cNvPr>
          <p:cNvSpPr txBox="1"/>
          <p:nvPr/>
        </p:nvSpPr>
        <p:spPr>
          <a:xfrm>
            <a:off x="2900675" y="4225322"/>
            <a:ext cx="7270942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	Loại gạo nào nhập về nhiều nhất?</a:t>
            </a:r>
          </a:p>
          <a:p>
            <a:pPr algn="just">
              <a:lnSpc>
                <a:spcPct val="150000"/>
              </a:lnSpc>
            </a:pPr>
            <a:r>
              <a:rPr lang="vi-VN" sz="32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	Loại gạo nào nhập về ít nhất?</a:t>
            </a:r>
            <a:endParaRPr lang="en-US" sz="32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01C8A6-051A-4521-A9BD-E0863953E7E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214" t="-6770" r="5852" b="17264"/>
          <a:stretch/>
        </p:blipFill>
        <p:spPr>
          <a:xfrm>
            <a:off x="918432" y="550075"/>
            <a:ext cx="10355133" cy="29518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2C0025-6108-4819-8A91-4050A857CE67}"/>
              </a:ext>
            </a:extLst>
          </p:cNvPr>
          <p:cNvSpPr txBox="1"/>
          <p:nvPr/>
        </p:nvSpPr>
        <p:spPr>
          <a:xfrm>
            <a:off x="2460527" y="3535198"/>
            <a:ext cx="72709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	Loại gạo nào nhập về nhiều nhất?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B07346-D5B1-4FBC-B8CE-84C93FA82334}"/>
              </a:ext>
            </a:extLst>
          </p:cNvPr>
          <p:cNvSpPr/>
          <p:nvPr/>
        </p:nvSpPr>
        <p:spPr>
          <a:xfrm>
            <a:off x="5257677" y="2821597"/>
            <a:ext cx="1329103" cy="5172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196501-BFE5-4666-9CA5-A627272CD278}"/>
              </a:ext>
            </a:extLst>
          </p:cNvPr>
          <p:cNvSpPr txBox="1"/>
          <p:nvPr/>
        </p:nvSpPr>
        <p:spPr>
          <a:xfrm>
            <a:off x="2725127" y="4686512"/>
            <a:ext cx="72709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 gạo Tài nguyên nhập về nhiều nhất.</a:t>
            </a:r>
          </a:p>
        </p:txBody>
      </p:sp>
    </p:spTree>
    <p:extLst>
      <p:ext uri="{BB962C8B-B14F-4D97-AF65-F5344CB8AC3E}">
        <p14:creationId xmlns:p14="http://schemas.microsoft.com/office/powerpoint/2010/main" val="1388628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5" grpId="0" animBg="1"/>
      <p:bldP spid="1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01C8A6-051A-4521-A9BD-E0863953E7E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214" t="-6770" r="5852" b="17264"/>
          <a:stretch/>
        </p:blipFill>
        <p:spPr>
          <a:xfrm>
            <a:off x="918432" y="550075"/>
            <a:ext cx="10355133" cy="29518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2C0025-6108-4819-8A91-4050A857CE67}"/>
              </a:ext>
            </a:extLst>
          </p:cNvPr>
          <p:cNvSpPr txBox="1"/>
          <p:nvPr/>
        </p:nvSpPr>
        <p:spPr>
          <a:xfrm>
            <a:off x="2460527" y="3535198"/>
            <a:ext cx="72709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	Loại gạo nào nhập về ít nhất?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B07346-D5B1-4FBC-B8CE-84C93FA82334}"/>
              </a:ext>
            </a:extLst>
          </p:cNvPr>
          <p:cNvSpPr/>
          <p:nvPr/>
        </p:nvSpPr>
        <p:spPr>
          <a:xfrm>
            <a:off x="8527820" y="2840509"/>
            <a:ext cx="1203649" cy="4915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196501-BFE5-4666-9CA5-A627272CD278}"/>
              </a:ext>
            </a:extLst>
          </p:cNvPr>
          <p:cNvSpPr txBox="1"/>
          <p:nvPr/>
        </p:nvSpPr>
        <p:spPr>
          <a:xfrm>
            <a:off x="3314062" y="4728016"/>
            <a:ext cx="72709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 gạo ST 25 nhập về ít nhất.</a:t>
            </a:r>
          </a:p>
        </p:txBody>
      </p:sp>
    </p:spTree>
    <p:extLst>
      <p:ext uri="{BB962C8B-B14F-4D97-AF65-F5344CB8AC3E}">
        <p14:creationId xmlns:p14="http://schemas.microsoft.com/office/powerpoint/2010/main" val="1778509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5" grpId="0" animBg="1"/>
      <p:bldP spid="1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196501-BFE5-4666-9CA5-A627272CD278}"/>
              </a:ext>
            </a:extLst>
          </p:cNvPr>
          <p:cNvSpPr txBox="1"/>
          <p:nvPr/>
        </p:nvSpPr>
        <p:spPr>
          <a:xfrm>
            <a:off x="4776467" y="5439871"/>
            <a:ext cx="372216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ạo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nàng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hương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4" name="Picture 2" descr="Gạo Nàng Hương - Gạo Chất Việt">
            <a:extLst>
              <a:ext uri="{FF2B5EF4-FFF2-40B4-BE49-F238E27FC236}">
                <a16:creationId xmlns:a16="http://schemas.microsoft.com/office/drawing/2014/main" id="{6D0A6583-7984-470C-BCA0-F8735B0F0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17" y="824587"/>
            <a:ext cx="4551161" cy="455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40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</TotalTime>
  <Words>427</Words>
  <PresentationFormat>Widescreen</PresentationFormat>
  <Paragraphs>70</Paragraphs>
  <Slides>20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等线</vt:lpstr>
      <vt:lpstr>DengXian Light</vt:lpstr>
      <vt:lpstr>Arial</vt:lpstr>
      <vt:lpstr>Calibri</vt:lpstr>
      <vt:lpstr>Cambria</vt:lpstr>
      <vt:lpstr>Office 主题​​</vt:lpstr>
      <vt:lpstr>Office 主题</vt:lpstr>
      <vt:lpstr>回顾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2023-02-07T12:02:56Z</dcterms:created>
  <dcterms:modified xsi:type="dcterms:W3CDTF">2023-03-31T13:00:11Z</dcterms:modified>
</cp:coreProperties>
</file>