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6" r:id="rId2"/>
    <p:sldMasterId id="2147483698" r:id="rId3"/>
    <p:sldMasterId id="2147483710" r:id="rId4"/>
    <p:sldMasterId id="2147483714" r:id="rId5"/>
  </p:sldMasterIdLst>
  <p:notesMasterIdLst>
    <p:notesMasterId r:id="rId34"/>
  </p:notesMasterIdLst>
  <p:sldIdLst>
    <p:sldId id="361" r:id="rId6"/>
    <p:sldId id="362" r:id="rId7"/>
    <p:sldId id="313" r:id="rId8"/>
    <p:sldId id="316" r:id="rId9"/>
    <p:sldId id="480" r:id="rId10"/>
    <p:sldId id="481" r:id="rId11"/>
    <p:sldId id="478" r:id="rId12"/>
    <p:sldId id="479" r:id="rId13"/>
    <p:sldId id="317" r:id="rId14"/>
    <p:sldId id="470" r:id="rId15"/>
    <p:sldId id="475" r:id="rId16"/>
    <p:sldId id="477" r:id="rId17"/>
    <p:sldId id="319" r:id="rId18"/>
    <p:sldId id="451" r:id="rId19"/>
    <p:sldId id="274" r:id="rId20"/>
    <p:sldId id="2569" r:id="rId21"/>
    <p:sldId id="473" r:id="rId22"/>
    <p:sldId id="472" r:id="rId23"/>
    <p:sldId id="471" r:id="rId24"/>
    <p:sldId id="462" r:id="rId25"/>
    <p:sldId id="460" r:id="rId26"/>
    <p:sldId id="463" r:id="rId27"/>
    <p:sldId id="464" r:id="rId28"/>
    <p:sldId id="465" r:id="rId29"/>
    <p:sldId id="466" r:id="rId30"/>
    <p:sldId id="467" r:id="rId31"/>
    <p:sldId id="468" r:id="rId32"/>
    <p:sldId id="469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862B"/>
    <a:srgbClr val="F3C257"/>
    <a:srgbClr val="20A4BD"/>
    <a:srgbClr val="D84054"/>
    <a:srgbClr val="A4A3A4"/>
    <a:srgbClr val="D397F7"/>
    <a:srgbClr val="2EA1E6"/>
    <a:srgbClr val="DEDEDE"/>
    <a:srgbClr val="65BD1E"/>
    <a:srgbClr val="028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214" y="9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8" name="Google Shape;6698;g13b297e38e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9" name="Google Shape;6699;g13b297e38e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63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13b297e38e2_3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13b297e38e2_3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4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37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811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3588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88402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0737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9996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11663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5" name="Google Shape;6745;g13b297e38e2_3_1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6" name="Google Shape;6746;g13b297e38e2_3_1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590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805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Google Shape;681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8" name="Google Shape;681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965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98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Google Shape;681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8" name="Google Shape;681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506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9" name="Google Shape;7139;g13b297e38e2_3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0" name="Google Shape;7140;g13b297e38e2_3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478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13b297e38e2_3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13b297e38e2_3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719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13b297e38e2_3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13b297e38e2_3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81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13b297e38e2_3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13b297e38e2_3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76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13b297e38e2_3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13b297e38e2_3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96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7" name="Google Shape;681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8" name="Google Shape;681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13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4071" y="6071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10635099" y="3133003"/>
            <a:ext cx="2265428" cy="4400085"/>
            <a:chOff x="-483250" y="1431772"/>
            <a:chExt cx="2140966" cy="4158347"/>
          </a:xfrm>
        </p:grpSpPr>
        <p:sp>
          <p:nvSpPr>
            <p:cNvPr id="11" name="Google Shape;11;p2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-2628756" y="6138680"/>
            <a:ext cx="9500925" cy="868789"/>
            <a:chOff x="-229753" y="4473097"/>
            <a:chExt cx="9605951" cy="875090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79" name="Google Shape;79;p2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9" name="Google Shape;99;p2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57" name="Google Shape;257;p2"/>
          <p:cNvGrpSpPr/>
          <p:nvPr/>
        </p:nvGrpSpPr>
        <p:grpSpPr>
          <a:xfrm>
            <a:off x="6228076" y="6138680"/>
            <a:ext cx="9500925" cy="868789"/>
            <a:chOff x="-229753" y="4473097"/>
            <a:chExt cx="9605951" cy="875090"/>
          </a:xfrm>
        </p:grpSpPr>
        <p:grpSp>
          <p:nvGrpSpPr>
            <p:cNvPr id="258" name="Google Shape;258;p2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9" name="Google Shape;279;p2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80" name="Google Shape;280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66" name="Google Shape;366;p2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67" name="Google Shape;367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437" name="Google Shape;437;p2"/>
          <p:cNvGrpSpPr/>
          <p:nvPr/>
        </p:nvGrpSpPr>
        <p:grpSpPr>
          <a:xfrm rot="-9503680" flipH="1">
            <a:off x="10773919" y="5279218"/>
            <a:ext cx="1909067" cy="2587713"/>
            <a:chOff x="4833338" y="4797750"/>
            <a:chExt cx="542950" cy="735925"/>
          </a:xfrm>
        </p:grpSpPr>
        <p:sp>
          <p:nvSpPr>
            <p:cNvPr id="438" name="Google Shape;438;p2"/>
            <p:cNvSpPr/>
            <p:nvPr/>
          </p:nvSpPr>
          <p:spPr>
            <a:xfrm>
              <a:off x="4856838" y="4970700"/>
              <a:ext cx="14375" cy="46875"/>
            </a:xfrm>
            <a:custGeom>
              <a:avLst/>
              <a:gdLst/>
              <a:ahLst/>
              <a:cxnLst/>
              <a:rect l="l" t="t" r="r" b="b"/>
              <a:pathLst>
                <a:path w="575" h="1875" extrusionOk="0">
                  <a:moveTo>
                    <a:pt x="122" y="0"/>
                  </a:moveTo>
                  <a:cubicBezTo>
                    <a:pt x="101" y="0"/>
                    <a:pt x="79" y="12"/>
                    <a:pt x="77" y="37"/>
                  </a:cubicBezTo>
                  <a:cubicBezTo>
                    <a:pt x="1" y="671"/>
                    <a:pt x="172" y="1327"/>
                    <a:pt x="513" y="1862"/>
                  </a:cubicBezTo>
                  <a:cubicBezTo>
                    <a:pt x="519" y="1871"/>
                    <a:pt x="527" y="1875"/>
                    <a:pt x="534" y="1875"/>
                  </a:cubicBezTo>
                  <a:cubicBezTo>
                    <a:pt x="554" y="1875"/>
                    <a:pt x="575" y="1851"/>
                    <a:pt x="561" y="1828"/>
                  </a:cubicBezTo>
                  <a:cubicBezTo>
                    <a:pt x="248" y="1257"/>
                    <a:pt x="138" y="686"/>
                    <a:pt x="165" y="41"/>
                  </a:cubicBezTo>
                  <a:cubicBezTo>
                    <a:pt x="167" y="14"/>
                    <a:pt x="144" y="0"/>
                    <a:pt x="1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933588" y="4934575"/>
              <a:ext cx="228450" cy="596350"/>
            </a:xfrm>
            <a:custGeom>
              <a:avLst/>
              <a:gdLst/>
              <a:ahLst/>
              <a:cxnLst/>
              <a:rect l="l" t="t" r="r" b="b"/>
              <a:pathLst>
                <a:path w="9138" h="23854" extrusionOk="0">
                  <a:moveTo>
                    <a:pt x="3923" y="0"/>
                  </a:moveTo>
                  <a:cubicBezTo>
                    <a:pt x="3636" y="0"/>
                    <a:pt x="3339" y="38"/>
                    <a:pt x="3033" y="118"/>
                  </a:cubicBezTo>
                  <a:cubicBezTo>
                    <a:pt x="1809" y="438"/>
                    <a:pt x="915" y="1476"/>
                    <a:pt x="947" y="2761"/>
                  </a:cubicBezTo>
                  <a:cubicBezTo>
                    <a:pt x="974" y="3848"/>
                    <a:pt x="1478" y="4860"/>
                    <a:pt x="1525" y="5944"/>
                  </a:cubicBezTo>
                  <a:cubicBezTo>
                    <a:pt x="1562" y="6841"/>
                    <a:pt x="1162" y="7503"/>
                    <a:pt x="700" y="8236"/>
                  </a:cubicBezTo>
                  <a:cubicBezTo>
                    <a:pt x="0" y="9347"/>
                    <a:pt x="65" y="10296"/>
                    <a:pt x="700" y="11418"/>
                  </a:cubicBezTo>
                  <a:cubicBezTo>
                    <a:pt x="1152" y="12217"/>
                    <a:pt x="1744" y="12982"/>
                    <a:pt x="1946" y="13897"/>
                  </a:cubicBezTo>
                  <a:cubicBezTo>
                    <a:pt x="2190" y="14994"/>
                    <a:pt x="1720" y="16091"/>
                    <a:pt x="1885" y="17187"/>
                  </a:cubicBezTo>
                  <a:cubicBezTo>
                    <a:pt x="2002" y="17979"/>
                    <a:pt x="2550" y="18474"/>
                    <a:pt x="3079" y="19018"/>
                  </a:cubicBezTo>
                  <a:cubicBezTo>
                    <a:pt x="3533" y="19481"/>
                    <a:pt x="3949" y="19977"/>
                    <a:pt x="4330" y="20500"/>
                  </a:cubicBezTo>
                  <a:cubicBezTo>
                    <a:pt x="5071" y="21528"/>
                    <a:pt x="5676" y="22656"/>
                    <a:pt x="6089" y="23853"/>
                  </a:cubicBezTo>
                  <a:lnTo>
                    <a:pt x="6099" y="23852"/>
                  </a:lnTo>
                  <a:cubicBezTo>
                    <a:pt x="5249" y="20337"/>
                    <a:pt x="6502" y="16552"/>
                    <a:pt x="7464" y="13194"/>
                  </a:cubicBezTo>
                  <a:cubicBezTo>
                    <a:pt x="8319" y="10208"/>
                    <a:pt x="9137" y="7025"/>
                    <a:pt x="8714" y="3940"/>
                  </a:cubicBezTo>
                  <a:lnTo>
                    <a:pt x="8712" y="3940"/>
                  </a:lnTo>
                  <a:cubicBezTo>
                    <a:pt x="8722" y="3997"/>
                    <a:pt x="8670" y="4041"/>
                    <a:pt x="8620" y="4041"/>
                  </a:cubicBezTo>
                  <a:cubicBezTo>
                    <a:pt x="8592" y="4041"/>
                    <a:pt x="8564" y="4027"/>
                    <a:pt x="8549" y="3993"/>
                  </a:cubicBezTo>
                  <a:cubicBezTo>
                    <a:pt x="7713" y="2147"/>
                    <a:pt x="6101" y="0"/>
                    <a:pt x="392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082213" y="4960000"/>
              <a:ext cx="105300" cy="561350"/>
            </a:xfrm>
            <a:custGeom>
              <a:avLst/>
              <a:gdLst/>
              <a:ahLst/>
              <a:cxnLst/>
              <a:rect l="l" t="t" r="r" b="b"/>
              <a:pathLst>
                <a:path w="4212" h="22454" extrusionOk="0">
                  <a:moveTo>
                    <a:pt x="2542" y="0"/>
                  </a:moveTo>
                  <a:cubicBezTo>
                    <a:pt x="2482" y="27"/>
                    <a:pt x="2426" y="57"/>
                    <a:pt x="2376" y="96"/>
                  </a:cubicBezTo>
                  <a:cubicBezTo>
                    <a:pt x="2333" y="129"/>
                    <a:pt x="2295" y="175"/>
                    <a:pt x="2255" y="216"/>
                  </a:cubicBezTo>
                  <a:cubicBezTo>
                    <a:pt x="2258" y="220"/>
                    <a:pt x="2261" y="223"/>
                    <a:pt x="2262" y="226"/>
                  </a:cubicBezTo>
                  <a:cubicBezTo>
                    <a:pt x="3729" y="3735"/>
                    <a:pt x="2984" y="7631"/>
                    <a:pt x="2002" y="11162"/>
                  </a:cubicBezTo>
                  <a:cubicBezTo>
                    <a:pt x="1464" y="13098"/>
                    <a:pt x="843" y="15011"/>
                    <a:pt x="451" y="16980"/>
                  </a:cubicBezTo>
                  <a:cubicBezTo>
                    <a:pt x="84" y="18817"/>
                    <a:pt x="0" y="20606"/>
                    <a:pt x="181" y="22454"/>
                  </a:cubicBezTo>
                  <a:cubicBezTo>
                    <a:pt x="146" y="20654"/>
                    <a:pt x="271" y="18851"/>
                    <a:pt x="624" y="17082"/>
                  </a:cubicBezTo>
                  <a:cubicBezTo>
                    <a:pt x="989" y="15261"/>
                    <a:pt x="1567" y="13494"/>
                    <a:pt x="2094" y="11717"/>
                  </a:cubicBezTo>
                  <a:cubicBezTo>
                    <a:pt x="3216" y="7945"/>
                    <a:pt x="4212" y="3771"/>
                    <a:pt x="254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088238" y="4968350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5100563" y="5283200"/>
              <a:ext cx="14200" cy="50250"/>
            </a:xfrm>
            <a:custGeom>
              <a:avLst/>
              <a:gdLst/>
              <a:ahLst/>
              <a:cxnLst/>
              <a:rect l="l" t="t" r="r" b="b"/>
              <a:pathLst>
                <a:path w="568" h="2010" extrusionOk="0">
                  <a:moveTo>
                    <a:pt x="568" y="0"/>
                  </a:moveTo>
                  <a:lnTo>
                    <a:pt x="568" y="0"/>
                  </a:lnTo>
                  <a:cubicBezTo>
                    <a:pt x="500" y="127"/>
                    <a:pt x="430" y="254"/>
                    <a:pt x="355" y="379"/>
                  </a:cubicBezTo>
                  <a:cubicBezTo>
                    <a:pt x="355" y="381"/>
                    <a:pt x="352" y="384"/>
                    <a:pt x="349" y="386"/>
                  </a:cubicBezTo>
                  <a:cubicBezTo>
                    <a:pt x="240" y="928"/>
                    <a:pt x="120" y="1470"/>
                    <a:pt x="0" y="2009"/>
                  </a:cubicBezTo>
                  <a:cubicBezTo>
                    <a:pt x="183" y="1329"/>
                    <a:pt x="377" y="658"/>
                    <a:pt x="56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075888" y="4955375"/>
              <a:ext cx="300400" cy="577325"/>
            </a:xfrm>
            <a:custGeom>
              <a:avLst/>
              <a:gdLst/>
              <a:ahLst/>
              <a:cxnLst/>
              <a:rect l="l" t="t" r="r" b="b"/>
              <a:pathLst>
                <a:path w="12016" h="23093" extrusionOk="0">
                  <a:moveTo>
                    <a:pt x="7673" y="522"/>
                  </a:moveTo>
                  <a:cubicBezTo>
                    <a:pt x="8667" y="522"/>
                    <a:pt x="9652" y="866"/>
                    <a:pt x="10411" y="1624"/>
                  </a:cubicBezTo>
                  <a:cubicBezTo>
                    <a:pt x="11230" y="2443"/>
                    <a:pt x="11699" y="3600"/>
                    <a:pt x="11712" y="4757"/>
                  </a:cubicBezTo>
                  <a:cubicBezTo>
                    <a:pt x="11724" y="5995"/>
                    <a:pt x="11096" y="6828"/>
                    <a:pt x="10537" y="7868"/>
                  </a:cubicBezTo>
                  <a:cubicBezTo>
                    <a:pt x="10304" y="8300"/>
                    <a:pt x="10156" y="8741"/>
                    <a:pt x="10170" y="9238"/>
                  </a:cubicBezTo>
                  <a:cubicBezTo>
                    <a:pt x="10185" y="9774"/>
                    <a:pt x="10375" y="10285"/>
                    <a:pt x="10421" y="10819"/>
                  </a:cubicBezTo>
                  <a:cubicBezTo>
                    <a:pt x="10551" y="12266"/>
                    <a:pt x="9261" y="12680"/>
                    <a:pt x="8219" y="13252"/>
                  </a:cubicBezTo>
                  <a:cubicBezTo>
                    <a:pt x="7417" y="13694"/>
                    <a:pt x="6889" y="14254"/>
                    <a:pt x="6638" y="15149"/>
                  </a:cubicBezTo>
                  <a:cubicBezTo>
                    <a:pt x="6310" y="16311"/>
                    <a:pt x="6289" y="17448"/>
                    <a:pt x="5222" y="18221"/>
                  </a:cubicBezTo>
                  <a:cubicBezTo>
                    <a:pt x="4223" y="18947"/>
                    <a:pt x="3141" y="19396"/>
                    <a:pt x="2252" y="20281"/>
                  </a:cubicBezTo>
                  <a:cubicBezTo>
                    <a:pt x="1530" y="21005"/>
                    <a:pt x="955" y="21854"/>
                    <a:pt x="527" y="22784"/>
                  </a:cubicBezTo>
                  <a:cubicBezTo>
                    <a:pt x="493" y="20784"/>
                    <a:pt x="651" y="18797"/>
                    <a:pt x="1086" y="16842"/>
                  </a:cubicBezTo>
                  <a:cubicBezTo>
                    <a:pt x="1520" y="14889"/>
                    <a:pt x="2169" y="12996"/>
                    <a:pt x="2740" y="11082"/>
                  </a:cubicBezTo>
                  <a:cubicBezTo>
                    <a:pt x="3534" y="8419"/>
                    <a:pt x="4149" y="5554"/>
                    <a:pt x="3748" y="2803"/>
                  </a:cubicBezTo>
                  <a:cubicBezTo>
                    <a:pt x="3749" y="2800"/>
                    <a:pt x="3753" y="2797"/>
                    <a:pt x="3755" y="2796"/>
                  </a:cubicBezTo>
                  <a:cubicBezTo>
                    <a:pt x="4524" y="1371"/>
                    <a:pt x="6110" y="522"/>
                    <a:pt x="7673" y="522"/>
                  </a:cubicBezTo>
                  <a:close/>
                  <a:moveTo>
                    <a:pt x="2879" y="0"/>
                  </a:moveTo>
                  <a:cubicBezTo>
                    <a:pt x="2846" y="0"/>
                    <a:pt x="2812" y="17"/>
                    <a:pt x="2790" y="43"/>
                  </a:cubicBezTo>
                  <a:cubicBezTo>
                    <a:pt x="2704" y="69"/>
                    <a:pt x="2622" y="112"/>
                    <a:pt x="2548" y="164"/>
                  </a:cubicBezTo>
                  <a:cubicBezTo>
                    <a:pt x="2470" y="219"/>
                    <a:pt x="2372" y="298"/>
                    <a:pt x="2351" y="396"/>
                  </a:cubicBezTo>
                  <a:cubicBezTo>
                    <a:pt x="2327" y="422"/>
                    <a:pt x="2315" y="461"/>
                    <a:pt x="2332" y="506"/>
                  </a:cubicBezTo>
                  <a:cubicBezTo>
                    <a:pt x="2429" y="743"/>
                    <a:pt x="2515" y="982"/>
                    <a:pt x="2593" y="1223"/>
                  </a:cubicBezTo>
                  <a:cubicBezTo>
                    <a:pt x="3159" y="2625"/>
                    <a:pt x="3338" y="4192"/>
                    <a:pt x="3313" y="5711"/>
                  </a:cubicBezTo>
                  <a:cubicBezTo>
                    <a:pt x="3417" y="3911"/>
                    <a:pt x="3227" y="2118"/>
                    <a:pt x="2515" y="415"/>
                  </a:cubicBezTo>
                  <a:cubicBezTo>
                    <a:pt x="2514" y="411"/>
                    <a:pt x="2509" y="410"/>
                    <a:pt x="2508" y="404"/>
                  </a:cubicBezTo>
                  <a:cubicBezTo>
                    <a:pt x="2549" y="366"/>
                    <a:pt x="2586" y="319"/>
                    <a:pt x="2629" y="284"/>
                  </a:cubicBezTo>
                  <a:cubicBezTo>
                    <a:pt x="2679" y="246"/>
                    <a:pt x="2738" y="216"/>
                    <a:pt x="2795" y="189"/>
                  </a:cubicBezTo>
                  <a:lnTo>
                    <a:pt x="2795" y="189"/>
                  </a:lnTo>
                  <a:cubicBezTo>
                    <a:pt x="4465" y="3960"/>
                    <a:pt x="3469" y="8132"/>
                    <a:pt x="2347" y="11906"/>
                  </a:cubicBezTo>
                  <a:cubicBezTo>
                    <a:pt x="1818" y="13682"/>
                    <a:pt x="1242" y="15450"/>
                    <a:pt x="877" y="17271"/>
                  </a:cubicBezTo>
                  <a:cubicBezTo>
                    <a:pt x="524" y="19039"/>
                    <a:pt x="402" y="20843"/>
                    <a:pt x="434" y="22643"/>
                  </a:cubicBezTo>
                  <a:cubicBezTo>
                    <a:pt x="253" y="20795"/>
                    <a:pt x="335" y="19005"/>
                    <a:pt x="702" y="17168"/>
                  </a:cubicBezTo>
                  <a:cubicBezTo>
                    <a:pt x="1045" y="15453"/>
                    <a:pt x="1561" y="13780"/>
                    <a:pt x="2042" y="12098"/>
                  </a:cubicBezTo>
                  <a:lnTo>
                    <a:pt x="2042" y="12098"/>
                  </a:lnTo>
                  <a:cubicBezTo>
                    <a:pt x="1894" y="12444"/>
                    <a:pt x="1733" y="12784"/>
                    <a:pt x="1555" y="13115"/>
                  </a:cubicBezTo>
                  <a:cubicBezTo>
                    <a:pt x="1364" y="13773"/>
                    <a:pt x="1168" y="14443"/>
                    <a:pt x="987" y="15125"/>
                  </a:cubicBezTo>
                  <a:cubicBezTo>
                    <a:pt x="491" y="17345"/>
                    <a:pt x="1" y="19560"/>
                    <a:pt x="332" y="21840"/>
                  </a:cubicBezTo>
                  <a:cubicBezTo>
                    <a:pt x="355" y="21994"/>
                    <a:pt x="320" y="22124"/>
                    <a:pt x="253" y="22229"/>
                  </a:cubicBezTo>
                  <a:cubicBezTo>
                    <a:pt x="293" y="22495"/>
                    <a:pt x="345" y="22757"/>
                    <a:pt x="409" y="23020"/>
                  </a:cubicBezTo>
                  <a:cubicBezTo>
                    <a:pt x="411" y="23036"/>
                    <a:pt x="416" y="23050"/>
                    <a:pt x="419" y="23067"/>
                  </a:cubicBezTo>
                  <a:cubicBezTo>
                    <a:pt x="423" y="23082"/>
                    <a:pt x="435" y="23090"/>
                    <a:pt x="447" y="23090"/>
                  </a:cubicBezTo>
                  <a:cubicBezTo>
                    <a:pt x="453" y="23090"/>
                    <a:pt x="460" y="23087"/>
                    <a:pt x="465" y="23084"/>
                  </a:cubicBezTo>
                  <a:cubicBezTo>
                    <a:pt x="474" y="23089"/>
                    <a:pt x="484" y="23092"/>
                    <a:pt x="494" y="23092"/>
                  </a:cubicBezTo>
                  <a:cubicBezTo>
                    <a:pt x="507" y="23092"/>
                    <a:pt x="521" y="23086"/>
                    <a:pt x="527" y="23074"/>
                  </a:cubicBezTo>
                  <a:cubicBezTo>
                    <a:pt x="553" y="23071"/>
                    <a:pt x="579" y="23057"/>
                    <a:pt x="594" y="23027"/>
                  </a:cubicBezTo>
                  <a:cubicBezTo>
                    <a:pt x="1285" y="21507"/>
                    <a:pt x="2395" y="20194"/>
                    <a:pt x="3820" y="19308"/>
                  </a:cubicBezTo>
                  <a:cubicBezTo>
                    <a:pt x="4965" y="18595"/>
                    <a:pt x="6098" y="18148"/>
                    <a:pt x="6502" y="16744"/>
                  </a:cubicBezTo>
                  <a:cubicBezTo>
                    <a:pt x="6677" y="16137"/>
                    <a:pt x="6728" y="15495"/>
                    <a:pt x="6954" y="14902"/>
                  </a:cubicBezTo>
                  <a:cubicBezTo>
                    <a:pt x="7205" y="14250"/>
                    <a:pt x="7653" y="13829"/>
                    <a:pt x="8251" y="13492"/>
                  </a:cubicBezTo>
                  <a:cubicBezTo>
                    <a:pt x="9014" y="13061"/>
                    <a:pt x="10012" y="12760"/>
                    <a:pt x="10452" y="11937"/>
                  </a:cubicBezTo>
                  <a:cubicBezTo>
                    <a:pt x="11088" y="10753"/>
                    <a:pt x="10050" y="9445"/>
                    <a:pt x="10609" y="8209"/>
                  </a:cubicBezTo>
                  <a:cubicBezTo>
                    <a:pt x="11096" y="7134"/>
                    <a:pt x="11816" y="6337"/>
                    <a:pt x="11892" y="5104"/>
                  </a:cubicBezTo>
                  <a:cubicBezTo>
                    <a:pt x="12015" y="3085"/>
                    <a:pt x="10759" y="1001"/>
                    <a:pt x="8758" y="456"/>
                  </a:cubicBezTo>
                  <a:cubicBezTo>
                    <a:pt x="8384" y="354"/>
                    <a:pt x="8001" y="305"/>
                    <a:pt x="7618" y="305"/>
                  </a:cubicBezTo>
                  <a:cubicBezTo>
                    <a:pt x="6058" y="305"/>
                    <a:pt x="4511" y="1120"/>
                    <a:pt x="3694" y="2464"/>
                  </a:cubicBezTo>
                  <a:cubicBezTo>
                    <a:pt x="3550" y="1646"/>
                    <a:pt x="3313" y="842"/>
                    <a:pt x="2963" y="57"/>
                  </a:cubicBezTo>
                  <a:cubicBezTo>
                    <a:pt x="2945" y="17"/>
                    <a:pt x="2913" y="0"/>
                    <a:pt x="287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082213" y="4959950"/>
              <a:ext cx="105300" cy="561375"/>
            </a:xfrm>
            <a:custGeom>
              <a:avLst/>
              <a:gdLst/>
              <a:ahLst/>
              <a:cxnLst/>
              <a:rect l="l" t="t" r="r" b="b"/>
              <a:pathLst>
                <a:path w="4212" h="2245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485" y="28"/>
                    <a:pt x="2426" y="57"/>
                    <a:pt x="2376" y="95"/>
                  </a:cubicBezTo>
                  <a:cubicBezTo>
                    <a:pt x="2333" y="131"/>
                    <a:pt x="2296" y="177"/>
                    <a:pt x="2255" y="215"/>
                  </a:cubicBezTo>
                  <a:cubicBezTo>
                    <a:pt x="2258" y="221"/>
                    <a:pt x="2261" y="222"/>
                    <a:pt x="2262" y="227"/>
                  </a:cubicBezTo>
                  <a:cubicBezTo>
                    <a:pt x="2974" y="1929"/>
                    <a:pt x="3164" y="3722"/>
                    <a:pt x="3060" y="5522"/>
                  </a:cubicBezTo>
                  <a:cubicBezTo>
                    <a:pt x="3053" y="5929"/>
                    <a:pt x="3034" y="6333"/>
                    <a:pt x="3002" y="6728"/>
                  </a:cubicBezTo>
                  <a:cubicBezTo>
                    <a:pt x="2862" y="8484"/>
                    <a:pt x="2491" y="10276"/>
                    <a:pt x="1792" y="11911"/>
                  </a:cubicBezTo>
                  <a:cubicBezTo>
                    <a:pt x="1308" y="13594"/>
                    <a:pt x="792" y="15267"/>
                    <a:pt x="451" y="16979"/>
                  </a:cubicBezTo>
                  <a:cubicBezTo>
                    <a:pt x="82" y="18818"/>
                    <a:pt x="0" y="20606"/>
                    <a:pt x="181" y="22454"/>
                  </a:cubicBezTo>
                  <a:cubicBezTo>
                    <a:pt x="149" y="20654"/>
                    <a:pt x="271" y="18850"/>
                    <a:pt x="624" y="17082"/>
                  </a:cubicBezTo>
                  <a:cubicBezTo>
                    <a:pt x="989" y="15261"/>
                    <a:pt x="1565" y="13495"/>
                    <a:pt x="2094" y="11718"/>
                  </a:cubicBezTo>
                  <a:cubicBezTo>
                    <a:pt x="3216" y="7944"/>
                    <a:pt x="4212" y="3772"/>
                    <a:pt x="25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5088238" y="4968350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5086238" y="4967750"/>
              <a:ext cx="284400" cy="553575"/>
            </a:xfrm>
            <a:custGeom>
              <a:avLst/>
              <a:gdLst/>
              <a:ahLst/>
              <a:cxnLst/>
              <a:rect l="l" t="t" r="r" b="b"/>
              <a:pathLst>
                <a:path w="11376" h="22143" extrusionOk="0">
                  <a:moveTo>
                    <a:pt x="8147" y="0"/>
                  </a:moveTo>
                  <a:cubicBezTo>
                    <a:pt x="8139" y="0"/>
                    <a:pt x="8131" y="3"/>
                    <a:pt x="8122" y="9"/>
                  </a:cubicBezTo>
                  <a:cubicBezTo>
                    <a:pt x="6725" y="1081"/>
                    <a:pt x="5471" y="2344"/>
                    <a:pt x="3609" y="2415"/>
                  </a:cubicBezTo>
                  <a:cubicBezTo>
                    <a:pt x="3583" y="2316"/>
                    <a:pt x="3557" y="2217"/>
                    <a:pt x="3526" y="2119"/>
                  </a:cubicBezTo>
                  <a:cubicBezTo>
                    <a:pt x="3509" y="2063"/>
                    <a:pt x="3461" y="2039"/>
                    <a:pt x="3415" y="2039"/>
                  </a:cubicBezTo>
                  <a:cubicBezTo>
                    <a:pt x="3354" y="2039"/>
                    <a:pt x="3296" y="2082"/>
                    <a:pt x="3319" y="2155"/>
                  </a:cubicBezTo>
                  <a:cubicBezTo>
                    <a:pt x="3353" y="2267"/>
                    <a:pt x="3384" y="2381"/>
                    <a:pt x="3411" y="2494"/>
                  </a:cubicBezTo>
                  <a:cubicBezTo>
                    <a:pt x="3404" y="2525"/>
                    <a:pt x="3408" y="2555"/>
                    <a:pt x="3428" y="2575"/>
                  </a:cubicBezTo>
                  <a:cubicBezTo>
                    <a:pt x="3615" y="3415"/>
                    <a:pt x="3595" y="4291"/>
                    <a:pt x="3499" y="5162"/>
                  </a:cubicBezTo>
                  <a:cubicBezTo>
                    <a:pt x="3493" y="5161"/>
                    <a:pt x="3487" y="5161"/>
                    <a:pt x="3481" y="5161"/>
                  </a:cubicBezTo>
                  <a:cubicBezTo>
                    <a:pt x="3380" y="5161"/>
                    <a:pt x="3334" y="5317"/>
                    <a:pt x="3447" y="5356"/>
                  </a:cubicBezTo>
                  <a:cubicBezTo>
                    <a:pt x="3456" y="5359"/>
                    <a:pt x="3468" y="5360"/>
                    <a:pt x="3476" y="5364"/>
                  </a:cubicBezTo>
                  <a:cubicBezTo>
                    <a:pt x="3390" y="6074"/>
                    <a:pt x="3259" y="6778"/>
                    <a:pt x="3153" y="7455"/>
                  </a:cubicBezTo>
                  <a:cubicBezTo>
                    <a:pt x="3129" y="7611"/>
                    <a:pt x="3102" y="7764"/>
                    <a:pt x="3075" y="7918"/>
                  </a:cubicBezTo>
                  <a:cubicBezTo>
                    <a:pt x="3067" y="7927"/>
                    <a:pt x="3061" y="7938"/>
                    <a:pt x="3058" y="7952"/>
                  </a:cubicBezTo>
                  <a:cubicBezTo>
                    <a:pt x="2831" y="9039"/>
                    <a:pt x="2566" y="10101"/>
                    <a:pt x="2268" y="11154"/>
                  </a:cubicBezTo>
                  <a:cubicBezTo>
                    <a:pt x="2267" y="11154"/>
                    <a:pt x="2267" y="11154"/>
                    <a:pt x="2266" y="11154"/>
                  </a:cubicBezTo>
                  <a:cubicBezTo>
                    <a:pt x="2224" y="11154"/>
                    <a:pt x="2189" y="11204"/>
                    <a:pt x="2220" y="11250"/>
                  </a:cubicBezTo>
                  <a:cubicBezTo>
                    <a:pt x="2224" y="11257"/>
                    <a:pt x="2228" y="11263"/>
                    <a:pt x="2234" y="11270"/>
                  </a:cubicBezTo>
                  <a:cubicBezTo>
                    <a:pt x="2176" y="11470"/>
                    <a:pt x="2119" y="11672"/>
                    <a:pt x="2059" y="11873"/>
                  </a:cubicBezTo>
                  <a:cubicBezTo>
                    <a:pt x="1994" y="12061"/>
                    <a:pt x="1929" y="12246"/>
                    <a:pt x="1858" y="12431"/>
                  </a:cubicBezTo>
                  <a:cubicBezTo>
                    <a:pt x="709" y="15473"/>
                    <a:pt x="0" y="18798"/>
                    <a:pt x="134" y="22069"/>
                  </a:cubicBezTo>
                  <a:cubicBezTo>
                    <a:pt x="136" y="22116"/>
                    <a:pt x="176" y="22142"/>
                    <a:pt x="212" y="22142"/>
                  </a:cubicBezTo>
                  <a:cubicBezTo>
                    <a:pt x="243" y="22142"/>
                    <a:pt x="271" y="22123"/>
                    <a:pt x="271" y="22082"/>
                  </a:cubicBezTo>
                  <a:cubicBezTo>
                    <a:pt x="270" y="21009"/>
                    <a:pt x="363" y="19943"/>
                    <a:pt x="497" y="18881"/>
                  </a:cubicBezTo>
                  <a:cubicBezTo>
                    <a:pt x="633" y="19399"/>
                    <a:pt x="970" y="19905"/>
                    <a:pt x="1325" y="20275"/>
                  </a:cubicBezTo>
                  <a:cubicBezTo>
                    <a:pt x="1332" y="20283"/>
                    <a:pt x="1340" y="20286"/>
                    <a:pt x="1348" y="20286"/>
                  </a:cubicBezTo>
                  <a:cubicBezTo>
                    <a:pt x="1372" y="20286"/>
                    <a:pt x="1393" y="20257"/>
                    <a:pt x="1374" y="20232"/>
                  </a:cubicBezTo>
                  <a:cubicBezTo>
                    <a:pt x="973" y="19694"/>
                    <a:pt x="787" y="19173"/>
                    <a:pt x="538" y="18565"/>
                  </a:cubicBezTo>
                  <a:cubicBezTo>
                    <a:pt x="619" y="17971"/>
                    <a:pt x="709" y="17378"/>
                    <a:pt x="802" y="16785"/>
                  </a:cubicBezTo>
                  <a:cubicBezTo>
                    <a:pt x="871" y="16350"/>
                    <a:pt x="963" y="15925"/>
                    <a:pt x="1069" y="15508"/>
                  </a:cubicBezTo>
                  <a:cubicBezTo>
                    <a:pt x="1255" y="16179"/>
                    <a:pt x="1679" y="16756"/>
                    <a:pt x="2180" y="17239"/>
                  </a:cubicBezTo>
                  <a:cubicBezTo>
                    <a:pt x="2581" y="17627"/>
                    <a:pt x="3233" y="18355"/>
                    <a:pt x="3828" y="18355"/>
                  </a:cubicBezTo>
                  <a:cubicBezTo>
                    <a:pt x="3836" y="18355"/>
                    <a:pt x="3844" y="18355"/>
                    <a:pt x="3852" y="18355"/>
                  </a:cubicBezTo>
                  <a:cubicBezTo>
                    <a:pt x="3898" y="18353"/>
                    <a:pt x="3907" y="18288"/>
                    <a:pt x="3859" y="18284"/>
                  </a:cubicBezTo>
                  <a:cubicBezTo>
                    <a:pt x="3287" y="18236"/>
                    <a:pt x="2516" y="17372"/>
                    <a:pt x="2152" y="16986"/>
                  </a:cubicBezTo>
                  <a:cubicBezTo>
                    <a:pt x="1658" y="16464"/>
                    <a:pt x="1333" y="15889"/>
                    <a:pt x="1161" y="15191"/>
                  </a:cubicBezTo>
                  <a:cubicBezTo>
                    <a:pt x="1159" y="15186"/>
                    <a:pt x="1157" y="15185"/>
                    <a:pt x="1157" y="15184"/>
                  </a:cubicBezTo>
                  <a:cubicBezTo>
                    <a:pt x="1445" y="14147"/>
                    <a:pt x="1820" y="13146"/>
                    <a:pt x="2194" y="12126"/>
                  </a:cubicBezTo>
                  <a:cubicBezTo>
                    <a:pt x="3048" y="13484"/>
                    <a:pt x="4607" y="14507"/>
                    <a:pt x="6176" y="14795"/>
                  </a:cubicBezTo>
                  <a:cubicBezTo>
                    <a:pt x="6178" y="14796"/>
                    <a:pt x="6181" y="14796"/>
                    <a:pt x="6183" y="14796"/>
                  </a:cubicBezTo>
                  <a:cubicBezTo>
                    <a:pt x="6227" y="14796"/>
                    <a:pt x="6240" y="14724"/>
                    <a:pt x="6195" y="14711"/>
                  </a:cubicBezTo>
                  <a:cubicBezTo>
                    <a:pt x="4566" y="14198"/>
                    <a:pt x="3370" y="13334"/>
                    <a:pt x="2320" y="11998"/>
                  </a:cubicBezTo>
                  <a:cubicBezTo>
                    <a:pt x="2305" y="11978"/>
                    <a:pt x="2283" y="11970"/>
                    <a:pt x="2261" y="11970"/>
                  </a:cubicBezTo>
                  <a:cubicBezTo>
                    <a:pt x="2258" y="11970"/>
                    <a:pt x="2254" y="11970"/>
                    <a:pt x="2251" y="11970"/>
                  </a:cubicBezTo>
                  <a:cubicBezTo>
                    <a:pt x="2262" y="11939"/>
                    <a:pt x="2275" y="11910"/>
                    <a:pt x="2285" y="11880"/>
                  </a:cubicBezTo>
                  <a:cubicBezTo>
                    <a:pt x="2331" y="11756"/>
                    <a:pt x="2371" y="11633"/>
                    <a:pt x="2413" y="11509"/>
                  </a:cubicBezTo>
                  <a:cubicBezTo>
                    <a:pt x="2945" y="12168"/>
                    <a:pt x="3665" y="12711"/>
                    <a:pt x="4394" y="13110"/>
                  </a:cubicBezTo>
                  <a:cubicBezTo>
                    <a:pt x="4398" y="13112"/>
                    <a:pt x="4402" y="13113"/>
                    <a:pt x="4406" y="13113"/>
                  </a:cubicBezTo>
                  <a:cubicBezTo>
                    <a:pt x="4427" y="13113"/>
                    <a:pt x="4441" y="13086"/>
                    <a:pt x="4421" y="13073"/>
                  </a:cubicBezTo>
                  <a:cubicBezTo>
                    <a:pt x="3670" y="12586"/>
                    <a:pt x="3065" y="12001"/>
                    <a:pt x="2468" y="11353"/>
                  </a:cubicBezTo>
                  <a:cubicBezTo>
                    <a:pt x="2856" y="10170"/>
                    <a:pt x="3119" y="8959"/>
                    <a:pt x="3322" y="7731"/>
                  </a:cubicBezTo>
                  <a:cubicBezTo>
                    <a:pt x="3535" y="8160"/>
                    <a:pt x="3948" y="8487"/>
                    <a:pt x="4304" y="8801"/>
                  </a:cubicBezTo>
                  <a:cubicBezTo>
                    <a:pt x="4848" y="9281"/>
                    <a:pt x="5441" y="9704"/>
                    <a:pt x="6073" y="10067"/>
                  </a:cubicBezTo>
                  <a:cubicBezTo>
                    <a:pt x="7216" y="10725"/>
                    <a:pt x="8594" y="11311"/>
                    <a:pt x="9928" y="11380"/>
                  </a:cubicBezTo>
                  <a:cubicBezTo>
                    <a:pt x="9929" y="11380"/>
                    <a:pt x="9929" y="11380"/>
                    <a:pt x="9930" y="11380"/>
                  </a:cubicBezTo>
                  <a:cubicBezTo>
                    <a:pt x="9970" y="11380"/>
                    <a:pt x="9986" y="11321"/>
                    <a:pt x="9944" y="11308"/>
                  </a:cubicBezTo>
                  <a:cubicBezTo>
                    <a:pt x="8689" y="10950"/>
                    <a:pt x="7506" y="10647"/>
                    <a:pt x="6351" y="10009"/>
                  </a:cubicBezTo>
                  <a:cubicBezTo>
                    <a:pt x="5801" y="9706"/>
                    <a:pt x="5279" y="9353"/>
                    <a:pt x="4791" y="8959"/>
                  </a:cubicBezTo>
                  <a:cubicBezTo>
                    <a:pt x="4287" y="8551"/>
                    <a:pt x="3617" y="8048"/>
                    <a:pt x="3391" y="7420"/>
                  </a:cubicBezTo>
                  <a:cubicBezTo>
                    <a:pt x="3386" y="7410"/>
                    <a:pt x="3380" y="7400"/>
                    <a:pt x="3373" y="7393"/>
                  </a:cubicBezTo>
                  <a:cubicBezTo>
                    <a:pt x="3394" y="7266"/>
                    <a:pt x="3414" y="7138"/>
                    <a:pt x="3434" y="7011"/>
                  </a:cubicBezTo>
                  <a:cubicBezTo>
                    <a:pt x="3511" y="6490"/>
                    <a:pt x="3599" y="5959"/>
                    <a:pt x="3668" y="5426"/>
                  </a:cubicBezTo>
                  <a:cubicBezTo>
                    <a:pt x="4787" y="5782"/>
                    <a:pt x="5965" y="5970"/>
                    <a:pt x="7142" y="5970"/>
                  </a:cubicBezTo>
                  <a:cubicBezTo>
                    <a:pt x="8579" y="5970"/>
                    <a:pt x="10013" y="5690"/>
                    <a:pt x="11332" y="5099"/>
                  </a:cubicBezTo>
                  <a:cubicBezTo>
                    <a:pt x="11376" y="5080"/>
                    <a:pt x="11350" y="5024"/>
                    <a:pt x="11311" y="5024"/>
                  </a:cubicBezTo>
                  <a:cubicBezTo>
                    <a:pt x="11306" y="5024"/>
                    <a:pt x="11301" y="5025"/>
                    <a:pt x="11296" y="5027"/>
                  </a:cubicBezTo>
                  <a:cubicBezTo>
                    <a:pt x="9933" y="5508"/>
                    <a:pt x="8532" y="5766"/>
                    <a:pt x="7130" y="5766"/>
                  </a:cubicBezTo>
                  <a:cubicBezTo>
                    <a:pt x="5979" y="5766"/>
                    <a:pt x="4827" y="5592"/>
                    <a:pt x="3694" y="5223"/>
                  </a:cubicBezTo>
                  <a:cubicBezTo>
                    <a:pt x="3723" y="4963"/>
                    <a:pt x="3747" y="4706"/>
                    <a:pt x="3761" y="4447"/>
                  </a:cubicBezTo>
                  <a:cubicBezTo>
                    <a:pt x="4266" y="4550"/>
                    <a:pt x="4786" y="4597"/>
                    <a:pt x="5309" y="4597"/>
                  </a:cubicBezTo>
                  <a:cubicBezTo>
                    <a:pt x="6387" y="4597"/>
                    <a:pt x="7479" y="4398"/>
                    <a:pt x="8483" y="4089"/>
                  </a:cubicBezTo>
                  <a:cubicBezTo>
                    <a:pt x="8506" y="4083"/>
                    <a:pt x="8503" y="4049"/>
                    <a:pt x="8482" y="4049"/>
                  </a:cubicBezTo>
                  <a:cubicBezTo>
                    <a:pt x="8480" y="4049"/>
                    <a:pt x="8478" y="4049"/>
                    <a:pt x="8475" y="4050"/>
                  </a:cubicBezTo>
                  <a:cubicBezTo>
                    <a:pt x="7493" y="4307"/>
                    <a:pt x="6534" y="4401"/>
                    <a:pt x="5561" y="4401"/>
                  </a:cubicBezTo>
                  <a:cubicBezTo>
                    <a:pt x="4972" y="4401"/>
                    <a:pt x="4378" y="4366"/>
                    <a:pt x="3771" y="4313"/>
                  </a:cubicBezTo>
                  <a:cubicBezTo>
                    <a:pt x="3797" y="3734"/>
                    <a:pt x="3771" y="3156"/>
                    <a:pt x="3651" y="2590"/>
                  </a:cubicBezTo>
                  <a:cubicBezTo>
                    <a:pt x="5437" y="2498"/>
                    <a:pt x="6990" y="1341"/>
                    <a:pt x="8172" y="66"/>
                  </a:cubicBezTo>
                  <a:cubicBezTo>
                    <a:pt x="8198" y="38"/>
                    <a:pt x="8177" y="0"/>
                    <a:pt x="814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046213" y="5427725"/>
              <a:ext cx="36725" cy="21900"/>
            </a:xfrm>
            <a:custGeom>
              <a:avLst/>
              <a:gdLst/>
              <a:ahLst/>
              <a:cxnLst/>
              <a:rect l="l" t="t" r="r" b="b"/>
              <a:pathLst>
                <a:path w="1469" h="876" extrusionOk="0">
                  <a:moveTo>
                    <a:pt x="1392" y="1"/>
                  </a:moveTo>
                  <a:cubicBezTo>
                    <a:pt x="1380" y="1"/>
                    <a:pt x="1367" y="5"/>
                    <a:pt x="1357" y="16"/>
                  </a:cubicBezTo>
                  <a:cubicBezTo>
                    <a:pt x="1172" y="214"/>
                    <a:pt x="1022" y="413"/>
                    <a:pt x="782" y="553"/>
                  </a:cubicBezTo>
                  <a:cubicBezTo>
                    <a:pt x="547" y="688"/>
                    <a:pt x="290" y="738"/>
                    <a:pt x="31" y="805"/>
                  </a:cubicBezTo>
                  <a:cubicBezTo>
                    <a:pt x="0" y="812"/>
                    <a:pt x="2" y="856"/>
                    <a:pt x="36" y="862"/>
                  </a:cubicBezTo>
                  <a:cubicBezTo>
                    <a:pt x="89" y="871"/>
                    <a:pt x="143" y="876"/>
                    <a:pt x="199" y="876"/>
                  </a:cubicBezTo>
                  <a:cubicBezTo>
                    <a:pt x="694" y="876"/>
                    <a:pt x="1265" y="523"/>
                    <a:pt x="1453" y="81"/>
                  </a:cubicBezTo>
                  <a:cubicBezTo>
                    <a:pt x="1469" y="42"/>
                    <a:pt x="1430" y="1"/>
                    <a:pt x="1392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80613" y="5331575"/>
              <a:ext cx="122825" cy="18525"/>
            </a:xfrm>
            <a:custGeom>
              <a:avLst/>
              <a:gdLst/>
              <a:ahLst/>
              <a:cxnLst/>
              <a:rect l="l" t="t" r="r" b="b"/>
              <a:pathLst>
                <a:path w="4913" h="741" extrusionOk="0">
                  <a:moveTo>
                    <a:pt x="4739" y="0"/>
                  </a:moveTo>
                  <a:cubicBezTo>
                    <a:pt x="4652" y="0"/>
                    <a:pt x="4647" y="135"/>
                    <a:pt x="4722" y="172"/>
                  </a:cubicBezTo>
                  <a:lnTo>
                    <a:pt x="4722" y="172"/>
                  </a:lnTo>
                  <a:cubicBezTo>
                    <a:pt x="4700" y="161"/>
                    <a:pt x="4667" y="156"/>
                    <a:pt x="4626" y="156"/>
                  </a:cubicBezTo>
                  <a:cubicBezTo>
                    <a:pt x="4324" y="156"/>
                    <a:pt x="3577" y="418"/>
                    <a:pt x="3344" y="454"/>
                  </a:cubicBezTo>
                  <a:cubicBezTo>
                    <a:pt x="2965" y="512"/>
                    <a:pt x="2581" y="542"/>
                    <a:pt x="2196" y="542"/>
                  </a:cubicBezTo>
                  <a:cubicBezTo>
                    <a:pt x="2189" y="542"/>
                    <a:pt x="2181" y="542"/>
                    <a:pt x="2173" y="542"/>
                  </a:cubicBezTo>
                  <a:cubicBezTo>
                    <a:pt x="1461" y="542"/>
                    <a:pt x="774" y="417"/>
                    <a:pt x="79" y="276"/>
                  </a:cubicBezTo>
                  <a:cubicBezTo>
                    <a:pt x="75" y="275"/>
                    <a:pt x="71" y="275"/>
                    <a:pt x="68" y="275"/>
                  </a:cubicBezTo>
                  <a:cubicBezTo>
                    <a:pt x="13" y="275"/>
                    <a:pt x="0" y="365"/>
                    <a:pt x="53" y="385"/>
                  </a:cubicBezTo>
                  <a:cubicBezTo>
                    <a:pt x="748" y="636"/>
                    <a:pt x="1493" y="740"/>
                    <a:pt x="2233" y="740"/>
                  </a:cubicBezTo>
                  <a:cubicBezTo>
                    <a:pt x="2362" y="740"/>
                    <a:pt x="2490" y="737"/>
                    <a:pt x="2619" y="731"/>
                  </a:cubicBezTo>
                  <a:cubicBezTo>
                    <a:pt x="3291" y="700"/>
                    <a:pt x="4306" y="648"/>
                    <a:pt x="4872" y="241"/>
                  </a:cubicBezTo>
                  <a:cubicBezTo>
                    <a:pt x="4913" y="213"/>
                    <a:pt x="4913" y="158"/>
                    <a:pt x="4899" y="117"/>
                  </a:cubicBezTo>
                  <a:cubicBezTo>
                    <a:pt x="4870" y="29"/>
                    <a:pt x="4844" y="21"/>
                    <a:pt x="4759" y="2"/>
                  </a:cubicBezTo>
                  <a:cubicBezTo>
                    <a:pt x="4752" y="1"/>
                    <a:pt x="4745" y="0"/>
                    <a:pt x="473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0863" y="5226700"/>
              <a:ext cx="181025" cy="35675"/>
            </a:xfrm>
            <a:custGeom>
              <a:avLst/>
              <a:gdLst/>
              <a:ahLst/>
              <a:cxnLst/>
              <a:rect l="l" t="t" r="r" b="b"/>
              <a:pathLst>
                <a:path w="7241" h="1427" extrusionOk="0">
                  <a:moveTo>
                    <a:pt x="66" y="1"/>
                  </a:moveTo>
                  <a:cubicBezTo>
                    <a:pt x="25" y="1"/>
                    <a:pt x="0" y="63"/>
                    <a:pt x="40" y="89"/>
                  </a:cubicBezTo>
                  <a:cubicBezTo>
                    <a:pt x="1310" y="942"/>
                    <a:pt x="2915" y="1426"/>
                    <a:pt x="4491" y="1426"/>
                  </a:cubicBezTo>
                  <a:cubicBezTo>
                    <a:pt x="5403" y="1426"/>
                    <a:pt x="6305" y="1265"/>
                    <a:pt x="7126" y="919"/>
                  </a:cubicBezTo>
                  <a:cubicBezTo>
                    <a:pt x="7240" y="870"/>
                    <a:pt x="7179" y="715"/>
                    <a:pt x="7074" y="715"/>
                  </a:cubicBezTo>
                  <a:cubicBezTo>
                    <a:pt x="7060" y="715"/>
                    <a:pt x="7046" y="717"/>
                    <a:pt x="7032" y="723"/>
                  </a:cubicBezTo>
                  <a:cubicBezTo>
                    <a:pt x="6211" y="1041"/>
                    <a:pt x="5363" y="1197"/>
                    <a:pt x="4503" y="1197"/>
                  </a:cubicBezTo>
                  <a:cubicBezTo>
                    <a:pt x="4102" y="1197"/>
                    <a:pt x="3699" y="1163"/>
                    <a:pt x="3295" y="1096"/>
                  </a:cubicBezTo>
                  <a:cubicBezTo>
                    <a:pt x="2153" y="902"/>
                    <a:pt x="1147" y="433"/>
                    <a:pt x="83" y="4"/>
                  </a:cubicBezTo>
                  <a:cubicBezTo>
                    <a:pt x="77" y="2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8038" y="5109150"/>
              <a:ext cx="184150" cy="52225"/>
            </a:xfrm>
            <a:custGeom>
              <a:avLst/>
              <a:gdLst/>
              <a:ahLst/>
              <a:cxnLst/>
              <a:rect l="l" t="t" r="r" b="b"/>
              <a:pathLst>
                <a:path w="7366" h="2089" extrusionOk="0">
                  <a:moveTo>
                    <a:pt x="64" y="1"/>
                  </a:moveTo>
                  <a:cubicBezTo>
                    <a:pt x="32" y="1"/>
                    <a:pt x="0" y="32"/>
                    <a:pt x="23" y="67"/>
                  </a:cubicBezTo>
                  <a:cubicBezTo>
                    <a:pt x="616" y="1082"/>
                    <a:pt x="1843" y="1449"/>
                    <a:pt x="2921" y="1698"/>
                  </a:cubicBezTo>
                  <a:cubicBezTo>
                    <a:pt x="3799" y="1899"/>
                    <a:pt x="4725" y="2089"/>
                    <a:pt x="5639" y="2089"/>
                  </a:cubicBezTo>
                  <a:cubicBezTo>
                    <a:pt x="6190" y="2089"/>
                    <a:pt x="6736" y="2020"/>
                    <a:pt x="7264" y="1844"/>
                  </a:cubicBezTo>
                  <a:cubicBezTo>
                    <a:pt x="7366" y="1809"/>
                    <a:pt x="7317" y="1649"/>
                    <a:pt x="7221" y="1649"/>
                  </a:cubicBezTo>
                  <a:cubicBezTo>
                    <a:pt x="7214" y="1649"/>
                    <a:pt x="7207" y="1649"/>
                    <a:pt x="7200" y="1651"/>
                  </a:cubicBezTo>
                  <a:cubicBezTo>
                    <a:pt x="6665" y="1783"/>
                    <a:pt x="6135" y="1838"/>
                    <a:pt x="5608" y="1838"/>
                  </a:cubicBezTo>
                  <a:cubicBezTo>
                    <a:pt x="4736" y="1838"/>
                    <a:pt x="3871" y="1688"/>
                    <a:pt x="2995" y="1487"/>
                  </a:cubicBezTo>
                  <a:cubicBezTo>
                    <a:pt x="1891" y="1235"/>
                    <a:pt x="878" y="877"/>
                    <a:pt x="99" y="16"/>
                  </a:cubicBezTo>
                  <a:cubicBezTo>
                    <a:pt x="89" y="5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975188" y="4958025"/>
              <a:ext cx="181100" cy="120375"/>
            </a:xfrm>
            <a:custGeom>
              <a:avLst/>
              <a:gdLst/>
              <a:ahLst/>
              <a:cxnLst/>
              <a:rect l="l" t="t" r="r" b="b"/>
              <a:pathLst>
                <a:path w="7244" h="4815" extrusionOk="0">
                  <a:moveTo>
                    <a:pt x="14" y="0"/>
                  </a:moveTo>
                  <a:cubicBezTo>
                    <a:pt x="7" y="0"/>
                    <a:pt x="1" y="8"/>
                    <a:pt x="5" y="16"/>
                  </a:cubicBezTo>
                  <a:cubicBezTo>
                    <a:pt x="413" y="1227"/>
                    <a:pt x="1768" y="2310"/>
                    <a:pt x="2799" y="2988"/>
                  </a:cubicBezTo>
                  <a:cubicBezTo>
                    <a:pt x="3422" y="3396"/>
                    <a:pt x="4086" y="3718"/>
                    <a:pt x="4778" y="3989"/>
                  </a:cubicBezTo>
                  <a:cubicBezTo>
                    <a:pt x="5529" y="4284"/>
                    <a:pt x="6314" y="4624"/>
                    <a:pt x="7099" y="4812"/>
                  </a:cubicBezTo>
                  <a:cubicBezTo>
                    <a:pt x="7108" y="4814"/>
                    <a:pt x="7116" y="4815"/>
                    <a:pt x="7124" y="4815"/>
                  </a:cubicBezTo>
                  <a:cubicBezTo>
                    <a:pt x="7211" y="4815"/>
                    <a:pt x="7244" y="4699"/>
                    <a:pt x="7156" y="4656"/>
                  </a:cubicBezTo>
                  <a:cubicBezTo>
                    <a:pt x="5799" y="3973"/>
                    <a:pt x="4308" y="3689"/>
                    <a:pt x="3009" y="2858"/>
                  </a:cubicBezTo>
                  <a:cubicBezTo>
                    <a:pt x="2399" y="2467"/>
                    <a:pt x="1839" y="2011"/>
                    <a:pt x="1329" y="1501"/>
                  </a:cubicBezTo>
                  <a:cubicBezTo>
                    <a:pt x="863" y="1032"/>
                    <a:pt x="505" y="446"/>
                    <a:pt x="23" y="4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119788" y="5383275"/>
              <a:ext cx="35100" cy="40550"/>
            </a:xfrm>
            <a:custGeom>
              <a:avLst/>
              <a:gdLst/>
              <a:ahLst/>
              <a:cxnLst/>
              <a:rect l="l" t="t" r="r" b="b"/>
              <a:pathLst>
                <a:path w="1404" h="1622" extrusionOk="0">
                  <a:moveTo>
                    <a:pt x="42" y="0"/>
                  </a:moveTo>
                  <a:cubicBezTo>
                    <a:pt x="21" y="0"/>
                    <a:pt x="0" y="21"/>
                    <a:pt x="11" y="49"/>
                  </a:cubicBezTo>
                  <a:cubicBezTo>
                    <a:pt x="235" y="679"/>
                    <a:pt x="717" y="1400"/>
                    <a:pt x="1377" y="1621"/>
                  </a:cubicBezTo>
                  <a:cubicBezTo>
                    <a:pt x="1380" y="1621"/>
                    <a:pt x="1382" y="1622"/>
                    <a:pt x="1384" y="1622"/>
                  </a:cubicBezTo>
                  <a:cubicBezTo>
                    <a:pt x="1399" y="1622"/>
                    <a:pt x="1403" y="1601"/>
                    <a:pt x="1387" y="1592"/>
                  </a:cubicBezTo>
                  <a:cubicBezTo>
                    <a:pt x="691" y="1252"/>
                    <a:pt x="463" y="632"/>
                    <a:pt x="73" y="18"/>
                  </a:cubicBezTo>
                  <a:cubicBezTo>
                    <a:pt x="65" y="6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243188" y="5191850"/>
              <a:ext cx="82275" cy="39925"/>
            </a:xfrm>
            <a:custGeom>
              <a:avLst/>
              <a:gdLst/>
              <a:ahLst/>
              <a:cxnLst/>
              <a:rect l="l" t="t" r="r" b="b"/>
              <a:pathLst>
                <a:path w="3291" h="1597" extrusionOk="0">
                  <a:moveTo>
                    <a:pt x="68" y="0"/>
                  </a:moveTo>
                  <a:cubicBezTo>
                    <a:pt x="30" y="0"/>
                    <a:pt x="1" y="49"/>
                    <a:pt x="39" y="77"/>
                  </a:cubicBezTo>
                  <a:cubicBezTo>
                    <a:pt x="533" y="424"/>
                    <a:pt x="959" y="825"/>
                    <a:pt x="1510" y="1096"/>
                  </a:cubicBezTo>
                  <a:cubicBezTo>
                    <a:pt x="2063" y="1370"/>
                    <a:pt x="2655" y="1529"/>
                    <a:pt x="3265" y="1596"/>
                  </a:cubicBezTo>
                  <a:cubicBezTo>
                    <a:pt x="3266" y="1596"/>
                    <a:pt x="3267" y="1596"/>
                    <a:pt x="3269" y="1596"/>
                  </a:cubicBezTo>
                  <a:cubicBezTo>
                    <a:pt x="3290" y="1596"/>
                    <a:pt x="3290" y="1562"/>
                    <a:pt x="3269" y="1559"/>
                  </a:cubicBezTo>
                  <a:cubicBezTo>
                    <a:pt x="2611" y="1453"/>
                    <a:pt x="1977" y="1256"/>
                    <a:pt x="1393" y="929"/>
                  </a:cubicBezTo>
                  <a:cubicBezTo>
                    <a:pt x="927" y="668"/>
                    <a:pt x="558" y="248"/>
                    <a:pt x="91" y="6"/>
                  </a:cubicBezTo>
                  <a:cubicBezTo>
                    <a:pt x="83" y="2"/>
                    <a:pt x="7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000813" y="4967150"/>
              <a:ext cx="68925" cy="53125"/>
            </a:xfrm>
            <a:custGeom>
              <a:avLst/>
              <a:gdLst/>
              <a:ahLst/>
              <a:cxnLst/>
              <a:rect l="l" t="t" r="r" b="b"/>
              <a:pathLst>
                <a:path w="2757" h="2125" extrusionOk="0">
                  <a:moveTo>
                    <a:pt x="52" y="1"/>
                  </a:moveTo>
                  <a:cubicBezTo>
                    <a:pt x="24" y="1"/>
                    <a:pt x="1" y="31"/>
                    <a:pt x="23" y="59"/>
                  </a:cubicBezTo>
                  <a:cubicBezTo>
                    <a:pt x="685" y="926"/>
                    <a:pt x="1634" y="1610"/>
                    <a:pt x="2591" y="2114"/>
                  </a:cubicBezTo>
                  <a:cubicBezTo>
                    <a:pt x="2605" y="2122"/>
                    <a:pt x="2618" y="2125"/>
                    <a:pt x="2631" y="2125"/>
                  </a:cubicBezTo>
                  <a:cubicBezTo>
                    <a:pt x="2703" y="2125"/>
                    <a:pt x="2757" y="2026"/>
                    <a:pt x="2680" y="1984"/>
                  </a:cubicBezTo>
                  <a:cubicBezTo>
                    <a:pt x="1702" y="1444"/>
                    <a:pt x="900" y="763"/>
                    <a:pt x="78" y="11"/>
                  </a:cubicBezTo>
                  <a:cubicBezTo>
                    <a:pt x="70" y="4"/>
                    <a:pt x="61" y="1"/>
                    <a:pt x="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032188" y="5126325"/>
              <a:ext cx="109225" cy="19800"/>
            </a:xfrm>
            <a:custGeom>
              <a:avLst/>
              <a:gdLst/>
              <a:ahLst/>
              <a:cxnLst/>
              <a:rect l="l" t="t" r="r" b="b"/>
              <a:pathLst>
                <a:path w="4369" h="792" extrusionOk="0">
                  <a:moveTo>
                    <a:pt x="43" y="1"/>
                  </a:moveTo>
                  <a:cubicBezTo>
                    <a:pt x="11" y="1"/>
                    <a:pt x="0" y="47"/>
                    <a:pt x="33" y="63"/>
                  </a:cubicBezTo>
                  <a:cubicBezTo>
                    <a:pt x="932" y="514"/>
                    <a:pt x="2058" y="791"/>
                    <a:pt x="3129" y="791"/>
                  </a:cubicBezTo>
                  <a:cubicBezTo>
                    <a:pt x="3528" y="791"/>
                    <a:pt x="3919" y="753"/>
                    <a:pt x="4288" y="670"/>
                  </a:cubicBezTo>
                  <a:cubicBezTo>
                    <a:pt x="4367" y="652"/>
                    <a:pt x="4369" y="519"/>
                    <a:pt x="4283" y="519"/>
                  </a:cubicBezTo>
                  <a:cubicBezTo>
                    <a:pt x="4282" y="519"/>
                    <a:pt x="4282" y="519"/>
                    <a:pt x="4281" y="519"/>
                  </a:cubicBezTo>
                  <a:cubicBezTo>
                    <a:pt x="3862" y="526"/>
                    <a:pt x="3451" y="550"/>
                    <a:pt x="3038" y="550"/>
                  </a:cubicBezTo>
                  <a:cubicBezTo>
                    <a:pt x="2773" y="550"/>
                    <a:pt x="2507" y="540"/>
                    <a:pt x="2237" y="509"/>
                  </a:cubicBezTo>
                  <a:cubicBezTo>
                    <a:pt x="1487" y="423"/>
                    <a:pt x="774" y="221"/>
                    <a:pt x="54" y="3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984938" y="5144525"/>
              <a:ext cx="87600" cy="27875"/>
            </a:xfrm>
            <a:custGeom>
              <a:avLst/>
              <a:gdLst/>
              <a:ahLst/>
              <a:cxnLst/>
              <a:rect l="l" t="t" r="r" b="b"/>
              <a:pathLst>
                <a:path w="3504" h="1115" extrusionOk="0">
                  <a:moveTo>
                    <a:pt x="46" y="1"/>
                  </a:moveTo>
                  <a:cubicBezTo>
                    <a:pt x="19" y="1"/>
                    <a:pt x="1" y="36"/>
                    <a:pt x="29" y="57"/>
                  </a:cubicBezTo>
                  <a:cubicBezTo>
                    <a:pt x="971" y="788"/>
                    <a:pt x="2173" y="1115"/>
                    <a:pt x="3356" y="1115"/>
                  </a:cubicBezTo>
                  <a:cubicBezTo>
                    <a:pt x="3389" y="1115"/>
                    <a:pt x="3421" y="1115"/>
                    <a:pt x="3454" y="1114"/>
                  </a:cubicBezTo>
                  <a:cubicBezTo>
                    <a:pt x="3496" y="1111"/>
                    <a:pt x="3503" y="1046"/>
                    <a:pt x="3459" y="1045"/>
                  </a:cubicBezTo>
                  <a:cubicBezTo>
                    <a:pt x="2213" y="1008"/>
                    <a:pt x="1137" y="617"/>
                    <a:pt x="64" y="6"/>
                  </a:cubicBezTo>
                  <a:cubicBezTo>
                    <a:pt x="58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022738" y="5228525"/>
              <a:ext cx="100950" cy="13950"/>
            </a:xfrm>
            <a:custGeom>
              <a:avLst/>
              <a:gdLst/>
              <a:ahLst/>
              <a:cxnLst/>
              <a:rect l="l" t="t" r="r" b="b"/>
              <a:pathLst>
                <a:path w="4038" h="558" extrusionOk="0">
                  <a:moveTo>
                    <a:pt x="4000" y="1"/>
                  </a:moveTo>
                  <a:cubicBezTo>
                    <a:pt x="3996" y="1"/>
                    <a:pt x="3993" y="1"/>
                    <a:pt x="3989" y="3"/>
                  </a:cubicBezTo>
                  <a:cubicBezTo>
                    <a:pt x="3320" y="305"/>
                    <a:pt x="2619" y="479"/>
                    <a:pt x="1891" y="479"/>
                  </a:cubicBezTo>
                  <a:cubicBezTo>
                    <a:pt x="1808" y="479"/>
                    <a:pt x="1724" y="477"/>
                    <a:pt x="1640" y="472"/>
                  </a:cubicBezTo>
                  <a:cubicBezTo>
                    <a:pt x="1153" y="444"/>
                    <a:pt x="681" y="290"/>
                    <a:pt x="194" y="290"/>
                  </a:cubicBezTo>
                  <a:cubicBezTo>
                    <a:pt x="142" y="290"/>
                    <a:pt x="90" y="292"/>
                    <a:pt x="39" y="295"/>
                  </a:cubicBezTo>
                  <a:cubicBezTo>
                    <a:pt x="0" y="297"/>
                    <a:pt x="6" y="360"/>
                    <a:pt x="43" y="362"/>
                  </a:cubicBezTo>
                  <a:cubicBezTo>
                    <a:pt x="679" y="387"/>
                    <a:pt x="1293" y="557"/>
                    <a:pt x="1930" y="557"/>
                  </a:cubicBezTo>
                  <a:cubicBezTo>
                    <a:pt x="1981" y="557"/>
                    <a:pt x="2031" y="556"/>
                    <a:pt x="2081" y="554"/>
                  </a:cubicBezTo>
                  <a:cubicBezTo>
                    <a:pt x="2761" y="524"/>
                    <a:pt x="3403" y="346"/>
                    <a:pt x="4011" y="51"/>
                  </a:cubicBezTo>
                  <a:cubicBezTo>
                    <a:pt x="4037" y="39"/>
                    <a:pt x="4024" y="1"/>
                    <a:pt x="4000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009088" y="5323950"/>
              <a:ext cx="60075" cy="7350"/>
            </a:xfrm>
            <a:custGeom>
              <a:avLst/>
              <a:gdLst/>
              <a:ahLst/>
              <a:cxnLst/>
              <a:rect l="l" t="t" r="r" b="b"/>
              <a:pathLst>
                <a:path w="2403" h="294" extrusionOk="0">
                  <a:moveTo>
                    <a:pt x="2372" y="0"/>
                  </a:moveTo>
                  <a:cubicBezTo>
                    <a:pt x="2370" y="0"/>
                    <a:pt x="2368" y="0"/>
                    <a:pt x="2366" y="1"/>
                  </a:cubicBezTo>
                  <a:cubicBezTo>
                    <a:pt x="1978" y="124"/>
                    <a:pt x="1607" y="177"/>
                    <a:pt x="1237" y="177"/>
                  </a:cubicBezTo>
                  <a:cubicBezTo>
                    <a:pt x="856" y="177"/>
                    <a:pt x="475" y="121"/>
                    <a:pt x="72" y="31"/>
                  </a:cubicBezTo>
                  <a:cubicBezTo>
                    <a:pt x="68" y="30"/>
                    <a:pt x="65" y="29"/>
                    <a:pt x="61" y="29"/>
                  </a:cubicBezTo>
                  <a:cubicBezTo>
                    <a:pt x="20" y="29"/>
                    <a:pt x="1" y="87"/>
                    <a:pt x="45" y="103"/>
                  </a:cubicBezTo>
                  <a:cubicBezTo>
                    <a:pt x="373" y="235"/>
                    <a:pt x="728" y="294"/>
                    <a:pt x="1085" y="294"/>
                  </a:cubicBezTo>
                  <a:cubicBezTo>
                    <a:pt x="1529" y="294"/>
                    <a:pt x="1977" y="202"/>
                    <a:pt x="2380" y="45"/>
                  </a:cubicBezTo>
                  <a:cubicBezTo>
                    <a:pt x="2403" y="37"/>
                    <a:pt x="2392" y="0"/>
                    <a:pt x="237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054538" y="5410275"/>
              <a:ext cx="23425" cy="7975"/>
            </a:xfrm>
            <a:custGeom>
              <a:avLst/>
              <a:gdLst/>
              <a:ahLst/>
              <a:cxnLst/>
              <a:rect l="l" t="t" r="r" b="b"/>
              <a:pathLst>
                <a:path w="937" h="319" extrusionOk="0">
                  <a:moveTo>
                    <a:pt x="897" y="0"/>
                  </a:moveTo>
                  <a:cubicBezTo>
                    <a:pt x="892" y="0"/>
                    <a:pt x="888" y="1"/>
                    <a:pt x="883" y="4"/>
                  </a:cubicBezTo>
                  <a:cubicBezTo>
                    <a:pt x="619" y="158"/>
                    <a:pt x="338" y="234"/>
                    <a:pt x="34" y="261"/>
                  </a:cubicBezTo>
                  <a:cubicBezTo>
                    <a:pt x="1" y="262"/>
                    <a:pt x="5" y="319"/>
                    <a:pt x="36" y="319"/>
                  </a:cubicBezTo>
                  <a:cubicBezTo>
                    <a:pt x="36" y="319"/>
                    <a:pt x="37" y="319"/>
                    <a:pt x="37" y="319"/>
                  </a:cubicBezTo>
                  <a:cubicBezTo>
                    <a:pt x="351" y="318"/>
                    <a:pt x="643" y="221"/>
                    <a:pt x="910" y="58"/>
                  </a:cubicBezTo>
                  <a:cubicBezTo>
                    <a:pt x="936" y="41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927688" y="4929125"/>
              <a:ext cx="224000" cy="604550"/>
            </a:xfrm>
            <a:custGeom>
              <a:avLst/>
              <a:gdLst/>
              <a:ahLst/>
              <a:cxnLst/>
              <a:rect l="l" t="t" r="r" b="b"/>
              <a:pathLst>
                <a:path w="8960" h="24182" extrusionOk="0">
                  <a:moveTo>
                    <a:pt x="4118" y="1"/>
                  </a:moveTo>
                  <a:cubicBezTo>
                    <a:pt x="3859" y="1"/>
                    <a:pt x="3591" y="30"/>
                    <a:pt x="3317" y="92"/>
                  </a:cubicBezTo>
                  <a:cubicBezTo>
                    <a:pt x="2436" y="289"/>
                    <a:pt x="1611" y="875"/>
                    <a:pt x="1216" y="1695"/>
                  </a:cubicBezTo>
                  <a:cubicBezTo>
                    <a:pt x="750" y="2661"/>
                    <a:pt x="1024" y="3717"/>
                    <a:pt x="1271" y="4700"/>
                  </a:cubicBezTo>
                  <a:cubicBezTo>
                    <a:pt x="1428" y="5328"/>
                    <a:pt x="1600" y="5979"/>
                    <a:pt x="1524" y="6634"/>
                  </a:cubicBezTo>
                  <a:cubicBezTo>
                    <a:pt x="1445" y="7282"/>
                    <a:pt x="1090" y="7790"/>
                    <a:pt x="754" y="8327"/>
                  </a:cubicBezTo>
                  <a:cubicBezTo>
                    <a:pt x="230" y="9163"/>
                    <a:pt x="0" y="9973"/>
                    <a:pt x="356" y="10930"/>
                  </a:cubicBezTo>
                  <a:cubicBezTo>
                    <a:pt x="754" y="12007"/>
                    <a:pt x="1608" y="12866"/>
                    <a:pt x="1930" y="13980"/>
                  </a:cubicBezTo>
                  <a:cubicBezTo>
                    <a:pt x="2288" y="15217"/>
                    <a:pt x="1642" y="16493"/>
                    <a:pt x="1981" y="17725"/>
                  </a:cubicBezTo>
                  <a:cubicBezTo>
                    <a:pt x="2280" y="18812"/>
                    <a:pt x="3421" y="19558"/>
                    <a:pt x="4100" y="20409"/>
                  </a:cubicBezTo>
                  <a:cubicBezTo>
                    <a:pt x="4998" y="21539"/>
                    <a:pt x="5666" y="22795"/>
                    <a:pt x="6188" y="24136"/>
                  </a:cubicBezTo>
                  <a:cubicBezTo>
                    <a:pt x="6201" y="24168"/>
                    <a:pt x="6224" y="24182"/>
                    <a:pt x="6249" y="24182"/>
                  </a:cubicBezTo>
                  <a:cubicBezTo>
                    <a:pt x="6297" y="24182"/>
                    <a:pt x="6348" y="24131"/>
                    <a:pt x="6327" y="24070"/>
                  </a:cubicBezTo>
                  <a:cubicBezTo>
                    <a:pt x="5914" y="22873"/>
                    <a:pt x="5309" y="21743"/>
                    <a:pt x="4568" y="20717"/>
                  </a:cubicBezTo>
                  <a:cubicBezTo>
                    <a:pt x="4188" y="20193"/>
                    <a:pt x="3770" y="19696"/>
                    <a:pt x="3317" y="19235"/>
                  </a:cubicBezTo>
                  <a:cubicBezTo>
                    <a:pt x="2787" y="18691"/>
                    <a:pt x="2240" y="18195"/>
                    <a:pt x="2122" y="17402"/>
                  </a:cubicBezTo>
                  <a:cubicBezTo>
                    <a:pt x="1957" y="16305"/>
                    <a:pt x="2427" y="15211"/>
                    <a:pt x="2183" y="14112"/>
                  </a:cubicBezTo>
                  <a:cubicBezTo>
                    <a:pt x="1978" y="13199"/>
                    <a:pt x="1390" y="12435"/>
                    <a:pt x="938" y="11633"/>
                  </a:cubicBezTo>
                  <a:cubicBezTo>
                    <a:pt x="302" y="10509"/>
                    <a:pt x="239" y="9564"/>
                    <a:pt x="938" y="8451"/>
                  </a:cubicBezTo>
                  <a:cubicBezTo>
                    <a:pt x="1398" y="7721"/>
                    <a:pt x="1799" y="7058"/>
                    <a:pt x="1762" y="6161"/>
                  </a:cubicBezTo>
                  <a:cubicBezTo>
                    <a:pt x="1716" y="5075"/>
                    <a:pt x="1212" y="4065"/>
                    <a:pt x="1185" y="2977"/>
                  </a:cubicBezTo>
                  <a:cubicBezTo>
                    <a:pt x="1152" y="1693"/>
                    <a:pt x="2046" y="655"/>
                    <a:pt x="3270" y="333"/>
                  </a:cubicBezTo>
                  <a:cubicBezTo>
                    <a:pt x="3577" y="253"/>
                    <a:pt x="3874" y="216"/>
                    <a:pt x="4161" y="216"/>
                  </a:cubicBezTo>
                  <a:cubicBezTo>
                    <a:pt x="6339" y="216"/>
                    <a:pt x="7950" y="2362"/>
                    <a:pt x="8786" y="4209"/>
                  </a:cubicBezTo>
                  <a:cubicBezTo>
                    <a:pt x="8802" y="4243"/>
                    <a:pt x="8830" y="4257"/>
                    <a:pt x="8858" y="4257"/>
                  </a:cubicBezTo>
                  <a:cubicBezTo>
                    <a:pt x="8908" y="4257"/>
                    <a:pt x="8960" y="4214"/>
                    <a:pt x="8950" y="4156"/>
                  </a:cubicBezTo>
                  <a:cubicBezTo>
                    <a:pt x="8948" y="4149"/>
                    <a:pt x="8946" y="4142"/>
                    <a:pt x="8943" y="4134"/>
                  </a:cubicBezTo>
                  <a:cubicBezTo>
                    <a:pt x="8075" y="2222"/>
                    <a:pt x="6390" y="1"/>
                    <a:pt x="411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064813" y="4955275"/>
              <a:ext cx="311425" cy="577325"/>
            </a:xfrm>
            <a:custGeom>
              <a:avLst/>
              <a:gdLst/>
              <a:ahLst/>
              <a:cxnLst/>
              <a:rect l="l" t="t" r="r" b="b"/>
              <a:pathLst>
                <a:path w="12457" h="23093" extrusionOk="0">
                  <a:moveTo>
                    <a:pt x="3238" y="192"/>
                  </a:moveTo>
                  <a:cubicBezTo>
                    <a:pt x="4909" y="3963"/>
                    <a:pt x="3914" y="8135"/>
                    <a:pt x="2791" y="11907"/>
                  </a:cubicBezTo>
                  <a:cubicBezTo>
                    <a:pt x="2263" y="13685"/>
                    <a:pt x="1685" y="15451"/>
                    <a:pt x="1320" y="17272"/>
                  </a:cubicBezTo>
                  <a:cubicBezTo>
                    <a:pt x="970" y="19040"/>
                    <a:pt x="845" y="20843"/>
                    <a:pt x="880" y="22644"/>
                  </a:cubicBezTo>
                  <a:cubicBezTo>
                    <a:pt x="698" y="20798"/>
                    <a:pt x="781" y="19007"/>
                    <a:pt x="1148" y="17171"/>
                  </a:cubicBezTo>
                  <a:cubicBezTo>
                    <a:pt x="1539" y="15201"/>
                    <a:pt x="2160" y="13288"/>
                    <a:pt x="2700" y="11354"/>
                  </a:cubicBezTo>
                  <a:cubicBezTo>
                    <a:pt x="3681" y="7823"/>
                    <a:pt x="4425" y="3926"/>
                    <a:pt x="2958" y="418"/>
                  </a:cubicBezTo>
                  <a:cubicBezTo>
                    <a:pt x="2957" y="414"/>
                    <a:pt x="2954" y="412"/>
                    <a:pt x="2951" y="407"/>
                  </a:cubicBezTo>
                  <a:cubicBezTo>
                    <a:pt x="2991" y="366"/>
                    <a:pt x="3029" y="321"/>
                    <a:pt x="3074" y="287"/>
                  </a:cubicBezTo>
                  <a:cubicBezTo>
                    <a:pt x="3123" y="249"/>
                    <a:pt x="3180" y="217"/>
                    <a:pt x="3238" y="192"/>
                  </a:cubicBezTo>
                  <a:close/>
                  <a:moveTo>
                    <a:pt x="8120" y="525"/>
                  </a:moveTo>
                  <a:cubicBezTo>
                    <a:pt x="9114" y="525"/>
                    <a:pt x="10099" y="868"/>
                    <a:pt x="10857" y="1626"/>
                  </a:cubicBezTo>
                  <a:cubicBezTo>
                    <a:pt x="11676" y="2445"/>
                    <a:pt x="12146" y="3604"/>
                    <a:pt x="12159" y="4759"/>
                  </a:cubicBezTo>
                  <a:cubicBezTo>
                    <a:pt x="12170" y="5997"/>
                    <a:pt x="11542" y="6832"/>
                    <a:pt x="10983" y="7870"/>
                  </a:cubicBezTo>
                  <a:cubicBezTo>
                    <a:pt x="10750" y="8303"/>
                    <a:pt x="10600" y="8743"/>
                    <a:pt x="10616" y="9239"/>
                  </a:cubicBezTo>
                  <a:cubicBezTo>
                    <a:pt x="10634" y="9778"/>
                    <a:pt x="10822" y="10288"/>
                    <a:pt x="10869" y="10820"/>
                  </a:cubicBezTo>
                  <a:cubicBezTo>
                    <a:pt x="10996" y="12266"/>
                    <a:pt x="9707" y="12682"/>
                    <a:pt x="8666" y="13254"/>
                  </a:cubicBezTo>
                  <a:cubicBezTo>
                    <a:pt x="7864" y="13696"/>
                    <a:pt x="7336" y="14257"/>
                    <a:pt x="7085" y="15152"/>
                  </a:cubicBezTo>
                  <a:cubicBezTo>
                    <a:pt x="6754" y="16312"/>
                    <a:pt x="6735" y="17447"/>
                    <a:pt x="5667" y="18224"/>
                  </a:cubicBezTo>
                  <a:cubicBezTo>
                    <a:pt x="4671" y="18950"/>
                    <a:pt x="3586" y="19397"/>
                    <a:pt x="2700" y="20284"/>
                  </a:cubicBezTo>
                  <a:cubicBezTo>
                    <a:pt x="1973" y="21009"/>
                    <a:pt x="1398" y="21858"/>
                    <a:pt x="973" y="22785"/>
                  </a:cubicBezTo>
                  <a:cubicBezTo>
                    <a:pt x="939" y="20786"/>
                    <a:pt x="1099" y="18800"/>
                    <a:pt x="1532" y="16844"/>
                  </a:cubicBezTo>
                  <a:cubicBezTo>
                    <a:pt x="1967" y="14892"/>
                    <a:pt x="2614" y="12999"/>
                    <a:pt x="3185" y="11084"/>
                  </a:cubicBezTo>
                  <a:cubicBezTo>
                    <a:pt x="3980" y="8420"/>
                    <a:pt x="4593" y="5557"/>
                    <a:pt x="4193" y="2805"/>
                  </a:cubicBezTo>
                  <a:cubicBezTo>
                    <a:pt x="4195" y="2804"/>
                    <a:pt x="4199" y="2801"/>
                    <a:pt x="4200" y="2798"/>
                  </a:cubicBezTo>
                  <a:cubicBezTo>
                    <a:pt x="4971" y="1374"/>
                    <a:pt x="6557" y="525"/>
                    <a:pt x="8120" y="525"/>
                  </a:cubicBezTo>
                  <a:close/>
                  <a:moveTo>
                    <a:pt x="3320" y="0"/>
                  </a:moveTo>
                  <a:cubicBezTo>
                    <a:pt x="3287" y="0"/>
                    <a:pt x="3254" y="16"/>
                    <a:pt x="3232" y="42"/>
                  </a:cubicBezTo>
                  <a:cubicBezTo>
                    <a:pt x="3146" y="69"/>
                    <a:pt x="3064" y="112"/>
                    <a:pt x="2989" y="165"/>
                  </a:cubicBezTo>
                  <a:cubicBezTo>
                    <a:pt x="2911" y="219"/>
                    <a:pt x="2814" y="297"/>
                    <a:pt x="2793" y="395"/>
                  </a:cubicBezTo>
                  <a:cubicBezTo>
                    <a:pt x="2767" y="422"/>
                    <a:pt x="2756" y="462"/>
                    <a:pt x="2773" y="505"/>
                  </a:cubicBezTo>
                  <a:cubicBezTo>
                    <a:pt x="3125" y="1361"/>
                    <a:pt x="3345" y="2232"/>
                    <a:pt x="3466" y="3110"/>
                  </a:cubicBezTo>
                  <a:cubicBezTo>
                    <a:pt x="3890" y="6195"/>
                    <a:pt x="3071" y="9380"/>
                    <a:pt x="2215" y="12363"/>
                  </a:cubicBezTo>
                  <a:cubicBezTo>
                    <a:pt x="1253" y="15719"/>
                    <a:pt x="0" y="19504"/>
                    <a:pt x="850" y="23020"/>
                  </a:cubicBezTo>
                  <a:cubicBezTo>
                    <a:pt x="853" y="23037"/>
                    <a:pt x="857" y="23051"/>
                    <a:pt x="860" y="23066"/>
                  </a:cubicBezTo>
                  <a:cubicBezTo>
                    <a:pt x="865" y="23082"/>
                    <a:pt x="876" y="23089"/>
                    <a:pt x="888" y="23089"/>
                  </a:cubicBezTo>
                  <a:cubicBezTo>
                    <a:pt x="894" y="23089"/>
                    <a:pt x="901" y="23087"/>
                    <a:pt x="907" y="23083"/>
                  </a:cubicBezTo>
                  <a:cubicBezTo>
                    <a:pt x="916" y="23089"/>
                    <a:pt x="926" y="23092"/>
                    <a:pt x="936" y="23092"/>
                  </a:cubicBezTo>
                  <a:cubicBezTo>
                    <a:pt x="949" y="23092"/>
                    <a:pt x="962" y="23087"/>
                    <a:pt x="967" y="23073"/>
                  </a:cubicBezTo>
                  <a:cubicBezTo>
                    <a:pt x="994" y="23072"/>
                    <a:pt x="1021" y="23058"/>
                    <a:pt x="1035" y="23027"/>
                  </a:cubicBezTo>
                  <a:cubicBezTo>
                    <a:pt x="1727" y="21506"/>
                    <a:pt x="2837" y="20193"/>
                    <a:pt x="4261" y="19310"/>
                  </a:cubicBezTo>
                  <a:cubicBezTo>
                    <a:pt x="5406" y="18597"/>
                    <a:pt x="6540" y="18149"/>
                    <a:pt x="6944" y="16746"/>
                  </a:cubicBezTo>
                  <a:cubicBezTo>
                    <a:pt x="7119" y="16140"/>
                    <a:pt x="7170" y="15495"/>
                    <a:pt x="7395" y="14902"/>
                  </a:cubicBezTo>
                  <a:cubicBezTo>
                    <a:pt x="7644" y="14250"/>
                    <a:pt x="8094" y="13829"/>
                    <a:pt x="8693" y="13493"/>
                  </a:cubicBezTo>
                  <a:cubicBezTo>
                    <a:pt x="9455" y="13064"/>
                    <a:pt x="10452" y="12760"/>
                    <a:pt x="10893" y="11937"/>
                  </a:cubicBezTo>
                  <a:cubicBezTo>
                    <a:pt x="11528" y="10754"/>
                    <a:pt x="10490" y="9444"/>
                    <a:pt x="11051" y="8208"/>
                  </a:cubicBezTo>
                  <a:cubicBezTo>
                    <a:pt x="11539" y="7134"/>
                    <a:pt x="12258" y="6336"/>
                    <a:pt x="12333" y="5104"/>
                  </a:cubicBezTo>
                  <a:cubicBezTo>
                    <a:pt x="12457" y="3085"/>
                    <a:pt x="11200" y="1001"/>
                    <a:pt x="9198" y="456"/>
                  </a:cubicBezTo>
                  <a:cubicBezTo>
                    <a:pt x="8825" y="354"/>
                    <a:pt x="8442" y="305"/>
                    <a:pt x="8059" y="305"/>
                  </a:cubicBezTo>
                  <a:cubicBezTo>
                    <a:pt x="6500" y="305"/>
                    <a:pt x="4953" y="1120"/>
                    <a:pt x="4136" y="2464"/>
                  </a:cubicBezTo>
                  <a:cubicBezTo>
                    <a:pt x="3993" y="1648"/>
                    <a:pt x="3756" y="843"/>
                    <a:pt x="3403" y="57"/>
                  </a:cubicBezTo>
                  <a:cubicBezTo>
                    <a:pt x="3385" y="17"/>
                    <a:pt x="3353" y="0"/>
                    <a:pt x="3320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855213" y="4955400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854088" y="4858000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840463" y="4802775"/>
              <a:ext cx="325800" cy="399325"/>
            </a:xfrm>
            <a:custGeom>
              <a:avLst/>
              <a:gdLst/>
              <a:ahLst/>
              <a:cxnLst/>
              <a:rect l="l" t="t" r="r" b="b"/>
              <a:pathLst>
                <a:path w="13032" h="15973" extrusionOk="0">
                  <a:moveTo>
                    <a:pt x="9242" y="0"/>
                  </a:moveTo>
                  <a:cubicBezTo>
                    <a:pt x="8264" y="0"/>
                    <a:pt x="7267" y="359"/>
                    <a:pt x="6369" y="844"/>
                  </a:cubicBezTo>
                  <a:cubicBezTo>
                    <a:pt x="7373" y="1522"/>
                    <a:pt x="8323" y="2353"/>
                    <a:pt x="8971" y="3381"/>
                  </a:cubicBezTo>
                  <a:cubicBezTo>
                    <a:pt x="9437" y="4119"/>
                    <a:pt x="10067" y="5404"/>
                    <a:pt x="9437" y="6219"/>
                  </a:cubicBezTo>
                  <a:cubicBezTo>
                    <a:pt x="9231" y="6486"/>
                    <a:pt x="8994" y="6593"/>
                    <a:pt x="8754" y="6593"/>
                  </a:cubicBezTo>
                  <a:cubicBezTo>
                    <a:pt x="8231" y="6593"/>
                    <a:pt x="7694" y="6086"/>
                    <a:pt x="7430" y="5629"/>
                  </a:cubicBezTo>
                  <a:cubicBezTo>
                    <a:pt x="6650" y="4273"/>
                    <a:pt x="6206" y="2702"/>
                    <a:pt x="4729" y="1932"/>
                  </a:cubicBezTo>
                  <a:cubicBezTo>
                    <a:pt x="4719" y="1927"/>
                    <a:pt x="4712" y="1920"/>
                    <a:pt x="4705" y="1915"/>
                  </a:cubicBezTo>
                  <a:cubicBezTo>
                    <a:pt x="3635" y="2682"/>
                    <a:pt x="2621" y="3560"/>
                    <a:pt x="1797" y="4580"/>
                  </a:cubicBezTo>
                  <a:cubicBezTo>
                    <a:pt x="1846" y="4579"/>
                    <a:pt x="1896" y="4578"/>
                    <a:pt x="1945" y="4578"/>
                  </a:cubicBezTo>
                  <a:cubicBezTo>
                    <a:pt x="3019" y="4578"/>
                    <a:pt x="4146" y="4742"/>
                    <a:pt x="5114" y="5195"/>
                  </a:cubicBezTo>
                  <a:cubicBezTo>
                    <a:pt x="5771" y="5504"/>
                    <a:pt x="6835" y="6312"/>
                    <a:pt x="6561" y="7179"/>
                  </a:cubicBezTo>
                  <a:cubicBezTo>
                    <a:pt x="6430" y="7595"/>
                    <a:pt x="5984" y="7717"/>
                    <a:pt x="5510" y="7717"/>
                  </a:cubicBezTo>
                  <a:cubicBezTo>
                    <a:pt x="5093" y="7717"/>
                    <a:pt x="4653" y="7623"/>
                    <a:pt x="4386" y="7550"/>
                  </a:cubicBezTo>
                  <a:cubicBezTo>
                    <a:pt x="3861" y="7406"/>
                    <a:pt x="3362" y="7179"/>
                    <a:pt x="2874" y="6943"/>
                  </a:cubicBezTo>
                  <a:cubicBezTo>
                    <a:pt x="2192" y="6617"/>
                    <a:pt x="1518" y="6347"/>
                    <a:pt x="805" y="6103"/>
                  </a:cubicBezTo>
                  <a:cubicBezTo>
                    <a:pt x="349" y="7014"/>
                    <a:pt x="91" y="7983"/>
                    <a:pt x="4" y="9006"/>
                  </a:cubicBezTo>
                  <a:cubicBezTo>
                    <a:pt x="1133" y="8542"/>
                    <a:pt x="2437" y="8250"/>
                    <a:pt x="3665" y="8250"/>
                  </a:cubicBezTo>
                  <a:cubicBezTo>
                    <a:pt x="3786" y="8250"/>
                    <a:pt x="3907" y="8253"/>
                    <a:pt x="4027" y="8259"/>
                  </a:cubicBezTo>
                  <a:cubicBezTo>
                    <a:pt x="4809" y="8298"/>
                    <a:pt x="6495" y="8468"/>
                    <a:pt x="6617" y="9498"/>
                  </a:cubicBezTo>
                  <a:cubicBezTo>
                    <a:pt x="6753" y="10636"/>
                    <a:pt x="5197" y="10919"/>
                    <a:pt x="4343" y="10919"/>
                  </a:cubicBezTo>
                  <a:cubicBezTo>
                    <a:pt x="4320" y="10919"/>
                    <a:pt x="4297" y="10919"/>
                    <a:pt x="4274" y="10919"/>
                  </a:cubicBezTo>
                  <a:cubicBezTo>
                    <a:pt x="3103" y="10897"/>
                    <a:pt x="1963" y="10509"/>
                    <a:pt x="799" y="10509"/>
                  </a:cubicBezTo>
                  <a:cubicBezTo>
                    <a:pt x="541" y="10509"/>
                    <a:pt x="282" y="10528"/>
                    <a:pt x="22" y="10574"/>
                  </a:cubicBezTo>
                  <a:cubicBezTo>
                    <a:pt x="20" y="10575"/>
                    <a:pt x="17" y="10575"/>
                    <a:pt x="15" y="10575"/>
                  </a:cubicBezTo>
                  <a:cubicBezTo>
                    <a:pt x="11" y="10575"/>
                    <a:pt x="6" y="10574"/>
                    <a:pt x="1" y="10574"/>
                  </a:cubicBezTo>
                  <a:cubicBezTo>
                    <a:pt x="36" y="11096"/>
                    <a:pt x="95" y="11617"/>
                    <a:pt x="163" y="12138"/>
                  </a:cubicBezTo>
                  <a:cubicBezTo>
                    <a:pt x="538" y="12002"/>
                    <a:pt x="1084" y="11899"/>
                    <a:pt x="1620" y="11899"/>
                  </a:cubicBezTo>
                  <a:cubicBezTo>
                    <a:pt x="2430" y="11899"/>
                    <a:pt x="3218" y="12134"/>
                    <a:pt x="3355" y="12842"/>
                  </a:cubicBezTo>
                  <a:cubicBezTo>
                    <a:pt x="3532" y="13752"/>
                    <a:pt x="2526" y="13957"/>
                    <a:pt x="1584" y="13957"/>
                  </a:cubicBezTo>
                  <a:cubicBezTo>
                    <a:pt x="1125" y="13957"/>
                    <a:pt x="681" y="13909"/>
                    <a:pt x="396" y="13869"/>
                  </a:cubicBezTo>
                  <a:lnTo>
                    <a:pt x="396" y="13869"/>
                  </a:lnTo>
                  <a:cubicBezTo>
                    <a:pt x="481" y="14570"/>
                    <a:pt x="546" y="15268"/>
                    <a:pt x="549" y="15973"/>
                  </a:cubicBezTo>
                  <a:cubicBezTo>
                    <a:pt x="2360" y="15211"/>
                    <a:pt x="4092" y="14385"/>
                    <a:pt x="5709" y="13250"/>
                  </a:cubicBezTo>
                  <a:cubicBezTo>
                    <a:pt x="7263" y="12158"/>
                    <a:pt x="8682" y="10873"/>
                    <a:pt x="9919" y="9429"/>
                  </a:cubicBezTo>
                  <a:cubicBezTo>
                    <a:pt x="10928" y="8249"/>
                    <a:pt x="11698" y="6903"/>
                    <a:pt x="12601" y="5653"/>
                  </a:cubicBezTo>
                  <a:cubicBezTo>
                    <a:pt x="12580" y="5643"/>
                    <a:pt x="12563" y="5624"/>
                    <a:pt x="12553" y="5595"/>
                  </a:cubicBezTo>
                  <a:cubicBezTo>
                    <a:pt x="12020" y="3888"/>
                    <a:pt x="13032" y="1904"/>
                    <a:pt x="11305" y="659"/>
                  </a:cubicBezTo>
                  <a:cubicBezTo>
                    <a:pt x="10657" y="190"/>
                    <a:pt x="9954" y="0"/>
                    <a:pt x="924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848563" y="4854175"/>
              <a:ext cx="446850" cy="373675"/>
            </a:xfrm>
            <a:custGeom>
              <a:avLst/>
              <a:gdLst/>
              <a:ahLst/>
              <a:cxnLst/>
              <a:rect l="l" t="t" r="r" b="b"/>
              <a:pathLst>
                <a:path w="17874" h="14947" extrusionOk="0">
                  <a:moveTo>
                    <a:pt x="17577" y="152"/>
                  </a:moveTo>
                  <a:cubicBezTo>
                    <a:pt x="17615" y="212"/>
                    <a:pt x="17652" y="273"/>
                    <a:pt x="17692" y="332"/>
                  </a:cubicBezTo>
                  <a:cubicBezTo>
                    <a:pt x="13849" y="855"/>
                    <a:pt x="12084" y="4970"/>
                    <a:pt x="9941" y="7664"/>
                  </a:cubicBezTo>
                  <a:cubicBezTo>
                    <a:pt x="7428" y="10826"/>
                    <a:pt x="3888" y="12632"/>
                    <a:pt x="232" y="14144"/>
                  </a:cubicBezTo>
                  <a:cubicBezTo>
                    <a:pt x="227" y="14147"/>
                    <a:pt x="226" y="14150"/>
                    <a:pt x="225" y="14151"/>
                  </a:cubicBezTo>
                  <a:cubicBezTo>
                    <a:pt x="225" y="14112"/>
                    <a:pt x="226" y="14069"/>
                    <a:pt x="225" y="14028"/>
                  </a:cubicBezTo>
                  <a:cubicBezTo>
                    <a:pt x="3603" y="12923"/>
                    <a:pt x="6723" y="10677"/>
                    <a:pt x="9123" y="8088"/>
                  </a:cubicBezTo>
                  <a:cubicBezTo>
                    <a:pt x="10370" y="6745"/>
                    <a:pt x="11319" y="5234"/>
                    <a:pt x="12362" y="3738"/>
                  </a:cubicBezTo>
                  <a:cubicBezTo>
                    <a:pt x="13637" y="1904"/>
                    <a:pt x="15361" y="625"/>
                    <a:pt x="17565" y="157"/>
                  </a:cubicBezTo>
                  <a:cubicBezTo>
                    <a:pt x="17570" y="156"/>
                    <a:pt x="17572" y="153"/>
                    <a:pt x="17577" y="152"/>
                  </a:cubicBezTo>
                  <a:close/>
                  <a:moveTo>
                    <a:pt x="12716" y="4048"/>
                  </a:moveTo>
                  <a:cubicBezTo>
                    <a:pt x="13199" y="4593"/>
                    <a:pt x="13898" y="4645"/>
                    <a:pt x="14576" y="4760"/>
                  </a:cubicBezTo>
                  <a:cubicBezTo>
                    <a:pt x="15625" y="4935"/>
                    <a:pt x="16369" y="5501"/>
                    <a:pt x="16760" y="6506"/>
                  </a:cubicBezTo>
                  <a:cubicBezTo>
                    <a:pt x="17275" y="7819"/>
                    <a:pt x="17121" y="9344"/>
                    <a:pt x="16581" y="10647"/>
                  </a:cubicBezTo>
                  <a:cubicBezTo>
                    <a:pt x="16427" y="9547"/>
                    <a:pt x="16137" y="8292"/>
                    <a:pt x="15420" y="7463"/>
                  </a:cubicBezTo>
                  <a:cubicBezTo>
                    <a:pt x="15047" y="7030"/>
                    <a:pt x="14428" y="6661"/>
                    <a:pt x="13829" y="6661"/>
                  </a:cubicBezTo>
                  <a:cubicBezTo>
                    <a:pt x="13584" y="6661"/>
                    <a:pt x="13343" y="6723"/>
                    <a:pt x="13123" y="6866"/>
                  </a:cubicBezTo>
                  <a:cubicBezTo>
                    <a:pt x="12313" y="7396"/>
                    <a:pt x="12834" y="8614"/>
                    <a:pt x="13147" y="9278"/>
                  </a:cubicBezTo>
                  <a:cubicBezTo>
                    <a:pt x="13705" y="10459"/>
                    <a:pt x="14604" y="11443"/>
                    <a:pt x="15486" y="12394"/>
                  </a:cubicBezTo>
                  <a:cubicBezTo>
                    <a:pt x="14748" y="13217"/>
                    <a:pt x="13815" y="13817"/>
                    <a:pt x="12776" y="14194"/>
                  </a:cubicBezTo>
                  <a:cubicBezTo>
                    <a:pt x="13055" y="13219"/>
                    <a:pt x="12949" y="12135"/>
                    <a:pt x="12531" y="11219"/>
                  </a:cubicBezTo>
                  <a:cubicBezTo>
                    <a:pt x="12193" y="10472"/>
                    <a:pt x="11531" y="9569"/>
                    <a:pt x="10632" y="9569"/>
                  </a:cubicBezTo>
                  <a:cubicBezTo>
                    <a:pt x="10561" y="9569"/>
                    <a:pt x="10488" y="9575"/>
                    <a:pt x="10414" y="9587"/>
                  </a:cubicBezTo>
                  <a:cubicBezTo>
                    <a:pt x="9609" y="9715"/>
                    <a:pt x="9338" y="10571"/>
                    <a:pt x="9488" y="11282"/>
                  </a:cubicBezTo>
                  <a:cubicBezTo>
                    <a:pt x="9749" y="12516"/>
                    <a:pt x="11077" y="13307"/>
                    <a:pt x="10851" y="14643"/>
                  </a:cubicBezTo>
                  <a:cubicBezTo>
                    <a:pt x="10342" y="14706"/>
                    <a:pt x="9833" y="14732"/>
                    <a:pt x="9325" y="14732"/>
                  </a:cubicBezTo>
                  <a:cubicBezTo>
                    <a:pt x="8742" y="14732"/>
                    <a:pt x="8160" y="14698"/>
                    <a:pt x="7577" y="14644"/>
                  </a:cubicBezTo>
                  <a:cubicBezTo>
                    <a:pt x="8098" y="14031"/>
                    <a:pt x="9079" y="12415"/>
                    <a:pt x="7800" y="12163"/>
                  </a:cubicBezTo>
                  <a:cubicBezTo>
                    <a:pt x="7693" y="12142"/>
                    <a:pt x="7593" y="12132"/>
                    <a:pt x="7498" y="12132"/>
                  </a:cubicBezTo>
                  <a:cubicBezTo>
                    <a:pt x="6347" y="12132"/>
                    <a:pt x="6112" y="13627"/>
                    <a:pt x="5650" y="14425"/>
                  </a:cubicBezTo>
                  <a:cubicBezTo>
                    <a:pt x="4384" y="14265"/>
                    <a:pt x="3118" y="14101"/>
                    <a:pt x="1851" y="14101"/>
                  </a:cubicBezTo>
                  <a:cubicBezTo>
                    <a:pt x="1324" y="14101"/>
                    <a:pt x="797" y="14129"/>
                    <a:pt x="270" y="14198"/>
                  </a:cubicBezTo>
                  <a:cubicBezTo>
                    <a:pt x="3672" y="13085"/>
                    <a:pt x="7008" y="11182"/>
                    <a:pt x="9424" y="8514"/>
                  </a:cubicBezTo>
                  <a:cubicBezTo>
                    <a:pt x="10627" y="7184"/>
                    <a:pt x="11598" y="5525"/>
                    <a:pt x="12716" y="4048"/>
                  </a:cubicBezTo>
                  <a:close/>
                  <a:moveTo>
                    <a:pt x="17563" y="0"/>
                  </a:moveTo>
                  <a:cubicBezTo>
                    <a:pt x="17554" y="0"/>
                    <a:pt x="17544" y="3"/>
                    <a:pt x="17536" y="8"/>
                  </a:cubicBezTo>
                  <a:cubicBezTo>
                    <a:pt x="17533" y="8"/>
                    <a:pt x="17530" y="6"/>
                    <a:pt x="17527" y="6"/>
                  </a:cubicBezTo>
                  <a:cubicBezTo>
                    <a:pt x="17525" y="6"/>
                    <a:pt x="17523" y="7"/>
                    <a:pt x="17521" y="8"/>
                  </a:cubicBezTo>
                  <a:cubicBezTo>
                    <a:pt x="15724" y="379"/>
                    <a:pt x="14096" y="1339"/>
                    <a:pt x="12924" y="2755"/>
                  </a:cubicBezTo>
                  <a:cubicBezTo>
                    <a:pt x="12747" y="2968"/>
                    <a:pt x="12578" y="3187"/>
                    <a:pt x="12413" y="3410"/>
                  </a:cubicBezTo>
                  <a:cubicBezTo>
                    <a:pt x="12411" y="3406"/>
                    <a:pt x="12411" y="3403"/>
                    <a:pt x="12410" y="3399"/>
                  </a:cubicBezTo>
                  <a:cubicBezTo>
                    <a:pt x="11585" y="4895"/>
                    <a:pt x="10592" y="6280"/>
                    <a:pt x="9448" y="7535"/>
                  </a:cubicBezTo>
                  <a:cubicBezTo>
                    <a:pt x="8247" y="8911"/>
                    <a:pt x="6878" y="10140"/>
                    <a:pt x="5385" y="11191"/>
                  </a:cubicBezTo>
                  <a:cubicBezTo>
                    <a:pt x="4024" y="12145"/>
                    <a:pt x="2584" y="12881"/>
                    <a:pt x="1082" y="13544"/>
                  </a:cubicBezTo>
                  <a:cubicBezTo>
                    <a:pt x="918" y="13620"/>
                    <a:pt x="754" y="13692"/>
                    <a:pt x="587" y="13760"/>
                  </a:cubicBezTo>
                  <a:cubicBezTo>
                    <a:pt x="467" y="13811"/>
                    <a:pt x="346" y="13862"/>
                    <a:pt x="226" y="13914"/>
                  </a:cubicBezTo>
                  <a:lnTo>
                    <a:pt x="226" y="13896"/>
                  </a:lnTo>
                  <a:cubicBezTo>
                    <a:pt x="162" y="13918"/>
                    <a:pt x="99" y="13942"/>
                    <a:pt x="34" y="13964"/>
                  </a:cubicBezTo>
                  <a:cubicBezTo>
                    <a:pt x="37" y="14055"/>
                    <a:pt x="41" y="14147"/>
                    <a:pt x="42" y="14239"/>
                  </a:cubicBezTo>
                  <a:cubicBezTo>
                    <a:pt x="0" y="14276"/>
                    <a:pt x="8" y="14356"/>
                    <a:pt x="76" y="14356"/>
                  </a:cubicBezTo>
                  <a:cubicBezTo>
                    <a:pt x="79" y="14356"/>
                    <a:pt x="81" y="14356"/>
                    <a:pt x="83" y="14356"/>
                  </a:cubicBezTo>
                  <a:cubicBezTo>
                    <a:pt x="445" y="14333"/>
                    <a:pt x="804" y="14323"/>
                    <a:pt x="1162" y="14323"/>
                  </a:cubicBezTo>
                  <a:cubicBezTo>
                    <a:pt x="2663" y="14323"/>
                    <a:pt x="4140" y="14500"/>
                    <a:pt x="5629" y="14671"/>
                  </a:cubicBezTo>
                  <a:cubicBezTo>
                    <a:pt x="5647" y="14636"/>
                    <a:pt x="5664" y="14602"/>
                    <a:pt x="5683" y="14568"/>
                  </a:cubicBezTo>
                  <a:cubicBezTo>
                    <a:pt x="5687" y="14569"/>
                    <a:pt x="5691" y="14569"/>
                    <a:pt x="5696" y="14569"/>
                  </a:cubicBezTo>
                  <a:cubicBezTo>
                    <a:pt x="5712" y="14569"/>
                    <a:pt x="5728" y="14562"/>
                    <a:pt x="5742" y="14547"/>
                  </a:cubicBezTo>
                  <a:cubicBezTo>
                    <a:pt x="6254" y="13959"/>
                    <a:pt x="6201" y="13064"/>
                    <a:pt x="6891" y="12598"/>
                  </a:cubicBezTo>
                  <a:cubicBezTo>
                    <a:pt x="7072" y="12478"/>
                    <a:pt x="7329" y="12353"/>
                    <a:pt x="7561" y="12353"/>
                  </a:cubicBezTo>
                  <a:cubicBezTo>
                    <a:pt x="7583" y="12353"/>
                    <a:pt x="7604" y="12355"/>
                    <a:pt x="7625" y="12357"/>
                  </a:cubicBezTo>
                  <a:cubicBezTo>
                    <a:pt x="8564" y="12464"/>
                    <a:pt x="8163" y="13273"/>
                    <a:pt x="7977" y="13642"/>
                  </a:cubicBezTo>
                  <a:cubicBezTo>
                    <a:pt x="7802" y="13988"/>
                    <a:pt x="7570" y="14295"/>
                    <a:pt x="7357" y="14614"/>
                  </a:cubicBezTo>
                  <a:cubicBezTo>
                    <a:pt x="7356" y="14616"/>
                    <a:pt x="7356" y="14617"/>
                    <a:pt x="7356" y="14619"/>
                  </a:cubicBezTo>
                  <a:cubicBezTo>
                    <a:pt x="7326" y="14616"/>
                    <a:pt x="7295" y="14614"/>
                    <a:pt x="7267" y="14610"/>
                  </a:cubicBezTo>
                  <a:cubicBezTo>
                    <a:pt x="7243" y="14686"/>
                    <a:pt x="7214" y="14763"/>
                    <a:pt x="7185" y="14836"/>
                  </a:cubicBezTo>
                  <a:cubicBezTo>
                    <a:pt x="7271" y="14844"/>
                    <a:pt x="7358" y="14854"/>
                    <a:pt x="7446" y="14861"/>
                  </a:cubicBezTo>
                  <a:cubicBezTo>
                    <a:pt x="8027" y="14914"/>
                    <a:pt x="8619" y="14947"/>
                    <a:pt x="9211" y="14947"/>
                  </a:cubicBezTo>
                  <a:cubicBezTo>
                    <a:pt x="9749" y="14947"/>
                    <a:pt x="10289" y="14920"/>
                    <a:pt x="10822" y="14856"/>
                  </a:cubicBezTo>
                  <a:cubicBezTo>
                    <a:pt x="10833" y="14876"/>
                    <a:pt x="10855" y="14888"/>
                    <a:pt x="10878" y="14888"/>
                  </a:cubicBezTo>
                  <a:cubicBezTo>
                    <a:pt x="10897" y="14888"/>
                    <a:pt x="10916" y="14879"/>
                    <a:pt x="10928" y="14857"/>
                  </a:cubicBezTo>
                  <a:cubicBezTo>
                    <a:pt x="10929" y="14852"/>
                    <a:pt x="10930" y="14849"/>
                    <a:pt x="10933" y="14843"/>
                  </a:cubicBezTo>
                  <a:cubicBezTo>
                    <a:pt x="10952" y="14842"/>
                    <a:pt x="10970" y="14840"/>
                    <a:pt x="10990" y="14836"/>
                  </a:cubicBezTo>
                  <a:cubicBezTo>
                    <a:pt x="10993" y="14791"/>
                    <a:pt x="10994" y="14743"/>
                    <a:pt x="10998" y="14696"/>
                  </a:cubicBezTo>
                  <a:cubicBezTo>
                    <a:pt x="11557" y="13205"/>
                    <a:pt x="9458" y="12138"/>
                    <a:pt x="9691" y="10663"/>
                  </a:cubicBezTo>
                  <a:cubicBezTo>
                    <a:pt x="9782" y="10078"/>
                    <a:pt x="10182" y="9823"/>
                    <a:pt x="10627" y="9823"/>
                  </a:cubicBezTo>
                  <a:cubicBezTo>
                    <a:pt x="10960" y="9823"/>
                    <a:pt x="11319" y="9966"/>
                    <a:pt x="11591" y="10221"/>
                  </a:cubicBezTo>
                  <a:cubicBezTo>
                    <a:pt x="11957" y="10562"/>
                    <a:pt x="12228" y="11026"/>
                    <a:pt x="12411" y="11487"/>
                  </a:cubicBezTo>
                  <a:cubicBezTo>
                    <a:pt x="12777" y="12401"/>
                    <a:pt x="12764" y="13334"/>
                    <a:pt x="12536" y="14273"/>
                  </a:cubicBezTo>
                  <a:cubicBezTo>
                    <a:pt x="12523" y="14277"/>
                    <a:pt x="12509" y="14283"/>
                    <a:pt x="12495" y="14287"/>
                  </a:cubicBezTo>
                  <a:cubicBezTo>
                    <a:pt x="12483" y="14369"/>
                    <a:pt x="12479" y="14446"/>
                    <a:pt x="12475" y="14523"/>
                  </a:cubicBezTo>
                  <a:cubicBezTo>
                    <a:pt x="12807" y="14422"/>
                    <a:pt x="13133" y="14302"/>
                    <a:pt x="13449" y="14157"/>
                  </a:cubicBezTo>
                  <a:cubicBezTo>
                    <a:pt x="14330" y="13759"/>
                    <a:pt x="15098" y="13176"/>
                    <a:pt x="15712" y="12457"/>
                  </a:cubicBezTo>
                  <a:cubicBezTo>
                    <a:pt x="15707" y="12450"/>
                    <a:pt x="15702" y="12443"/>
                    <a:pt x="15700" y="12439"/>
                  </a:cubicBezTo>
                  <a:cubicBezTo>
                    <a:pt x="15728" y="12398"/>
                    <a:pt x="15735" y="12340"/>
                    <a:pt x="15692" y="12292"/>
                  </a:cubicBezTo>
                  <a:cubicBezTo>
                    <a:pt x="15029" y="11578"/>
                    <a:pt x="14361" y="10853"/>
                    <a:pt x="13827" y="10036"/>
                  </a:cubicBezTo>
                  <a:cubicBezTo>
                    <a:pt x="13422" y="9419"/>
                    <a:pt x="12681" y="8232"/>
                    <a:pt x="12948" y="7444"/>
                  </a:cubicBezTo>
                  <a:cubicBezTo>
                    <a:pt x="13086" y="7034"/>
                    <a:pt x="13423" y="6891"/>
                    <a:pt x="13787" y="6891"/>
                  </a:cubicBezTo>
                  <a:cubicBezTo>
                    <a:pt x="14125" y="6891"/>
                    <a:pt x="14486" y="7014"/>
                    <a:pt x="14734" y="7161"/>
                  </a:cubicBezTo>
                  <a:cubicBezTo>
                    <a:pt x="15184" y="7431"/>
                    <a:pt x="15486" y="7880"/>
                    <a:pt x="15705" y="8346"/>
                  </a:cubicBezTo>
                  <a:cubicBezTo>
                    <a:pt x="16084" y="9156"/>
                    <a:pt x="16250" y="10053"/>
                    <a:pt x="16456" y="10921"/>
                  </a:cubicBezTo>
                  <a:cubicBezTo>
                    <a:pt x="16456" y="10922"/>
                    <a:pt x="16455" y="10924"/>
                    <a:pt x="16455" y="10925"/>
                  </a:cubicBezTo>
                  <a:cubicBezTo>
                    <a:pt x="16456" y="10927"/>
                    <a:pt x="16458" y="10931"/>
                    <a:pt x="16460" y="10932"/>
                  </a:cubicBezTo>
                  <a:cubicBezTo>
                    <a:pt x="16469" y="10973"/>
                    <a:pt x="16479" y="11014"/>
                    <a:pt x="16489" y="11052"/>
                  </a:cubicBezTo>
                  <a:cubicBezTo>
                    <a:pt x="16496" y="11085"/>
                    <a:pt x="16524" y="11100"/>
                    <a:pt x="16553" y="11100"/>
                  </a:cubicBezTo>
                  <a:cubicBezTo>
                    <a:pt x="16560" y="11100"/>
                    <a:pt x="16568" y="11099"/>
                    <a:pt x="16575" y="11098"/>
                  </a:cubicBezTo>
                  <a:cubicBezTo>
                    <a:pt x="16582" y="11106"/>
                    <a:pt x="16588" y="11116"/>
                    <a:pt x="16595" y="11123"/>
                  </a:cubicBezTo>
                  <a:cubicBezTo>
                    <a:pt x="16682" y="10946"/>
                    <a:pt x="16764" y="10766"/>
                    <a:pt x="16835" y="10579"/>
                  </a:cubicBezTo>
                  <a:cubicBezTo>
                    <a:pt x="17395" y="9131"/>
                    <a:pt x="17517" y="7318"/>
                    <a:pt x="16722" y="5930"/>
                  </a:cubicBezTo>
                  <a:cubicBezTo>
                    <a:pt x="16373" y="5320"/>
                    <a:pt x="15849" y="4860"/>
                    <a:pt x="15170" y="4668"/>
                  </a:cubicBezTo>
                  <a:cubicBezTo>
                    <a:pt x="14382" y="4445"/>
                    <a:pt x="13442" y="4565"/>
                    <a:pt x="12853" y="3900"/>
                  </a:cubicBezTo>
                  <a:cubicBezTo>
                    <a:pt x="12849" y="3894"/>
                    <a:pt x="12842" y="3893"/>
                    <a:pt x="12836" y="3890"/>
                  </a:cubicBezTo>
                  <a:cubicBezTo>
                    <a:pt x="14110" y="2240"/>
                    <a:pt x="15587" y="845"/>
                    <a:pt x="17810" y="442"/>
                  </a:cubicBezTo>
                  <a:cubicBezTo>
                    <a:pt x="17874" y="433"/>
                    <a:pt x="17862" y="334"/>
                    <a:pt x="17810" y="318"/>
                  </a:cubicBezTo>
                  <a:cubicBezTo>
                    <a:pt x="17741" y="217"/>
                    <a:pt x="17670" y="118"/>
                    <a:pt x="17598" y="19"/>
                  </a:cubicBezTo>
                  <a:cubicBezTo>
                    <a:pt x="17589" y="6"/>
                    <a:pt x="17576" y="0"/>
                    <a:pt x="1756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55213" y="4955400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854088" y="4858000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75588" y="5042700"/>
              <a:ext cx="209175" cy="150225"/>
            </a:xfrm>
            <a:custGeom>
              <a:avLst/>
              <a:gdLst/>
              <a:ahLst/>
              <a:cxnLst/>
              <a:rect l="l" t="t" r="r" b="b"/>
              <a:pathLst>
                <a:path w="8367" h="6009" extrusionOk="0">
                  <a:moveTo>
                    <a:pt x="8367" y="0"/>
                  </a:moveTo>
                  <a:lnTo>
                    <a:pt x="8367" y="0"/>
                  </a:lnTo>
                  <a:cubicBezTo>
                    <a:pt x="7675" y="757"/>
                    <a:pt x="6931" y="1468"/>
                    <a:pt x="6136" y="2128"/>
                  </a:cubicBezTo>
                  <a:cubicBezTo>
                    <a:pt x="5068" y="3016"/>
                    <a:pt x="3924" y="3808"/>
                    <a:pt x="2720" y="4504"/>
                  </a:cubicBezTo>
                  <a:cubicBezTo>
                    <a:pt x="1849" y="5006"/>
                    <a:pt x="944" y="5570"/>
                    <a:pt x="1" y="6009"/>
                  </a:cubicBezTo>
                  <a:cubicBezTo>
                    <a:pt x="1503" y="5345"/>
                    <a:pt x="2943" y="4610"/>
                    <a:pt x="4304" y="3655"/>
                  </a:cubicBezTo>
                  <a:cubicBezTo>
                    <a:pt x="5797" y="2605"/>
                    <a:pt x="7166" y="1375"/>
                    <a:pt x="8367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854188" y="5198200"/>
              <a:ext cx="9075" cy="3875"/>
            </a:xfrm>
            <a:custGeom>
              <a:avLst/>
              <a:gdLst/>
              <a:ahLst/>
              <a:cxnLst/>
              <a:rect l="l" t="t" r="r" b="b"/>
              <a:pathLst>
                <a:path w="363" h="155" extrusionOk="0">
                  <a:moveTo>
                    <a:pt x="362" y="1"/>
                  </a:moveTo>
                  <a:cubicBezTo>
                    <a:pt x="242" y="50"/>
                    <a:pt x="121" y="97"/>
                    <a:pt x="1" y="136"/>
                  </a:cubicBezTo>
                  <a:lnTo>
                    <a:pt x="1" y="155"/>
                  </a:lnTo>
                  <a:cubicBezTo>
                    <a:pt x="121" y="104"/>
                    <a:pt x="242" y="51"/>
                    <a:pt x="36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864213" y="4956575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12007" y="0"/>
                  </a:moveTo>
                  <a:cubicBezTo>
                    <a:pt x="11987" y="0"/>
                    <a:pt x="11967" y="8"/>
                    <a:pt x="11953" y="27"/>
                  </a:cubicBezTo>
                  <a:cubicBezTo>
                    <a:pt x="11593" y="517"/>
                    <a:pt x="11341" y="1094"/>
                    <a:pt x="11015" y="1610"/>
                  </a:cubicBezTo>
                  <a:cubicBezTo>
                    <a:pt x="10640" y="2201"/>
                    <a:pt x="10231" y="2767"/>
                    <a:pt x="9795" y="3312"/>
                  </a:cubicBezTo>
                  <a:cubicBezTo>
                    <a:pt x="9216" y="4034"/>
                    <a:pt x="8583" y="4716"/>
                    <a:pt x="7911" y="5351"/>
                  </a:cubicBezTo>
                  <a:cubicBezTo>
                    <a:pt x="7896" y="5350"/>
                    <a:pt x="7882" y="5345"/>
                    <a:pt x="7863" y="5345"/>
                  </a:cubicBezTo>
                  <a:cubicBezTo>
                    <a:pt x="7834" y="5345"/>
                    <a:pt x="7831" y="5392"/>
                    <a:pt x="7859" y="5396"/>
                  </a:cubicBezTo>
                  <a:cubicBezTo>
                    <a:pt x="7861" y="5396"/>
                    <a:pt x="7862" y="5399"/>
                    <a:pt x="7863" y="5399"/>
                  </a:cubicBezTo>
                  <a:cubicBezTo>
                    <a:pt x="7601" y="5646"/>
                    <a:pt x="7331" y="5888"/>
                    <a:pt x="7054" y="6121"/>
                  </a:cubicBezTo>
                  <a:cubicBezTo>
                    <a:pt x="4959" y="7885"/>
                    <a:pt x="2596" y="9030"/>
                    <a:pt x="49" y="9989"/>
                  </a:cubicBezTo>
                  <a:cubicBezTo>
                    <a:pt x="0" y="10007"/>
                    <a:pt x="16" y="10073"/>
                    <a:pt x="63" y="10073"/>
                  </a:cubicBezTo>
                  <a:cubicBezTo>
                    <a:pt x="67" y="10073"/>
                    <a:pt x="70" y="10073"/>
                    <a:pt x="74" y="10072"/>
                  </a:cubicBezTo>
                  <a:cubicBezTo>
                    <a:pt x="896" y="9877"/>
                    <a:pt x="1705" y="9599"/>
                    <a:pt x="2491" y="9255"/>
                  </a:cubicBezTo>
                  <a:lnTo>
                    <a:pt x="2491" y="9255"/>
                  </a:lnTo>
                  <a:cubicBezTo>
                    <a:pt x="2473" y="9498"/>
                    <a:pt x="2402" y="9716"/>
                    <a:pt x="2328" y="9962"/>
                  </a:cubicBezTo>
                  <a:cubicBezTo>
                    <a:pt x="2322" y="9982"/>
                    <a:pt x="2342" y="10001"/>
                    <a:pt x="2361" y="10001"/>
                  </a:cubicBezTo>
                  <a:cubicBezTo>
                    <a:pt x="2368" y="10001"/>
                    <a:pt x="2376" y="9998"/>
                    <a:pt x="2381" y="9990"/>
                  </a:cubicBezTo>
                  <a:cubicBezTo>
                    <a:pt x="2541" y="9776"/>
                    <a:pt x="2603" y="9476"/>
                    <a:pt x="2610" y="9201"/>
                  </a:cubicBezTo>
                  <a:cubicBezTo>
                    <a:pt x="2897" y="9073"/>
                    <a:pt x="3180" y="8936"/>
                    <a:pt x="3461" y="8790"/>
                  </a:cubicBezTo>
                  <a:lnTo>
                    <a:pt x="3461" y="8790"/>
                  </a:lnTo>
                  <a:cubicBezTo>
                    <a:pt x="3628" y="9256"/>
                    <a:pt x="3567" y="9695"/>
                    <a:pt x="3388" y="10164"/>
                  </a:cubicBezTo>
                  <a:cubicBezTo>
                    <a:pt x="3382" y="10182"/>
                    <a:pt x="3395" y="10201"/>
                    <a:pt x="3411" y="10201"/>
                  </a:cubicBezTo>
                  <a:cubicBezTo>
                    <a:pt x="3416" y="10201"/>
                    <a:pt x="3422" y="10198"/>
                    <a:pt x="3427" y="10192"/>
                  </a:cubicBezTo>
                  <a:cubicBezTo>
                    <a:pt x="3762" y="9786"/>
                    <a:pt x="3776" y="9198"/>
                    <a:pt x="3590" y="8724"/>
                  </a:cubicBezTo>
                  <a:cubicBezTo>
                    <a:pt x="4419" y="8286"/>
                    <a:pt x="5216" y="7779"/>
                    <a:pt x="5970" y="7232"/>
                  </a:cubicBezTo>
                  <a:lnTo>
                    <a:pt x="5970" y="7232"/>
                  </a:lnTo>
                  <a:cubicBezTo>
                    <a:pt x="6021" y="7923"/>
                    <a:pt x="5177" y="8339"/>
                    <a:pt x="4839" y="8879"/>
                  </a:cubicBezTo>
                  <a:cubicBezTo>
                    <a:pt x="4577" y="9300"/>
                    <a:pt x="4444" y="9779"/>
                    <a:pt x="4468" y="10274"/>
                  </a:cubicBezTo>
                  <a:cubicBezTo>
                    <a:pt x="4469" y="10292"/>
                    <a:pt x="4486" y="10302"/>
                    <a:pt x="4501" y="10302"/>
                  </a:cubicBezTo>
                  <a:cubicBezTo>
                    <a:pt x="4514" y="10302"/>
                    <a:pt x="4525" y="10295"/>
                    <a:pt x="4527" y="10280"/>
                  </a:cubicBezTo>
                  <a:cubicBezTo>
                    <a:pt x="4626" y="9467"/>
                    <a:pt x="4939" y="8861"/>
                    <a:pt x="5537" y="8303"/>
                  </a:cubicBezTo>
                  <a:cubicBezTo>
                    <a:pt x="5878" y="7984"/>
                    <a:pt x="6217" y="7616"/>
                    <a:pt x="6104" y="7133"/>
                  </a:cubicBezTo>
                  <a:cubicBezTo>
                    <a:pt x="6204" y="7058"/>
                    <a:pt x="6303" y="6980"/>
                    <a:pt x="6405" y="6904"/>
                  </a:cubicBezTo>
                  <a:cubicBezTo>
                    <a:pt x="6611" y="7312"/>
                    <a:pt x="7122" y="7434"/>
                    <a:pt x="7471" y="7731"/>
                  </a:cubicBezTo>
                  <a:cubicBezTo>
                    <a:pt x="8356" y="8491"/>
                    <a:pt x="8092" y="9526"/>
                    <a:pt x="7729" y="10477"/>
                  </a:cubicBezTo>
                  <a:cubicBezTo>
                    <a:pt x="7707" y="10535"/>
                    <a:pt x="7748" y="10575"/>
                    <a:pt x="7790" y="10575"/>
                  </a:cubicBezTo>
                  <a:cubicBezTo>
                    <a:pt x="7816" y="10575"/>
                    <a:pt x="7843" y="10560"/>
                    <a:pt x="7856" y="10525"/>
                  </a:cubicBezTo>
                  <a:cubicBezTo>
                    <a:pt x="8112" y="9853"/>
                    <a:pt x="8390" y="9084"/>
                    <a:pt x="8116" y="8372"/>
                  </a:cubicBezTo>
                  <a:cubicBezTo>
                    <a:pt x="8002" y="8074"/>
                    <a:pt x="7805" y="7836"/>
                    <a:pt x="7560" y="7634"/>
                  </a:cubicBezTo>
                  <a:cubicBezTo>
                    <a:pt x="7239" y="7373"/>
                    <a:pt x="6697" y="7223"/>
                    <a:pt x="6471" y="6853"/>
                  </a:cubicBezTo>
                  <a:cubicBezTo>
                    <a:pt x="6717" y="6666"/>
                    <a:pt x="6957" y="6475"/>
                    <a:pt x="7190" y="6279"/>
                  </a:cubicBezTo>
                  <a:cubicBezTo>
                    <a:pt x="7499" y="6020"/>
                    <a:pt x="7798" y="5749"/>
                    <a:pt x="8092" y="5473"/>
                  </a:cubicBezTo>
                  <a:cubicBezTo>
                    <a:pt x="8600" y="5728"/>
                    <a:pt x="8425" y="6437"/>
                    <a:pt x="8410" y="6913"/>
                  </a:cubicBezTo>
                  <a:cubicBezTo>
                    <a:pt x="8398" y="7287"/>
                    <a:pt x="8452" y="7654"/>
                    <a:pt x="8551" y="8014"/>
                  </a:cubicBezTo>
                  <a:cubicBezTo>
                    <a:pt x="8790" y="8881"/>
                    <a:pt x="9231" y="9674"/>
                    <a:pt x="9493" y="10534"/>
                  </a:cubicBezTo>
                  <a:cubicBezTo>
                    <a:pt x="9504" y="10571"/>
                    <a:pt x="9534" y="10587"/>
                    <a:pt x="9564" y="10587"/>
                  </a:cubicBezTo>
                  <a:cubicBezTo>
                    <a:pt x="9611" y="10587"/>
                    <a:pt x="9660" y="10548"/>
                    <a:pt x="9641" y="10490"/>
                  </a:cubicBezTo>
                  <a:cubicBezTo>
                    <a:pt x="9264" y="9270"/>
                    <a:pt x="8480" y="8132"/>
                    <a:pt x="8551" y="6814"/>
                  </a:cubicBezTo>
                  <a:cubicBezTo>
                    <a:pt x="8578" y="6338"/>
                    <a:pt x="8629" y="5629"/>
                    <a:pt x="8157" y="5413"/>
                  </a:cubicBezTo>
                  <a:cubicBezTo>
                    <a:pt x="8297" y="5281"/>
                    <a:pt x="8432" y="5145"/>
                    <a:pt x="8566" y="5008"/>
                  </a:cubicBezTo>
                  <a:cubicBezTo>
                    <a:pt x="8709" y="5118"/>
                    <a:pt x="8868" y="5161"/>
                    <a:pt x="9043" y="5161"/>
                  </a:cubicBezTo>
                  <a:cubicBezTo>
                    <a:pt x="9107" y="5161"/>
                    <a:pt x="9174" y="5155"/>
                    <a:pt x="9243" y="5145"/>
                  </a:cubicBezTo>
                  <a:cubicBezTo>
                    <a:pt x="9558" y="5097"/>
                    <a:pt x="9849" y="4973"/>
                    <a:pt x="10150" y="4973"/>
                  </a:cubicBezTo>
                  <a:cubicBezTo>
                    <a:pt x="10292" y="4973"/>
                    <a:pt x="10437" y="5001"/>
                    <a:pt x="10587" y="5077"/>
                  </a:cubicBezTo>
                  <a:cubicBezTo>
                    <a:pt x="10852" y="5211"/>
                    <a:pt x="11084" y="5437"/>
                    <a:pt x="11284" y="5650"/>
                  </a:cubicBezTo>
                  <a:cubicBezTo>
                    <a:pt x="12294" y="6723"/>
                    <a:pt x="12652" y="8190"/>
                    <a:pt x="12851" y="9606"/>
                  </a:cubicBezTo>
                  <a:cubicBezTo>
                    <a:pt x="12857" y="9644"/>
                    <a:pt x="12888" y="9663"/>
                    <a:pt x="12917" y="9663"/>
                  </a:cubicBezTo>
                  <a:cubicBezTo>
                    <a:pt x="12948" y="9663"/>
                    <a:pt x="12976" y="9642"/>
                    <a:pt x="12970" y="9601"/>
                  </a:cubicBezTo>
                  <a:cubicBezTo>
                    <a:pt x="12829" y="8293"/>
                    <a:pt x="12464" y="6934"/>
                    <a:pt x="11643" y="5882"/>
                  </a:cubicBezTo>
                  <a:cubicBezTo>
                    <a:pt x="11341" y="5498"/>
                    <a:pt x="10954" y="5064"/>
                    <a:pt x="10481" y="4895"/>
                  </a:cubicBezTo>
                  <a:cubicBezTo>
                    <a:pt x="10383" y="4860"/>
                    <a:pt x="10283" y="4846"/>
                    <a:pt x="10183" y="4846"/>
                  </a:cubicBezTo>
                  <a:cubicBezTo>
                    <a:pt x="9787" y="4846"/>
                    <a:pt x="9374" y="5061"/>
                    <a:pt x="8995" y="5061"/>
                  </a:cubicBezTo>
                  <a:cubicBezTo>
                    <a:pt x="8861" y="5061"/>
                    <a:pt x="8731" y="5034"/>
                    <a:pt x="8607" y="4961"/>
                  </a:cubicBezTo>
                  <a:cubicBezTo>
                    <a:pt x="9103" y="4457"/>
                    <a:pt x="9572" y="3931"/>
                    <a:pt x="10012" y="3376"/>
                  </a:cubicBezTo>
                  <a:cubicBezTo>
                    <a:pt x="10155" y="3197"/>
                    <a:pt x="10303" y="3010"/>
                    <a:pt x="10451" y="2820"/>
                  </a:cubicBezTo>
                  <a:cubicBezTo>
                    <a:pt x="10454" y="2820"/>
                    <a:pt x="10457" y="2820"/>
                    <a:pt x="10461" y="2820"/>
                  </a:cubicBezTo>
                  <a:cubicBezTo>
                    <a:pt x="11408" y="2820"/>
                    <a:pt x="11595" y="3898"/>
                    <a:pt x="11760" y="4645"/>
                  </a:cubicBezTo>
                  <a:cubicBezTo>
                    <a:pt x="11880" y="5189"/>
                    <a:pt x="12056" y="5720"/>
                    <a:pt x="12289" y="6226"/>
                  </a:cubicBezTo>
                  <a:cubicBezTo>
                    <a:pt x="12737" y="7195"/>
                    <a:pt x="13381" y="8042"/>
                    <a:pt x="14170" y="8755"/>
                  </a:cubicBezTo>
                  <a:cubicBezTo>
                    <a:pt x="14186" y="8770"/>
                    <a:pt x="14204" y="8776"/>
                    <a:pt x="14221" y="8776"/>
                  </a:cubicBezTo>
                  <a:cubicBezTo>
                    <a:pt x="14284" y="8776"/>
                    <a:pt x="14337" y="8692"/>
                    <a:pt x="14277" y="8639"/>
                  </a:cubicBezTo>
                  <a:cubicBezTo>
                    <a:pt x="13114" y="7592"/>
                    <a:pt x="12274" y="6235"/>
                    <a:pt x="11914" y="4707"/>
                  </a:cubicBezTo>
                  <a:cubicBezTo>
                    <a:pt x="11744" y="3989"/>
                    <a:pt x="11514" y="2732"/>
                    <a:pt x="10600" y="2732"/>
                  </a:cubicBezTo>
                  <a:cubicBezTo>
                    <a:pt x="10573" y="2732"/>
                    <a:pt x="10545" y="2733"/>
                    <a:pt x="10516" y="2735"/>
                  </a:cubicBezTo>
                  <a:cubicBezTo>
                    <a:pt x="10671" y="2536"/>
                    <a:pt x="10827" y="2330"/>
                    <a:pt x="10979" y="2119"/>
                  </a:cubicBezTo>
                  <a:cubicBezTo>
                    <a:pt x="11140" y="2263"/>
                    <a:pt x="11321" y="2331"/>
                    <a:pt x="11527" y="2331"/>
                  </a:cubicBezTo>
                  <a:cubicBezTo>
                    <a:pt x="11593" y="2331"/>
                    <a:pt x="11662" y="2324"/>
                    <a:pt x="11735" y="2310"/>
                  </a:cubicBezTo>
                  <a:cubicBezTo>
                    <a:pt x="11962" y="2266"/>
                    <a:pt x="12160" y="2145"/>
                    <a:pt x="12366" y="2047"/>
                  </a:cubicBezTo>
                  <a:cubicBezTo>
                    <a:pt x="12665" y="1906"/>
                    <a:pt x="12939" y="1830"/>
                    <a:pt x="13238" y="1830"/>
                  </a:cubicBezTo>
                  <a:cubicBezTo>
                    <a:pt x="13367" y="1830"/>
                    <a:pt x="13501" y="1844"/>
                    <a:pt x="13643" y="1874"/>
                  </a:cubicBezTo>
                  <a:cubicBezTo>
                    <a:pt x="14400" y="2035"/>
                    <a:pt x="15126" y="2472"/>
                    <a:pt x="15556" y="3119"/>
                  </a:cubicBezTo>
                  <a:cubicBezTo>
                    <a:pt x="15932" y="3681"/>
                    <a:pt x="16070" y="4333"/>
                    <a:pt x="16303" y="4956"/>
                  </a:cubicBezTo>
                  <a:cubicBezTo>
                    <a:pt x="16312" y="4979"/>
                    <a:pt x="16330" y="4989"/>
                    <a:pt x="16349" y="4989"/>
                  </a:cubicBezTo>
                  <a:cubicBezTo>
                    <a:pt x="16377" y="4989"/>
                    <a:pt x="16404" y="4965"/>
                    <a:pt x="16396" y="4928"/>
                  </a:cubicBezTo>
                  <a:cubicBezTo>
                    <a:pt x="16183" y="3797"/>
                    <a:pt x="15671" y="2647"/>
                    <a:pt x="14612" y="2093"/>
                  </a:cubicBezTo>
                  <a:cubicBezTo>
                    <a:pt x="14193" y="1875"/>
                    <a:pt x="13693" y="1676"/>
                    <a:pt x="13211" y="1676"/>
                  </a:cubicBezTo>
                  <a:cubicBezTo>
                    <a:pt x="13198" y="1676"/>
                    <a:pt x="13185" y="1676"/>
                    <a:pt x="13172" y="1676"/>
                  </a:cubicBezTo>
                  <a:cubicBezTo>
                    <a:pt x="12634" y="1689"/>
                    <a:pt x="12023" y="2226"/>
                    <a:pt x="11467" y="2226"/>
                  </a:cubicBezTo>
                  <a:cubicBezTo>
                    <a:pt x="11310" y="2226"/>
                    <a:pt x="11157" y="2184"/>
                    <a:pt x="11012" y="2074"/>
                  </a:cubicBezTo>
                  <a:cubicBezTo>
                    <a:pt x="11461" y="1446"/>
                    <a:pt x="11864" y="777"/>
                    <a:pt x="12090" y="99"/>
                  </a:cubicBezTo>
                  <a:cubicBezTo>
                    <a:pt x="12108" y="46"/>
                    <a:pt x="12056" y="0"/>
                    <a:pt x="120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52463" y="5180925"/>
              <a:ext cx="32775" cy="8825"/>
            </a:xfrm>
            <a:custGeom>
              <a:avLst/>
              <a:gdLst/>
              <a:ahLst/>
              <a:cxnLst/>
              <a:rect l="l" t="t" r="r" b="b"/>
              <a:pathLst>
                <a:path w="1311" h="353" extrusionOk="0">
                  <a:moveTo>
                    <a:pt x="392" y="1"/>
                  </a:moveTo>
                  <a:cubicBezTo>
                    <a:pt x="278" y="1"/>
                    <a:pt x="164" y="13"/>
                    <a:pt x="52" y="38"/>
                  </a:cubicBezTo>
                  <a:cubicBezTo>
                    <a:pt x="1" y="50"/>
                    <a:pt x="13" y="134"/>
                    <a:pt x="64" y="134"/>
                  </a:cubicBezTo>
                  <a:cubicBezTo>
                    <a:pt x="65" y="134"/>
                    <a:pt x="67" y="134"/>
                    <a:pt x="69" y="134"/>
                  </a:cubicBezTo>
                  <a:cubicBezTo>
                    <a:pt x="152" y="125"/>
                    <a:pt x="233" y="120"/>
                    <a:pt x="314" y="120"/>
                  </a:cubicBezTo>
                  <a:cubicBezTo>
                    <a:pt x="619" y="120"/>
                    <a:pt x="909" y="188"/>
                    <a:pt x="1187" y="344"/>
                  </a:cubicBezTo>
                  <a:cubicBezTo>
                    <a:pt x="1197" y="350"/>
                    <a:pt x="1208" y="353"/>
                    <a:pt x="1217" y="353"/>
                  </a:cubicBezTo>
                  <a:cubicBezTo>
                    <a:pt x="1274" y="353"/>
                    <a:pt x="1310" y="264"/>
                    <a:pt x="1247" y="231"/>
                  </a:cubicBezTo>
                  <a:cubicBezTo>
                    <a:pt x="984" y="84"/>
                    <a:pt x="689" y="1"/>
                    <a:pt x="39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850088" y="5127025"/>
              <a:ext cx="130425" cy="36350"/>
            </a:xfrm>
            <a:custGeom>
              <a:avLst/>
              <a:gdLst/>
              <a:ahLst/>
              <a:cxnLst/>
              <a:rect l="l" t="t" r="r" b="b"/>
              <a:pathLst>
                <a:path w="5217" h="1454" extrusionOk="0">
                  <a:moveTo>
                    <a:pt x="4181" y="1"/>
                  </a:moveTo>
                  <a:cubicBezTo>
                    <a:pt x="3896" y="1"/>
                    <a:pt x="3609" y="74"/>
                    <a:pt x="3349" y="222"/>
                  </a:cubicBezTo>
                  <a:cubicBezTo>
                    <a:pt x="2853" y="503"/>
                    <a:pt x="2502" y="963"/>
                    <a:pt x="1958" y="1175"/>
                  </a:cubicBezTo>
                  <a:cubicBezTo>
                    <a:pt x="1672" y="1285"/>
                    <a:pt x="1381" y="1336"/>
                    <a:pt x="1089" y="1336"/>
                  </a:cubicBezTo>
                  <a:cubicBezTo>
                    <a:pt x="741" y="1336"/>
                    <a:pt x="392" y="1263"/>
                    <a:pt x="55" y="1135"/>
                  </a:cubicBezTo>
                  <a:cubicBezTo>
                    <a:pt x="51" y="1134"/>
                    <a:pt x="48" y="1133"/>
                    <a:pt x="45" y="1133"/>
                  </a:cubicBezTo>
                  <a:cubicBezTo>
                    <a:pt x="18" y="1133"/>
                    <a:pt x="1" y="1169"/>
                    <a:pt x="29" y="1183"/>
                  </a:cubicBezTo>
                  <a:cubicBezTo>
                    <a:pt x="382" y="1361"/>
                    <a:pt x="767" y="1453"/>
                    <a:pt x="1152" y="1453"/>
                  </a:cubicBezTo>
                  <a:cubicBezTo>
                    <a:pt x="1496" y="1453"/>
                    <a:pt x="1841" y="1380"/>
                    <a:pt x="2163" y="1231"/>
                  </a:cubicBezTo>
                  <a:cubicBezTo>
                    <a:pt x="2547" y="1053"/>
                    <a:pt x="2821" y="758"/>
                    <a:pt x="3159" y="515"/>
                  </a:cubicBezTo>
                  <a:cubicBezTo>
                    <a:pt x="3496" y="274"/>
                    <a:pt x="3835" y="156"/>
                    <a:pt x="4181" y="156"/>
                  </a:cubicBezTo>
                  <a:cubicBezTo>
                    <a:pt x="4482" y="156"/>
                    <a:pt x="4787" y="245"/>
                    <a:pt x="5099" y="421"/>
                  </a:cubicBezTo>
                  <a:cubicBezTo>
                    <a:pt x="5108" y="426"/>
                    <a:pt x="5117" y="428"/>
                    <a:pt x="5126" y="428"/>
                  </a:cubicBezTo>
                  <a:cubicBezTo>
                    <a:pt x="5175" y="428"/>
                    <a:pt x="5217" y="357"/>
                    <a:pt x="5170" y="326"/>
                  </a:cubicBezTo>
                  <a:cubicBezTo>
                    <a:pt x="4875" y="110"/>
                    <a:pt x="4529" y="1"/>
                    <a:pt x="418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841288" y="5081725"/>
              <a:ext cx="151175" cy="42300"/>
            </a:xfrm>
            <a:custGeom>
              <a:avLst/>
              <a:gdLst/>
              <a:ahLst/>
              <a:cxnLst/>
              <a:rect l="l" t="t" r="r" b="b"/>
              <a:pathLst>
                <a:path w="6047" h="1692" extrusionOk="0">
                  <a:moveTo>
                    <a:pt x="1838" y="1"/>
                  </a:moveTo>
                  <a:cubicBezTo>
                    <a:pt x="1198" y="1"/>
                    <a:pt x="533" y="128"/>
                    <a:pt x="24" y="372"/>
                  </a:cubicBezTo>
                  <a:cubicBezTo>
                    <a:pt x="0" y="382"/>
                    <a:pt x="15" y="420"/>
                    <a:pt x="39" y="420"/>
                  </a:cubicBezTo>
                  <a:cubicBezTo>
                    <a:pt x="41" y="420"/>
                    <a:pt x="44" y="419"/>
                    <a:pt x="47" y="419"/>
                  </a:cubicBezTo>
                  <a:cubicBezTo>
                    <a:pt x="549" y="251"/>
                    <a:pt x="1141" y="140"/>
                    <a:pt x="1726" y="140"/>
                  </a:cubicBezTo>
                  <a:cubicBezTo>
                    <a:pt x="2411" y="140"/>
                    <a:pt x="3088" y="291"/>
                    <a:pt x="3603" y="680"/>
                  </a:cubicBezTo>
                  <a:cubicBezTo>
                    <a:pt x="4337" y="1235"/>
                    <a:pt x="5023" y="1496"/>
                    <a:pt x="5924" y="1689"/>
                  </a:cubicBezTo>
                  <a:cubicBezTo>
                    <a:pt x="5930" y="1690"/>
                    <a:pt x="5936" y="1691"/>
                    <a:pt x="5941" y="1691"/>
                  </a:cubicBezTo>
                  <a:cubicBezTo>
                    <a:pt x="6021" y="1691"/>
                    <a:pt x="6047" y="1564"/>
                    <a:pt x="5961" y="1544"/>
                  </a:cubicBezTo>
                  <a:cubicBezTo>
                    <a:pt x="5247" y="1381"/>
                    <a:pt x="4555" y="1208"/>
                    <a:pt x="3953" y="764"/>
                  </a:cubicBezTo>
                  <a:cubicBezTo>
                    <a:pt x="3610" y="515"/>
                    <a:pt x="3314" y="246"/>
                    <a:pt x="2896" y="132"/>
                  </a:cubicBezTo>
                  <a:cubicBezTo>
                    <a:pt x="2576" y="44"/>
                    <a:pt x="2211" y="1"/>
                    <a:pt x="183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843463" y="5071250"/>
              <a:ext cx="209125" cy="19375"/>
            </a:xfrm>
            <a:custGeom>
              <a:avLst/>
              <a:gdLst/>
              <a:ahLst/>
              <a:cxnLst/>
              <a:rect l="l" t="t" r="r" b="b"/>
              <a:pathLst>
                <a:path w="8365" h="775" extrusionOk="0">
                  <a:moveTo>
                    <a:pt x="1056" y="0"/>
                  </a:moveTo>
                  <a:cubicBezTo>
                    <a:pt x="714" y="0"/>
                    <a:pt x="370" y="22"/>
                    <a:pt x="25" y="69"/>
                  </a:cubicBezTo>
                  <a:cubicBezTo>
                    <a:pt x="1" y="74"/>
                    <a:pt x="1" y="110"/>
                    <a:pt x="28" y="110"/>
                  </a:cubicBezTo>
                  <a:cubicBezTo>
                    <a:pt x="206" y="109"/>
                    <a:pt x="383" y="108"/>
                    <a:pt x="560" y="108"/>
                  </a:cubicBezTo>
                  <a:cubicBezTo>
                    <a:pt x="1204" y="108"/>
                    <a:pt x="1841" y="124"/>
                    <a:pt x="2484" y="215"/>
                  </a:cubicBezTo>
                  <a:cubicBezTo>
                    <a:pt x="3177" y="314"/>
                    <a:pt x="3840" y="511"/>
                    <a:pt x="4520" y="664"/>
                  </a:cubicBezTo>
                  <a:cubicBezTo>
                    <a:pt x="4828" y="732"/>
                    <a:pt x="5133" y="774"/>
                    <a:pt x="5437" y="774"/>
                  </a:cubicBezTo>
                  <a:cubicBezTo>
                    <a:pt x="5688" y="774"/>
                    <a:pt x="5939" y="746"/>
                    <a:pt x="6192" y="679"/>
                  </a:cubicBezTo>
                  <a:cubicBezTo>
                    <a:pt x="6720" y="541"/>
                    <a:pt x="7226" y="292"/>
                    <a:pt x="7759" y="292"/>
                  </a:cubicBezTo>
                  <a:cubicBezTo>
                    <a:pt x="7921" y="292"/>
                    <a:pt x="8086" y="315"/>
                    <a:pt x="8254" y="372"/>
                  </a:cubicBezTo>
                  <a:cubicBezTo>
                    <a:pt x="8263" y="375"/>
                    <a:pt x="8271" y="376"/>
                    <a:pt x="8279" y="376"/>
                  </a:cubicBezTo>
                  <a:cubicBezTo>
                    <a:pt x="8347" y="376"/>
                    <a:pt x="8364" y="260"/>
                    <a:pt x="8287" y="232"/>
                  </a:cubicBezTo>
                  <a:cubicBezTo>
                    <a:pt x="8105" y="171"/>
                    <a:pt x="7928" y="146"/>
                    <a:pt x="7755" y="146"/>
                  </a:cubicBezTo>
                  <a:cubicBezTo>
                    <a:pt x="7396" y="146"/>
                    <a:pt x="7048" y="253"/>
                    <a:pt x="6684" y="372"/>
                  </a:cubicBezTo>
                  <a:cubicBezTo>
                    <a:pt x="6209" y="528"/>
                    <a:pt x="5777" y="610"/>
                    <a:pt x="5333" y="610"/>
                  </a:cubicBezTo>
                  <a:cubicBezTo>
                    <a:pt x="5020" y="610"/>
                    <a:pt x="4701" y="569"/>
                    <a:pt x="4355" y="486"/>
                  </a:cubicBezTo>
                  <a:cubicBezTo>
                    <a:pt x="3266" y="225"/>
                    <a:pt x="2170" y="0"/>
                    <a:pt x="105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841138" y="4997475"/>
              <a:ext cx="220525" cy="74250"/>
            </a:xfrm>
            <a:custGeom>
              <a:avLst/>
              <a:gdLst/>
              <a:ahLst/>
              <a:cxnLst/>
              <a:rect l="l" t="t" r="r" b="b"/>
              <a:pathLst>
                <a:path w="8821" h="2970" extrusionOk="0">
                  <a:moveTo>
                    <a:pt x="3636" y="0"/>
                  </a:moveTo>
                  <a:cubicBezTo>
                    <a:pt x="2399" y="0"/>
                    <a:pt x="1097" y="274"/>
                    <a:pt x="27" y="654"/>
                  </a:cubicBezTo>
                  <a:cubicBezTo>
                    <a:pt x="1" y="665"/>
                    <a:pt x="9" y="701"/>
                    <a:pt x="37" y="701"/>
                  </a:cubicBezTo>
                  <a:cubicBezTo>
                    <a:pt x="38" y="701"/>
                    <a:pt x="40" y="701"/>
                    <a:pt x="42" y="701"/>
                  </a:cubicBezTo>
                  <a:cubicBezTo>
                    <a:pt x="1207" y="464"/>
                    <a:pt x="2522" y="112"/>
                    <a:pt x="3788" y="112"/>
                  </a:cubicBezTo>
                  <a:cubicBezTo>
                    <a:pt x="4480" y="112"/>
                    <a:pt x="5158" y="218"/>
                    <a:pt x="5789" y="505"/>
                  </a:cubicBezTo>
                  <a:cubicBezTo>
                    <a:pt x="6998" y="1055"/>
                    <a:pt x="7407" y="2596"/>
                    <a:pt x="8713" y="2967"/>
                  </a:cubicBezTo>
                  <a:cubicBezTo>
                    <a:pt x="8720" y="2969"/>
                    <a:pt x="8727" y="2970"/>
                    <a:pt x="8733" y="2970"/>
                  </a:cubicBezTo>
                  <a:cubicBezTo>
                    <a:pt x="8802" y="2970"/>
                    <a:pt x="8820" y="2857"/>
                    <a:pt x="8743" y="2834"/>
                  </a:cubicBezTo>
                  <a:cubicBezTo>
                    <a:pt x="7917" y="2601"/>
                    <a:pt x="7486" y="1866"/>
                    <a:pt x="6955" y="1254"/>
                  </a:cubicBezTo>
                  <a:cubicBezTo>
                    <a:pt x="6496" y="726"/>
                    <a:pt x="5971" y="370"/>
                    <a:pt x="5291" y="194"/>
                  </a:cubicBezTo>
                  <a:cubicBezTo>
                    <a:pt x="4773" y="59"/>
                    <a:pt x="4211" y="0"/>
                    <a:pt x="36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857538" y="4962750"/>
              <a:ext cx="243125" cy="67450"/>
            </a:xfrm>
            <a:custGeom>
              <a:avLst/>
              <a:gdLst/>
              <a:ahLst/>
              <a:cxnLst/>
              <a:rect l="l" t="t" r="r" b="b"/>
              <a:pathLst>
                <a:path w="9725" h="2698" extrusionOk="0">
                  <a:moveTo>
                    <a:pt x="59" y="1"/>
                  </a:moveTo>
                  <a:cubicBezTo>
                    <a:pt x="24" y="1"/>
                    <a:pt x="0" y="49"/>
                    <a:pt x="39" y="68"/>
                  </a:cubicBezTo>
                  <a:cubicBezTo>
                    <a:pt x="1427" y="736"/>
                    <a:pt x="2922" y="1349"/>
                    <a:pt x="4468" y="1490"/>
                  </a:cubicBezTo>
                  <a:cubicBezTo>
                    <a:pt x="4622" y="1504"/>
                    <a:pt x="4776" y="1509"/>
                    <a:pt x="4930" y="1509"/>
                  </a:cubicBezTo>
                  <a:cubicBezTo>
                    <a:pt x="5524" y="1509"/>
                    <a:pt x="6120" y="1427"/>
                    <a:pt x="6713" y="1427"/>
                  </a:cubicBezTo>
                  <a:cubicBezTo>
                    <a:pt x="6942" y="1427"/>
                    <a:pt x="7170" y="1439"/>
                    <a:pt x="7398" y="1473"/>
                  </a:cubicBezTo>
                  <a:cubicBezTo>
                    <a:pt x="8253" y="1603"/>
                    <a:pt x="9004" y="2042"/>
                    <a:pt x="9583" y="2676"/>
                  </a:cubicBezTo>
                  <a:cubicBezTo>
                    <a:pt x="9597" y="2691"/>
                    <a:pt x="9613" y="2697"/>
                    <a:pt x="9628" y="2697"/>
                  </a:cubicBezTo>
                  <a:cubicBezTo>
                    <a:pt x="9680" y="2697"/>
                    <a:pt x="9725" y="2625"/>
                    <a:pt x="9678" y="2571"/>
                  </a:cubicBezTo>
                  <a:cubicBezTo>
                    <a:pt x="9208" y="2057"/>
                    <a:pt x="8636" y="1669"/>
                    <a:pt x="7967" y="1462"/>
                  </a:cubicBezTo>
                  <a:cubicBezTo>
                    <a:pt x="7575" y="1339"/>
                    <a:pt x="7180" y="1303"/>
                    <a:pt x="6783" y="1303"/>
                  </a:cubicBezTo>
                  <a:cubicBezTo>
                    <a:pt x="6365" y="1303"/>
                    <a:pt x="5945" y="1343"/>
                    <a:pt x="5521" y="1367"/>
                  </a:cubicBezTo>
                  <a:cubicBezTo>
                    <a:pt x="5393" y="1374"/>
                    <a:pt x="5266" y="1378"/>
                    <a:pt x="5140" y="1378"/>
                  </a:cubicBezTo>
                  <a:cubicBezTo>
                    <a:pt x="3344" y="1378"/>
                    <a:pt x="1728" y="656"/>
                    <a:pt x="73" y="3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902713" y="4892225"/>
              <a:ext cx="209350" cy="116550"/>
            </a:xfrm>
            <a:custGeom>
              <a:avLst/>
              <a:gdLst/>
              <a:ahLst/>
              <a:cxnLst/>
              <a:rect l="l" t="t" r="r" b="b"/>
              <a:pathLst>
                <a:path w="8374" h="4662" extrusionOk="0">
                  <a:moveTo>
                    <a:pt x="35" y="0"/>
                  </a:moveTo>
                  <a:cubicBezTo>
                    <a:pt x="9" y="0"/>
                    <a:pt x="1" y="36"/>
                    <a:pt x="28" y="43"/>
                  </a:cubicBezTo>
                  <a:cubicBezTo>
                    <a:pt x="977" y="273"/>
                    <a:pt x="1931" y="530"/>
                    <a:pt x="2791" y="1009"/>
                  </a:cubicBezTo>
                  <a:cubicBezTo>
                    <a:pt x="3728" y="1531"/>
                    <a:pt x="3974" y="2382"/>
                    <a:pt x="4642" y="3131"/>
                  </a:cubicBezTo>
                  <a:cubicBezTo>
                    <a:pt x="5564" y="4158"/>
                    <a:pt x="7127" y="3959"/>
                    <a:pt x="8242" y="4651"/>
                  </a:cubicBezTo>
                  <a:cubicBezTo>
                    <a:pt x="8254" y="4659"/>
                    <a:pt x="8266" y="4662"/>
                    <a:pt x="8277" y="4662"/>
                  </a:cubicBezTo>
                  <a:cubicBezTo>
                    <a:pt x="8337" y="4662"/>
                    <a:pt x="8374" y="4568"/>
                    <a:pt x="8308" y="4530"/>
                  </a:cubicBezTo>
                  <a:cubicBezTo>
                    <a:pt x="7708" y="4157"/>
                    <a:pt x="7038" y="4034"/>
                    <a:pt x="6363" y="3863"/>
                  </a:cubicBezTo>
                  <a:cubicBezTo>
                    <a:pt x="5891" y="3745"/>
                    <a:pt x="5408" y="3604"/>
                    <a:pt x="5019" y="3299"/>
                  </a:cubicBezTo>
                  <a:cubicBezTo>
                    <a:pt x="4645" y="3008"/>
                    <a:pt x="4420" y="2595"/>
                    <a:pt x="4176" y="2200"/>
                  </a:cubicBezTo>
                  <a:cubicBezTo>
                    <a:pt x="3313" y="804"/>
                    <a:pt x="1618" y="180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944063" y="4860975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39" y="0"/>
                  </a:moveTo>
                  <a:cubicBezTo>
                    <a:pt x="6" y="0"/>
                    <a:pt x="0" y="50"/>
                    <a:pt x="33" y="62"/>
                  </a:cubicBezTo>
                  <a:cubicBezTo>
                    <a:pt x="1706" y="649"/>
                    <a:pt x="2019" y="2484"/>
                    <a:pt x="3108" y="3676"/>
                  </a:cubicBezTo>
                  <a:cubicBezTo>
                    <a:pt x="4178" y="4844"/>
                    <a:pt x="5725" y="4399"/>
                    <a:pt x="7007" y="5096"/>
                  </a:cubicBezTo>
                  <a:cubicBezTo>
                    <a:pt x="7020" y="5103"/>
                    <a:pt x="7032" y="5107"/>
                    <a:pt x="7044" y="5107"/>
                  </a:cubicBezTo>
                  <a:cubicBezTo>
                    <a:pt x="7111" y="5107"/>
                    <a:pt x="7152" y="5003"/>
                    <a:pt x="7079" y="4962"/>
                  </a:cubicBezTo>
                  <a:cubicBezTo>
                    <a:pt x="6423" y="4602"/>
                    <a:pt x="5704" y="4573"/>
                    <a:pt x="4981" y="4455"/>
                  </a:cubicBezTo>
                  <a:cubicBezTo>
                    <a:pt x="4004" y="4299"/>
                    <a:pt x="3311" y="3830"/>
                    <a:pt x="2761" y="3012"/>
                  </a:cubicBezTo>
                  <a:cubicBezTo>
                    <a:pt x="2021" y="1917"/>
                    <a:pt x="1484" y="340"/>
                    <a:pt x="47" y="1"/>
                  </a:cubicBezTo>
                  <a:cubicBezTo>
                    <a:pt x="44" y="0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017163" y="4815550"/>
              <a:ext cx="119825" cy="158800"/>
            </a:xfrm>
            <a:custGeom>
              <a:avLst/>
              <a:gdLst/>
              <a:ahLst/>
              <a:cxnLst/>
              <a:rect l="l" t="t" r="r" b="b"/>
              <a:pathLst>
                <a:path w="4793" h="6352" extrusionOk="0">
                  <a:moveTo>
                    <a:pt x="33" y="1"/>
                  </a:moveTo>
                  <a:cubicBezTo>
                    <a:pt x="9" y="1"/>
                    <a:pt x="1" y="38"/>
                    <a:pt x="27" y="45"/>
                  </a:cubicBezTo>
                  <a:cubicBezTo>
                    <a:pt x="1623" y="464"/>
                    <a:pt x="2426" y="2212"/>
                    <a:pt x="2842" y="3661"/>
                  </a:cubicBezTo>
                  <a:cubicBezTo>
                    <a:pt x="3153" y="4743"/>
                    <a:pt x="3471" y="5974"/>
                    <a:pt x="4673" y="6347"/>
                  </a:cubicBezTo>
                  <a:cubicBezTo>
                    <a:pt x="4682" y="6350"/>
                    <a:pt x="4690" y="6351"/>
                    <a:pt x="4697" y="6351"/>
                  </a:cubicBezTo>
                  <a:cubicBezTo>
                    <a:pt x="4773" y="6351"/>
                    <a:pt x="4793" y="6226"/>
                    <a:pt x="4712" y="6199"/>
                  </a:cubicBezTo>
                  <a:cubicBezTo>
                    <a:pt x="3071" y="5685"/>
                    <a:pt x="3054" y="3381"/>
                    <a:pt x="2375" y="2069"/>
                  </a:cubicBezTo>
                  <a:cubicBezTo>
                    <a:pt x="1881" y="1118"/>
                    <a:pt x="1148" y="199"/>
                    <a:pt x="38" y="1"/>
                  </a:cubicBezTo>
                  <a:cubicBezTo>
                    <a:pt x="37" y="1"/>
                    <a:pt x="35" y="1"/>
                    <a:pt x="3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084188" y="4806250"/>
              <a:ext cx="67050" cy="152100"/>
            </a:xfrm>
            <a:custGeom>
              <a:avLst/>
              <a:gdLst/>
              <a:ahLst/>
              <a:cxnLst/>
              <a:rect l="l" t="t" r="r" b="b"/>
              <a:pathLst>
                <a:path w="2682" h="6084" extrusionOk="0">
                  <a:moveTo>
                    <a:pt x="32" y="1"/>
                  </a:moveTo>
                  <a:cubicBezTo>
                    <a:pt x="14" y="1"/>
                    <a:pt x="0" y="25"/>
                    <a:pt x="16" y="37"/>
                  </a:cubicBezTo>
                  <a:cubicBezTo>
                    <a:pt x="1052" y="836"/>
                    <a:pt x="1539" y="1970"/>
                    <a:pt x="1798" y="3225"/>
                  </a:cubicBezTo>
                  <a:cubicBezTo>
                    <a:pt x="1925" y="3842"/>
                    <a:pt x="1991" y="4469"/>
                    <a:pt x="2105" y="5089"/>
                  </a:cubicBezTo>
                  <a:cubicBezTo>
                    <a:pt x="2176" y="5475"/>
                    <a:pt x="2264" y="5823"/>
                    <a:pt x="2583" y="6071"/>
                  </a:cubicBezTo>
                  <a:cubicBezTo>
                    <a:pt x="2593" y="6080"/>
                    <a:pt x="2604" y="6083"/>
                    <a:pt x="2615" y="6083"/>
                  </a:cubicBezTo>
                  <a:cubicBezTo>
                    <a:pt x="2653" y="6083"/>
                    <a:pt x="2682" y="6035"/>
                    <a:pt x="2648" y="5999"/>
                  </a:cubicBezTo>
                  <a:cubicBezTo>
                    <a:pt x="2138" y="5458"/>
                    <a:pt x="2151" y="4592"/>
                    <a:pt x="2033" y="3896"/>
                  </a:cubicBezTo>
                  <a:cubicBezTo>
                    <a:pt x="1939" y="3317"/>
                    <a:pt x="1829" y="2739"/>
                    <a:pt x="1640" y="2183"/>
                  </a:cubicBezTo>
                  <a:cubicBezTo>
                    <a:pt x="1342" y="1309"/>
                    <a:pt x="845" y="49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5205388" y="4989850"/>
              <a:ext cx="46200" cy="26975"/>
            </a:xfrm>
            <a:custGeom>
              <a:avLst/>
              <a:gdLst/>
              <a:ahLst/>
              <a:cxnLst/>
              <a:rect l="l" t="t" r="r" b="b"/>
              <a:pathLst>
                <a:path w="1848" h="1079" extrusionOk="0">
                  <a:moveTo>
                    <a:pt x="54" y="0"/>
                  </a:moveTo>
                  <a:cubicBezTo>
                    <a:pt x="47" y="0"/>
                    <a:pt x="39" y="1"/>
                    <a:pt x="32" y="1"/>
                  </a:cubicBezTo>
                  <a:cubicBezTo>
                    <a:pt x="2" y="3"/>
                    <a:pt x="1" y="43"/>
                    <a:pt x="26" y="53"/>
                  </a:cubicBezTo>
                  <a:cubicBezTo>
                    <a:pt x="366" y="156"/>
                    <a:pt x="694" y="217"/>
                    <a:pt x="1007" y="396"/>
                  </a:cubicBezTo>
                  <a:cubicBezTo>
                    <a:pt x="1314" y="571"/>
                    <a:pt x="1569" y="803"/>
                    <a:pt x="1796" y="1071"/>
                  </a:cubicBezTo>
                  <a:cubicBezTo>
                    <a:pt x="1801" y="1076"/>
                    <a:pt x="1806" y="1078"/>
                    <a:pt x="1812" y="1078"/>
                  </a:cubicBezTo>
                  <a:cubicBezTo>
                    <a:pt x="1829" y="1078"/>
                    <a:pt x="1848" y="1057"/>
                    <a:pt x="1836" y="1040"/>
                  </a:cubicBezTo>
                  <a:cubicBezTo>
                    <a:pt x="1452" y="508"/>
                    <a:pt x="736" y="0"/>
                    <a:pt x="5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5124638" y="5039200"/>
              <a:ext cx="21400" cy="23225"/>
            </a:xfrm>
            <a:custGeom>
              <a:avLst/>
              <a:gdLst/>
              <a:ahLst/>
              <a:cxnLst/>
              <a:rect l="l" t="t" r="r" b="b"/>
              <a:pathLst>
                <a:path w="856" h="929" extrusionOk="0">
                  <a:moveTo>
                    <a:pt x="28" y="0"/>
                  </a:moveTo>
                  <a:cubicBezTo>
                    <a:pt x="5" y="0"/>
                    <a:pt x="0" y="41"/>
                    <a:pt x="26" y="50"/>
                  </a:cubicBezTo>
                  <a:cubicBezTo>
                    <a:pt x="437" y="205"/>
                    <a:pt x="636" y="513"/>
                    <a:pt x="784" y="905"/>
                  </a:cubicBezTo>
                  <a:cubicBezTo>
                    <a:pt x="790" y="921"/>
                    <a:pt x="807" y="929"/>
                    <a:pt x="822" y="929"/>
                  </a:cubicBezTo>
                  <a:cubicBezTo>
                    <a:pt x="839" y="929"/>
                    <a:pt x="855" y="918"/>
                    <a:pt x="852" y="895"/>
                  </a:cubicBezTo>
                  <a:cubicBezTo>
                    <a:pt x="805" y="468"/>
                    <a:pt x="427" y="126"/>
                    <a:pt x="36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5059488" y="510600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18" y="1"/>
                  </a:moveTo>
                  <a:cubicBezTo>
                    <a:pt x="9" y="1"/>
                    <a:pt x="0" y="7"/>
                    <a:pt x="4" y="18"/>
                  </a:cubicBezTo>
                  <a:cubicBezTo>
                    <a:pt x="157" y="471"/>
                    <a:pt x="148" y="885"/>
                    <a:pt x="153" y="1352"/>
                  </a:cubicBezTo>
                  <a:cubicBezTo>
                    <a:pt x="153" y="1373"/>
                    <a:pt x="168" y="1384"/>
                    <a:pt x="185" y="1384"/>
                  </a:cubicBezTo>
                  <a:cubicBezTo>
                    <a:pt x="199" y="1384"/>
                    <a:pt x="214" y="1375"/>
                    <a:pt x="219" y="1358"/>
                  </a:cubicBezTo>
                  <a:cubicBezTo>
                    <a:pt x="336" y="920"/>
                    <a:pt x="213" y="413"/>
                    <a:pt x="33" y="9"/>
                  </a:cubicBezTo>
                  <a:cubicBezTo>
                    <a:pt x="30" y="3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972963" y="5168875"/>
              <a:ext cx="9975" cy="32600"/>
            </a:xfrm>
            <a:custGeom>
              <a:avLst/>
              <a:gdLst/>
              <a:ahLst/>
              <a:cxnLst/>
              <a:rect l="l" t="t" r="r" b="b"/>
              <a:pathLst>
                <a:path w="399" h="1304" extrusionOk="0">
                  <a:moveTo>
                    <a:pt x="369" y="0"/>
                  </a:moveTo>
                  <a:cubicBezTo>
                    <a:pt x="362" y="0"/>
                    <a:pt x="355" y="3"/>
                    <a:pt x="349" y="10"/>
                  </a:cubicBezTo>
                  <a:cubicBezTo>
                    <a:pt x="108" y="387"/>
                    <a:pt x="1" y="814"/>
                    <a:pt x="39" y="1258"/>
                  </a:cubicBezTo>
                  <a:cubicBezTo>
                    <a:pt x="42" y="1289"/>
                    <a:pt x="65" y="1303"/>
                    <a:pt x="88" y="1303"/>
                  </a:cubicBezTo>
                  <a:cubicBezTo>
                    <a:pt x="112" y="1303"/>
                    <a:pt x="136" y="1287"/>
                    <a:pt x="133" y="1257"/>
                  </a:cubicBezTo>
                  <a:cubicBezTo>
                    <a:pt x="93" y="828"/>
                    <a:pt x="177" y="408"/>
                    <a:pt x="389" y="31"/>
                  </a:cubicBezTo>
                  <a:cubicBezTo>
                    <a:pt x="399" y="15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916263" y="5143025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1137" y="1"/>
                  </a:moveTo>
                  <a:cubicBezTo>
                    <a:pt x="750" y="1"/>
                    <a:pt x="294" y="371"/>
                    <a:pt x="25" y="535"/>
                  </a:cubicBezTo>
                  <a:cubicBezTo>
                    <a:pt x="0" y="550"/>
                    <a:pt x="18" y="585"/>
                    <a:pt x="42" y="585"/>
                  </a:cubicBezTo>
                  <a:cubicBezTo>
                    <a:pt x="46" y="585"/>
                    <a:pt x="50" y="584"/>
                    <a:pt x="55" y="581"/>
                  </a:cubicBezTo>
                  <a:cubicBezTo>
                    <a:pt x="377" y="404"/>
                    <a:pt x="761" y="109"/>
                    <a:pt x="1144" y="109"/>
                  </a:cubicBezTo>
                  <a:cubicBezTo>
                    <a:pt x="1235" y="109"/>
                    <a:pt x="1326" y="126"/>
                    <a:pt x="1416" y="165"/>
                  </a:cubicBezTo>
                  <a:cubicBezTo>
                    <a:pt x="1421" y="167"/>
                    <a:pt x="1425" y="168"/>
                    <a:pt x="1430" y="168"/>
                  </a:cubicBezTo>
                  <a:cubicBezTo>
                    <a:pt x="1458" y="168"/>
                    <a:pt x="1481" y="133"/>
                    <a:pt x="1453" y="111"/>
                  </a:cubicBezTo>
                  <a:cubicBezTo>
                    <a:pt x="1358" y="33"/>
                    <a:pt x="1250" y="1"/>
                    <a:pt x="11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954913" y="5096750"/>
              <a:ext cx="35825" cy="12750"/>
            </a:xfrm>
            <a:custGeom>
              <a:avLst/>
              <a:gdLst/>
              <a:ahLst/>
              <a:cxnLst/>
              <a:rect l="l" t="t" r="r" b="b"/>
              <a:pathLst>
                <a:path w="1433" h="510" extrusionOk="0">
                  <a:moveTo>
                    <a:pt x="36" y="0"/>
                  </a:moveTo>
                  <a:cubicBezTo>
                    <a:pt x="14" y="0"/>
                    <a:pt x="0" y="31"/>
                    <a:pt x="24" y="46"/>
                  </a:cubicBezTo>
                  <a:cubicBezTo>
                    <a:pt x="404" y="264"/>
                    <a:pt x="910" y="510"/>
                    <a:pt x="1363" y="510"/>
                  </a:cubicBezTo>
                  <a:cubicBezTo>
                    <a:pt x="1373" y="510"/>
                    <a:pt x="1383" y="510"/>
                    <a:pt x="1393" y="509"/>
                  </a:cubicBezTo>
                  <a:cubicBezTo>
                    <a:pt x="1433" y="509"/>
                    <a:pt x="1433" y="457"/>
                    <a:pt x="1400" y="444"/>
                  </a:cubicBezTo>
                  <a:cubicBezTo>
                    <a:pt x="1189" y="372"/>
                    <a:pt x="957" y="348"/>
                    <a:pt x="743" y="282"/>
                  </a:cubicBezTo>
                  <a:cubicBezTo>
                    <a:pt x="502" y="210"/>
                    <a:pt x="271" y="114"/>
                    <a:pt x="46" y="2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5002263" y="50632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690" y="0"/>
                  </a:moveTo>
                  <a:cubicBezTo>
                    <a:pt x="457" y="0"/>
                    <a:pt x="222" y="63"/>
                    <a:pt x="27" y="174"/>
                  </a:cubicBezTo>
                  <a:cubicBezTo>
                    <a:pt x="1" y="187"/>
                    <a:pt x="18" y="221"/>
                    <a:pt x="43" y="221"/>
                  </a:cubicBezTo>
                  <a:cubicBezTo>
                    <a:pt x="47" y="221"/>
                    <a:pt x="51" y="220"/>
                    <a:pt x="56" y="218"/>
                  </a:cubicBezTo>
                  <a:cubicBezTo>
                    <a:pt x="240" y="127"/>
                    <a:pt x="420" y="87"/>
                    <a:pt x="599" y="87"/>
                  </a:cubicBezTo>
                  <a:cubicBezTo>
                    <a:pt x="860" y="87"/>
                    <a:pt x="1116" y="173"/>
                    <a:pt x="1370" y="311"/>
                  </a:cubicBezTo>
                  <a:cubicBezTo>
                    <a:pt x="1375" y="314"/>
                    <a:pt x="1381" y="315"/>
                    <a:pt x="1386" y="315"/>
                  </a:cubicBezTo>
                  <a:cubicBezTo>
                    <a:pt x="1413" y="315"/>
                    <a:pt x="1435" y="277"/>
                    <a:pt x="1411" y="256"/>
                  </a:cubicBezTo>
                  <a:cubicBezTo>
                    <a:pt x="1213" y="79"/>
                    <a:pt x="952" y="0"/>
                    <a:pt x="6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017338" y="5011450"/>
              <a:ext cx="38750" cy="39250"/>
            </a:xfrm>
            <a:custGeom>
              <a:avLst/>
              <a:gdLst/>
              <a:ahLst/>
              <a:cxnLst/>
              <a:rect l="l" t="t" r="r" b="b"/>
              <a:pathLst>
                <a:path w="1550" h="1570" extrusionOk="0">
                  <a:moveTo>
                    <a:pt x="22" y="0"/>
                  </a:moveTo>
                  <a:cubicBezTo>
                    <a:pt x="11" y="0"/>
                    <a:pt x="0" y="13"/>
                    <a:pt x="7" y="25"/>
                  </a:cubicBezTo>
                  <a:cubicBezTo>
                    <a:pt x="379" y="636"/>
                    <a:pt x="869" y="1180"/>
                    <a:pt x="1474" y="1564"/>
                  </a:cubicBezTo>
                  <a:cubicBezTo>
                    <a:pt x="1480" y="1568"/>
                    <a:pt x="1487" y="1570"/>
                    <a:pt x="1493" y="1570"/>
                  </a:cubicBezTo>
                  <a:cubicBezTo>
                    <a:pt x="1524" y="1570"/>
                    <a:pt x="1550" y="1522"/>
                    <a:pt x="1518" y="1500"/>
                  </a:cubicBezTo>
                  <a:cubicBezTo>
                    <a:pt x="936" y="1076"/>
                    <a:pt x="441" y="609"/>
                    <a:pt x="36" y="8"/>
                  </a:cubicBezTo>
                  <a:cubicBezTo>
                    <a:pt x="32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5077488" y="4965925"/>
              <a:ext cx="36050" cy="15050"/>
            </a:xfrm>
            <a:custGeom>
              <a:avLst/>
              <a:gdLst/>
              <a:ahLst/>
              <a:cxnLst/>
              <a:rect l="l" t="t" r="r" b="b"/>
              <a:pathLst>
                <a:path w="1442" h="602" extrusionOk="0">
                  <a:moveTo>
                    <a:pt x="237" y="1"/>
                  </a:moveTo>
                  <a:cubicBezTo>
                    <a:pt x="169" y="1"/>
                    <a:pt x="104" y="5"/>
                    <a:pt x="42" y="15"/>
                  </a:cubicBezTo>
                  <a:cubicBezTo>
                    <a:pt x="2" y="20"/>
                    <a:pt x="0" y="79"/>
                    <a:pt x="44" y="79"/>
                  </a:cubicBezTo>
                  <a:cubicBezTo>
                    <a:pt x="55" y="79"/>
                    <a:pt x="67" y="79"/>
                    <a:pt x="78" y="79"/>
                  </a:cubicBezTo>
                  <a:cubicBezTo>
                    <a:pt x="338" y="79"/>
                    <a:pt x="587" y="111"/>
                    <a:pt x="827" y="215"/>
                  </a:cubicBezTo>
                  <a:cubicBezTo>
                    <a:pt x="1045" y="311"/>
                    <a:pt x="1200" y="469"/>
                    <a:pt x="1392" y="596"/>
                  </a:cubicBezTo>
                  <a:cubicBezTo>
                    <a:pt x="1397" y="600"/>
                    <a:pt x="1402" y="601"/>
                    <a:pt x="1407" y="601"/>
                  </a:cubicBezTo>
                  <a:cubicBezTo>
                    <a:pt x="1427" y="601"/>
                    <a:pt x="1442" y="575"/>
                    <a:pt x="1432" y="557"/>
                  </a:cubicBezTo>
                  <a:cubicBezTo>
                    <a:pt x="1217" y="190"/>
                    <a:pt x="675" y="1"/>
                    <a:pt x="2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068988" y="4831175"/>
              <a:ext cx="42100" cy="85400"/>
            </a:xfrm>
            <a:custGeom>
              <a:avLst/>
              <a:gdLst/>
              <a:ahLst/>
              <a:cxnLst/>
              <a:rect l="l" t="t" r="r" b="b"/>
              <a:pathLst>
                <a:path w="1684" h="3416" extrusionOk="0">
                  <a:moveTo>
                    <a:pt x="34" y="0"/>
                  </a:moveTo>
                  <a:cubicBezTo>
                    <a:pt x="16" y="0"/>
                    <a:pt x="0" y="26"/>
                    <a:pt x="15" y="44"/>
                  </a:cubicBezTo>
                  <a:cubicBezTo>
                    <a:pt x="857" y="1050"/>
                    <a:pt x="1292" y="2123"/>
                    <a:pt x="1595" y="3386"/>
                  </a:cubicBezTo>
                  <a:cubicBezTo>
                    <a:pt x="1600" y="3406"/>
                    <a:pt x="1617" y="3416"/>
                    <a:pt x="1635" y="3416"/>
                  </a:cubicBezTo>
                  <a:cubicBezTo>
                    <a:pt x="1659" y="3416"/>
                    <a:pt x="1684" y="3400"/>
                    <a:pt x="1681" y="3372"/>
                  </a:cubicBezTo>
                  <a:cubicBezTo>
                    <a:pt x="1544" y="2121"/>
                    <a:pt x="895" y="922"/>
                    <a:pt x="49" y="7"/>
                  </a:cubicBezTo>
                  <a:cubicBezTo>
                    <a:pt x="45" y="2"/>
                    <a:pt x="39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833338" y="4797750"/>
              <a:ext cx="462050" cy="430275"/>
            </a:xfrm>
            <a:custGeom>
              <a:avLst/>
              <a:gdLst/>
              <a:ahLst/>
              <a:cxnLst/>
              <a:rect l="l" t="t" r="r" b="b"/>
              <a:pathLst>
                <a:path w="18482" h="17211" extrusionOk="0">
                  <a:moveTo>
                    <a:pt x="9527" y="201"/>
                  </a:moveTo>
                  <a:cubicBezTo>
                    <a:pt x="10239" y="201"/>
                    <a:pt x="10942" y="391"/>
                    <a:pt x="11590" y="860"/>
                  </a:cubicBezTo>
                  <a:cubicBezTo>
                    <a:pt x="13317" y="2105"/>
                    <a:pt x="12305" y="4089"/>
                    <a:pt x="12838" y="5796"/>
                  </a:cubicBezTo>
                  <a:cubicBezTo>
                    <a:pt x="12848" y="5825"/>
                    <a:pt x="12865" y="5844"/>
                    <a:pt x="12886" y="5854"/>
                  </a:cubicBezTo>
                  <a:cubicBezTo>
                    <a:pt x="11983" y="7104"/>
                    <a:pt x="11213" y="8450"/>
                    <a:pt x="10204" y="9630"/>
                  </a:cubicBezTo>
                  <a:cubicBezTo>
                    <a:pt x="8967" y="11074"/>
                    <a:pt x="7550" y="12359"/>
                    <a:pt x="5995" y="13449"/>
                  </a:cubicBezTo>
                  <a:cubicBezTo>
                    <a:pt x="4379" y="14584"/>
                    <a:pt x="2646" y="15410"/>
                    <a:pt x="835" y="16173"/>
                  </a:cubicBezTo>
                  <a:cubicBezTo>
                    <a:pt x="832" y="15468"/>
                    <a:pt x="766" y="14769"/>
                    <a:pt x="681" y="14070"/>
                  </a:cubicBezTo>
                  <a:lnTo>
                    <a:pt x="681" y="14070"/>
                  </a:lnTo>
                  <a:cubicBezTo>
                    <a:pt x="966" y="14110"/>
                    <a:pt x="1410" y="14158"/>
                    <a:pt x="1869" y="14158"/>
                  </a:cubicBezTo>
                  <a:cubicBezTo>
                    <a:pt x="2811" y="14158"/>
                    <a:pt x="3817" y="13953"/>
                    <a:pt x="3640" y="13043"/>
                  </a:cubicBezTo>
                  <a:cubicBezTo>
                    <a:pt x="3503" y="12335"/>
                    <a:pt x="2715" y="12100"/>
                    <a:pt x="1905" y="12100"/>
                  </a:cubicBezTo>
                  <a:cubicBezTo>
                    <a:pt x="1369" y="12100"/>
                    <a:pt x="823" y="12203"/>
                    <a:pt x="448" y="12339"/>
                  </a:cubicBezTo>
                  <a:cubicBezTo>
                    <a:pt x="380" y="11818"/>
                    <a:pt x="321" y="11297"/>
                    <a:pt x="286" y="10775"/>
                  </a:cubicBezTo>
                  <a:cubicBezTo>
                    <a:pt x="291" y="10775"/>
                    <a:pt x="296" y="10776"/>
                    <a:pt x="300" y="10776"/>
                  </a:cubicBezTo>
                  <a:cubicBezTo>
                    <a:pt x="302" y="10776"/>
                    <a:pt x="305" y="10776"/>
                    <a:pt x="307" y="10775"/>
                  </a:cubicBezTo>
                  <a:cubicBezTo>
                    <a:pt x="567" y="10729"/>
                    <a:pt x="826" y="10710"/>
                    <a:pt x="1084" y="10710"/>
                  </a:cubicBezTo>
                  <a:cubicBezTo>
                    <a:pt x="2248" y="10710"/>
                    <a:pt x="3388" y="11098"/>
                    <a:pt x="4559" y="11120"/>
                  </a:cubicBezTo>
                  <a:cubicBezTo>
                    <a:pt x="4582" y="11120"/>
                    <a:pt x="4605" y="11120"/>
                    <a:pt x="4628" y="11120"/>
                  </a:cubicBezTo>
                  <a:cubicBezTo>
                    <a:pt x="5482" y="11120"/>
                    <a:pt x="7038" y="10837"/>
                    <a:pt x="6902" y="9699"/>
                  </a:cubicBezTo>
                  <a:cubicBezTo>
                    <a:pt x="6780" y="8669"/>
                    <a:pt x="5094" y="8499"/>
                    <a:pt x="4312" y="8460"/>
                  </a:cubicBezTo>
                  <a:cubicBezTo>
                    <a:pt x="4192" y="8454"/>
                    <a:pt x="4071" y="8451"/>
                    <a:pt x="3950" y="8451"/>
                  </a:cubicBezTo>
                  <a:cubicBezTo>
                    <a:pt x="2722" y="8451"/>
                    <a:pt x="1418" y="8743"/>
                    <a:pt x="289" y="9207"/>
                  </a:cubicBezTo>
                  <a:cubicBezTo>
                    <a:pt x="376" y="8184"/>
                    <a:pt x="634" y="7215"/>
                    <a:pt x="1090" y="6304"/>
                  </a:cubicBezTo>
                  <a:cubicBezTo>
                    <a:pt x="1803" y="6548"/>
                    <a:pt x="2477" y="6818"/>
                    <a:pt x="3159" y="7144"/>
                  </a:cubicBezTo>
                  <a:cubicBezTo>
                    <a:pt x="3647" y="7380"/>
                    <a:pt x="4146" y="7607"/>
                    <a:pt x="4671" y="7751"/>
                  </a:cubicBezTo>
                  <a:cubicBezTo>
                    <a:pt x="4938" y="7824"/>
                    <a:pt x="5378" y="7918"/>
                    <a:pt x="5795" y="7918"/>
                  </a:cubicBezTo>
                  <a:cubicBezTo>
                    <a:pt x="6269" y="7918"/>
                    <a:pt x="6715" y="7796"/>
                    <a:pt x="6846" y="7380"/>
                  </a:cubicBezTo>
                  <a:cubicBezTo>
                    <a:pt x="7120" y="6513"/>
                    <a:pt x="6056" y="5705"/>
                    <a:pt x="5399" y="5396"/>
                  </a:cubicBezTo>
                  <a:cubicBezTo>
                    <a:pt x="4431" y="4943"/>
                    <a:pt x="3304" y="4779"/>
                    <a:pt x="2230" y="4779"/>
                  </a:cubicBezTo>
                  <a:cubicBezTo>
                    <a:pt x="2181" y="4779"/>
                    <a:pt x="2131" y="4780"/>
                    <a:pt x="2082" y="4781"/>
                  </a:cubicBezTo>
                  <a:cubicBezTo>
                    <a:pt x="2906" y="3761"/>
                    <a:pt x="3920" y="2883"/>
                    <a:pt x="4990" y="2116"/>
                  </a:cubicBezTo>
                  <a:cubicBezTo>
                    <a:pt x="4997" y="2121"/>
                    <a:pt x="5004" y="2128"/>
                    <a:pt x="5014" y="2133"/>
                  </a:cubicBezTo>
                  <a:cubicBezTo>
                    <a:pt x="6491" y="2903"/>
                    <a:pt x="6935" y="4474"/>
                    <a:pt x="7715" y="5830"/>
                  </a:cubicBezTo>
                  <a:cubicBezTo>
                    <a:pt x="7979" y="6287"/>
                    <a:pt x="8516" y="6794"/>
                    <a:pt x="9039" y="6794"/>
                  </a:cubicBezTo>
                  <a:cubicBezTo>
                    <a:pt x="9279" y="6794"/>
                    <a:pt x="9516" y="6687"/>
                    <a:pt x="9722" y="6420"/>
                  </a:cubicBezTo>
                  <a:cubicBezTo>
                    <a:pt x="10352" y="5605"/>
                    <a:pt x="9722" y="4320"/>
                    <a:pt x="9256" y="3582"/>
                  </a:cubicBezTo>
                  <a:cubicBezTo>
                    <a:pt x="8608" y="2554"/>
                    <a:pt x="7658" y="1723"/>
                    <a:pt x="6654" y="1045"/>
                  </a:cubicBezTo>
                  <a:cubicBezTo>
                    <a:pt x="7552" y="560"/>
                    <a:pt x="8549" y="201"/>
                    <a:pt x="9527" y="201"/>
                  </a:cubicBezTo>
                  <a:close/>
                  <a:moveTo>
                    <a:pt x="18186" y="2410"/>
                  </a:moveTo>
                  <a:cubicBezTo>
                    <a:pt x="18223" y="2471"/>
                    <a:pt x="18262" y="2533"/>
                    <a:pt x="18301" y="2591"/>
                  </a:cubicBezTo>
                  <a:cubicBezTo>
                    <a:pt x="14458" y="3112"/>
                    <a:pt x="12693" y="7227"/>
                    <a:pt x="10550" y="9921"/>
                  </a:cubicBezTo>
                  <a:cubicBezTo>
                    <a:pt x="8035" y="13083"/>
                    <a:pt x="4494" y="14888"/>
                    <a:pt x="841" y="16404"/>
                  </a:cubicBezTo>
                  <a:cubicBezTo>
                    <a:pt x="836" y="16405"/>
                    <a:pt x="835" y="16408"/>
                    <a:pt x="834" y="16411"/>
                  </a:cubicBezTo>
                  <a:lnTo>
                    <a:pt x="834" y="16287"/>
                  </a:lnTo>
                  <a:cubicBezTo>
                    <a:pt x="4212" y="15183"/>
                    <a:pt x="7332" y="12935"/>
                    <a:pt x="9732" y="10347"/>
                  </a:cubicBezTo>
                  <a:cubicBezTo>
                    <a:pt x="10980" y="9003"/>
                    <a:pt x="11928" y="7495"/>
                    <a:pt x="12971" y="5996"/>
                  </a:cubicBezTo>
                  <a:cubicBezTo>
                    <a:pt x="14246" y="4164"/>
                    <a:pt x="15970" y="2882"/>
                    <a:pt x="18174" y="2416"/>
                  </a:cubicBezTo>
                  <a:cubicBezTo>
                    <a:pt x="18179" y="2414"/>
                    <a:pt x="18181" y="2413"/>
                    <a:pt x="18186" y="2410"/>
                  </a:cubicBezTo>
                  <a:close/>
                  <a:moveTo>
                    <a:pt x="13323" y="6307"/>
                  </a:moveTo>
                  <a:cubicBezTo>
                    <a:pt x="13804" y="6853"/>
                    <a:pt x="14503" y="6905"/>
                    <a:pt x="15180" y="7018"/>
                  </a:cubicBezTo>
                  <a:cubicBezTo>
                    <a:pt x="16231" y="7195"/>
                    <a:pt x="16973" y="7759"/>
                    <a:pt x="17366" y="8766"/>
                  </a:cubicBezTo>
                  <a:cubicBezTo>
                    <a:pt x="17881" y="10079"/>
                    <a:pt x="17729" y="11604"/>
                    <a:pt x="17185" y="12906"/>
                  </a:cubicBezTo>
                  <a:cubicBezTo>
                    <a:pt x="17031" y="11806"/>
                    <a:pt x="16742" y="10552"/>
                    <a:pt x="16026" y="9722"/>
                  </a:cubicBezTo>
                  <a:cubicBezTo>
                    <a:pt x="15652" y="9289"/>
                    <a:pt x="15034" y="8920"/>
                    <a:pt x="14435" y="8920"/>
                  </a:cubicBezTo>
                  <a:cubicBezTo>
                    <a:pt x="14190" y="8920"/>
                    <a:pt x="13948" y="8981"/>
                    <a:pt x="13728" y="9126"/>
                  </a:cubicBezTo>
                  <a:cubicBezTo>
                    <a:pt x="12920" y="9656"/>
                    <a:pt x="13438" y="10873"/>
                    <a:pt x="13753" y="11536"/>
                  </a:cubicBezTo>
                  <a:cubicBezTo>
                    <a:pt x="14311" y="12719"/>
                    <a:pt x="15209" y="13702"/>
                    <a:pt x="16088" y="14655"/>
                  </a:cubicBezTo>
                  <a:cubicBezTo>
                    <a:pt x="15354" y="15475"/>
                    <a:pt x="14420" y="16075"/>
                    <a:pt x="13380" y="16453"/>
                  </a:cubicBezTo>
                  <a:cubicBezTo>
                    <a:pt x="13661" y="15479"/>
                    <a:pt x="13555" y="14394"/>
                    <a:pt x="13138" y="13477"/>
                  </a:cubicBezTo>
                  <a:cubicBezTo>
                    <a:pt x="12799" y="12729"/>
                    <a:pt x="12138" y="11828"/>
                    <a:pt x="11239" y="11828"/>
                  </a:cubicBezTo>
                  <a:cubicBezTo>
                    <a:pt x="11168" y="11828"/>
                    <a:pt x="11094" y="11833"/>
                    <a:pt x="11020" y="11845"/>
                  </a:cubicBezTo>
                  <a:cubicBezTo>
                    <a:pt x="10215" y="11974"/>
                    <a:pt x="9943" y="12832"/>
                    <a:pt x="10092" y="13541"/>
                  </a:cubicBezTo>
                  <a:cubicBezTo>
                    <a:pt x="10353" y="14775"/>
                    <a:pt x="11681" y="15564"/>
                    <a:pt x="11458" y="16901"/>
                  </a:cubicBezTo>
                  <a:cubicBezTo>
                    <a:pt x="10947" y="16964"/>
                    <a:pt x="10436" y="16991"/>
                    <a:pt x="9926" y="16991"/>
                  </a:cubicBezTo>
                  <a:cubicBezTo>
                    <a:pt x="9345" y="16991"/>
                    <a:pt x="8764" y="16957"/>
                    <a:pt x="8183" y="16902"/>
                  </a:cubicBezTo>
                  <a:cubicBezTo>
                    <a:pt x="8704" y="16293"/>
                    <a:pt x="9686" y="14676"/>
                    <a:pt x="8405" y="14422"/>
                  </a:cubicBezTo>
                  <a:cubicBezTo>
                    <a:pt x="8298" y="14401"/>
                    <a:pt x="8198" y="14391"/>
                    <a:pt x="8104" y="14391"/>
                  </a:cubicBezTo>
                  <a:cubicBezTo>
                    <a:pt x="6955" y="14391"/>
                    <a:pt x="6718" y="15886"/>
                    <a:pt x="6256" y="16684"/>
                  </a:cubicBezTo>
                  <a:cubicBezTo>
                    <a:pt x="4991" y="16522"/>
                    <a:pt x="3726" y="16359"/>
                    <a:pt x="2461" y="16359"/>
                  </a:cubicBezTo>
                  <a:cubicBezTo>
                    <a:pt x="1933" y="16359"/>
                    <a:pt x="1404" y="16387"/>
                    <a:pt x="876" y="16456"/>
                  </a:cubicBezTo>
                  <a:cubicBezTo>
                    <a:pt x="4278" y="15345"/>
                    <a:pt x="7613" y="13441"/>
                    <a:pt x="10029" y="10772"/>
                  </a:cubicBezTo>
                  <a:cubicBezTo>
                    <a:pt x="11234" y="9444"/>
                    <a:pt x="12206" y="7782"/>
                    <a:pt x="13323" y="6307"/>
                  </a:cubicBezTo>
                  <a:close/>
                  <a:moveTo>
                    <a:pt x="9501" y="0"/>
                  </a:moveTo>
                  <a:cubicBezTo>
                    <a:pt x="8423" y="0"/>
                    <a:pt x="7346" y="408"/>
                    <a:pt x="6386" y="953"/>
                  </a:cubicBezTo>
                  <a:cubicBezTo>
                    <a:pt x="6390" y="954"/>
                    <a:pt x="6393" y="959"/>
                    <a:pt x="6399" y="960"/>
                  </a:cubicBezTo>
                  <a:cubicBezTo>
                    <a:pt x="6382" y="984"/>
                    <a:pt x="6379" y="1019"/>
                    <a:pt x="6407" y="1043"/>
                  </a:cubicBezTo>
                  <a:cubicBezTo>
                    <a:pt x="7266" y="1714"/>
                    <a:pt x="8127" y="2387"/>
                    <a:pt x="8785" y="3267"/>
                  </a:cubicBezTo>
                  <a:cubicBezTo>
                    <a:pt x="9256" y="3897"/>
                    <a:pt x="10608" y="6332"/>
                    <a:pt x="9060" y="6509"/>
                  </a:cubicBezTo>
                  <a:cubicBezTo>
                    <a:pt x="9029" y="6512"/>
                    <a:pt x="8997" y="6514"/>
                    <a:pt x="8966" y="6514"/>
                  </a:cubicBezTo>
                  <a:cubicBezTo>
                    <a:pt x="7898" y="6514"/>
                    <a:pt x="7267" y="4433"/>
                    <a:pt x="6822" y="3636"/>
                  </a:cubicBezTo>
                  <a:cubicBezTo>
                    <a:pt x="6410" y="2894"/>
                    <a:pt x="5871" y="2330"/>
                    <a:pt x="5116" y="1937"/>
                  </a:cubicBezTo>
                  <a:cubicBezTo>
                    <a:pt x="5099" y="1928"/>
                    <a:pt x="5082" y="1924"/>
                    <a:pt x="5067" y="1924"/>
                  </a:cubicBezTo>
                  <a:cubicBezTo>
                    <a:pt x="5046" y="1924"/>
                    <a:pt x="5027" y="1931"/>
                    <a:pt x="5010" y="1941"/>
                  </a:cubicBezTo>
                  <a:lnTo>
                    <a:pt x="4915" y="1899"/>
                  </a:lnTo>
                  <a:cubicBezTo>
                    <a:pt x="3746" y="2724"/>
                    <a:pt x="2649" y="3686"/>
                    <a:pt x="1777" y="4806"/>
                  </a:cubicBezTo>
                  <a:cubicBezTo>
                    <a:pt x="1796" y="4807"/>
                    <a:pt x="1815" y="4810"/>
                    <a:pt x="1833" y="4813"/>
                  </a:cubicBezTo>
                  <a:cubicBezTo>
                    <a:pt x="1795" y="4860"/>
                    <a:pt x="1818" y="4954"/>
                    <a:pt x="1899" y="4956"/>
                  </a:cubicBezTo>
                  <a:cubicBezTo>
                    <a:pt x="2899" y="4984"/>
                    <a:pt x="3928" y="5083"/>
                    <a:pt x="4878" y="5421"/>
                  </a:cubicBezTo>
                  <a:cubicBezTo>
                    <a:pt x="5330" y="5582"/>
                    <a:pt x="5772" y="5806"/>
                    <a:pt x="6121" y="6142"/>
                  </a:cubicBezTo>
                  <a:cubicBezTo>
                    <a:pt x="6580" y="6582"/>
                    <a:pt x="6955" y="7528"/>
                    <a:pt x="6033" y="7654"/>
                  </a:cubicBezTo>
                  <a:cubicBezTo>
                    <a:pt x="5900" y="7672"/>
                    <a:pt x="5769" y="7680"/>
                    <a:pt x="5640" y="7680"/>
                  </a:cubicBezTo>
                  <a:cubicBezTo>
                    <a:pt x="3993" y="7680"/>
                    <a:pt x="2695" y="6293"/>
                    <a:pt x="1085" y="6119"/>
                  </a:cubicBezTo>
                  <a:cubicBezTo>
                    <a:pt x="1079" y="6118"/>
                    <a:pt x="1074" y="6118"/>
                    <a:pt x="1069" y="6118"/>
                  </a:cubicBezTo>
                  <a:cubicBezTo>
                    <a:pt x="1029" y="6118"/>
                    <a:pt x="1003" y="6141"/>
                    <a:pt x="990" y="6170"/>
                  </a:cubicBezTo>
                  <a:cubicBezTo>
                    <a:pt x="968" y="6171"/>
                    <a:pt x="944" y="6171"/>
                    <a:pt x="921" y="6173"/>
                  </a:cubicBezTo>
                  <a:cubicBezTo>
                    <a:pt x="891" y="6175"/>
                    <a:pt x="876" y="6198"/>
                    <a:pt x="873" y="6222"/>
                  </a:cubicBezTo>
                  <a:cubicBezTo>
                    <a:pt x="393" y="7186"/>
                    <a:pt x="128" y="8220"/>
                    <a:pt x="53" y="9304"/>
                  </a:cubicBezTo>
                  <a:cubicBezTo>
                    <a:pt x="58" y="9304"/>
                    <a:pt x="64" y="9303"/>
                    <a:pt x="71" y="9303"/>
                  </a:cubicBezTo>
                  <a:cubicBezTo>
                    <a:pt x="0" y="9339"/>
                    <a:pt x="24" y="9442"/>
                    <a:pt x="98" y="9442"/>
                  </a:cubicBezTo>
                  <a:cubicBezTo>
                    <a:pt x="105" y="9442"/>
                    <a:pt x="113" y="9441"/>
                    <a:pt x="121" y="9440"/>
                  </a:cubicBezTo>
                  <a:cubicBezTo>
                    <a:pt x="1251" y="9144"/>
                    <a:pt x="2324" y="8762"/>
                    <a:pt x="3506" y="8690"/>
                  </a:cubicBezTo>
                  <a:cubicBezTo>
                    <a:pt x="3659" y="8681"/>
                    <a:pt x="3812" y="8676"/>
                    <a:pt x="3966" y="8676"/>
                  </a:cubicBezTo>
                  <a:cubicBezTo>
                    <a:pt x="4407" y="8676"/>
                    <a:pt x="4849" y="8716"/>
                    <a:pt x="5282" y="8813"/>
                  </a:cubicBezTo>
                  <a:cubicBezTo>
                    <a:pt x="6043" y="8986"/>
                    <a:pt x="7308" y="9568"/>
                    <a:pt x="6309" y="10455"/>
                  </a:cubicBezTo>
                  <a:cubicBezTo>
                    <a:pt x="5906" y="10812"/>
                    <a:pt x="5350" y="10924"/>
                    <a:pt x="4771" y="10924"/>
                  </a:cubicBezTo>
                  <a:cubicBezTo>
                    <a:pt x="4118" y="10924"/>
                    <a:pt x="3434" y="10782"/>
                    <a:pt x="2903" y="10690"/>
                  </a:cubicBezTo>
                  <a:cubicBezTo>
                    <a:pt x="2300" y="10587"/>
                    <a:pt x="1704" y="10493"/>
                    <a:pt x="1104" y="10493"/>
                  </a:cubicBezTo>
                  <a:cubicBezTo>
                    <a:pt x="876" y="10493"/>
                    <a:pt x="648" y="10506"/>
                    <a:pt x="418" y="10538"/>
                  </a:cubicBezTo>
                  <a:cubicBezTo>
                    <a:pt x="404" y="10535"/>
                    <a:pt x="389" y="10534"/>
                    <a:pt x="373" y="10534"/>
                  </a:cubicBezTo>
                  <a:cubicBezTo>
                    <a:pt x="321" y="10534"/>
                    <a:pt x="265" y="10548"/>
                    <a:pt x="215" y="10569"/>
                  </a:cubicBezTo>
                  <a:lnTo>
                    <a:pt x="205" y="10575"/>
                  </a:lnTo>
                  <a:cubicBezTo>
                    <a:pt x="159" y="10596"/>
                    <a:pt x="118" y="10620"/>
                    <a:pt x="87" y="10645"/>
                  </a:cubicBezTo>
                  <a:cubicBezTo>
                    <a:pt x="61" y="10665"/>
                    <a:pt x="54" y="10705"/>
                    <a:pt x="80" y="10729"/>
                  </a:cubicBezTo>
                  <a:cubicBezTo>
                    <a:pt x="71" y="10730"/>
                    <a:pt x="61" y="10730"/>
                    <a:pt x="53" y="10731"/>
                  </a:cubicBezTo>
                  <a:cubicBezTo>
                    <a:pt x="87" y="11293"/>
                    <a:pt x="146" y="11851"/>
                    <a:pt x="217" y="12409"/>
                  </a:cubicBezTo>
                  <a:lnTo>
                    <a:pt x="277" y="12409"/>
                  </a:lnTo>
                  <a:cubicBezTo>
                    <a:pt x="265" y="12416"/>
                    <a:pt x="249" y="12420"/>
                    <a:pt x="236" y="12427"/>
                  </a:cubicBezTo>
                  <a:cubicBezTo>
                    <a:pt x="177" y="12458"/>
                    <a:pt x="216" y="12542"/>
                    <a:pt x="271" y="12542"/>
                  </a:cubicBezTo>
                  <a:cubicBezTo>
                    <a:pt x="276" y="12542"/>
                    <a:pt x="282" y="12541"/>
                    <a:pt x="287" y="12540"/>
                  </a:cubicBezTo>
                  <a:cubicBezTo>
                    <a:pt x="714" y="12425"/>
                    <a:pt x="1304" y="12286"/>
                    <a:pt x="1867" y="12286"/>
                  </a:cubicBezTo>
                  <a:cubicBezTo>
                    <a:pt x="2373" y="12286"/>
                    <a:pt x="2856" y="12399"/>
                    <a:pt x="3174" y="12742"/>
                  </a:cubicBezTo>
                  <a:cubicBezTo>
                    <a:pt x="3935" y="13562"/>
                    <a:pt x="2749" y="13891"/>
                    <a:pt x="2120" y="13923"/>
                  </a:cubicBezTo>
                  <a:cubicBezTo>
                    <a:pt x="2008" y="13930"/>
                    <a:pt x="1896" y="13932"/>
                    <a:pt x="1785" y="13932"/>
                  </a:cubicBezTo>
                  <a:cubicBezTo>
                    <a:pt x="1403" y="13932"/>
                    <a:pt x="1024" y="13899"/>
                    <a:pt x="646" y="13843"/>
                  </a:cubicBezTo>
                  <a:lnTo>
                    <a:pt x="646" y="13837"/>
                  </a:lnTo>
                  <a:cubicBezTo>
                    <a:pt x="636" y="13837"/>
                    <a:pt x="625" y="13839"/>
                    <a:pt x="615" y="13839"/>
                  </a:cubicBezTo>
                  <a:cubicBezTo>
                    <a:pt x="605" y="13837"/>
                    <a:pt x="595" y="13836"/>
                    <a:pt x="584" y="13835"/>
                  </a:cubicBezTo>
                  <a:cubicBezTo>
                    <a:pt x="578" y="13833"/>
                    <a:pt x="572" y="13833"/>
                    <a:pt x="566" y="13833"/>
                  </a:cubicBezTo>
                  <a:cubicBezTo>
                    <a:pt x="550" y="13833"/>
                    <a:pt x="535" y="13837"/>
                    <a:pt x="523" y="13843"/>
                  </a:cubicBezTo>
                  <a:cubicBezTo>
                    <a:pt x="483" y="13844"/>
                    <a:pt x="445" y="13846"/>
                    <a:pt x="407" y="13849"/>
                  </a:cubicBezTo>
                  <a:cubicBezTo>
                    <a:pt x="524" y="14728"/>
                    <a:pt x="626" y="15609"/>
                    <a:pt x="644" y="16500"/>
                  </a:cubicBezTo>
                  <a:cubicBezTo>
                    <a:pt x="602" y="16537"/>
                    <a:pt x="611" y="16619"/>
                    <a:pt x="679" y="16619"/>
                  </a:cubicBezTo>
                  <a:cubicBezTo>
                    <a:pt x="681" y="16619"/>
                    <a:pt x="683" y="16619"/>
                    <a:pt x="685" y="16619"/>
                  </a:cubicBezTo>
                  <a:cubicBezTo>
                    <a:pt x="1049" y="16596"/>
                    <a:pt x="1410" y="16585"/>
                    <a:pt x="1770" y="16585"/>
                  </a:cubicBezTo>
                  <a:cubicBezTo>
                    <a:pt x="3270" y="16585"/>
                    <a:pt x="4744" y="16763"/>
                    <a:pt x="6231" y="16933"/>
                  </a:cubicBezTo>
                  <a:cubicBezTo>
                    <a:pt x="6251" y="16900"/>
                    <a:pt x="6269" y="16864"/>
                    <a:pt x="6286" y="16830"/>
                  </a:cubicBezTo>
                  <a:cubicBezTo>
                    <a:pt x="6290" y="16831"/>
                    <a:pt x="6295" y="16832"/>
                    <a:pt x="6299" y="16832"/>
                  </a:cubicBezTo>
                  <a:cubicBezTo>
                    <a:pt x="6316" y="16832"/>
                    <a:pt x="6332" y="16825"/>
                    <a:pt x="6347" y="16809"/>
                  </a:cubicBezTo>
                  <a:cubicBezTo>
                    <a:pt x="6858" y="16221"/>
                    <a:pt x="6807" y="15327"/>
                    <a:pt x="7495" y="14861"/>
                  </a:cubicBezTo>
                  <a:cubicBezTo>
                    <a:pt x="7677" y="14740"/>
                    <a:pt x="7933" y="14616"/>
                    <a:pt x="8162" y="14616"/>
                  </a:cubicBezTo>
                  <a:cubicBezTo>
                    <a:pt x="8185" y="14616"/>
                    <a:pt x="8207" y="14617"/>
                    <a:pt x="8229" y="14620"/>
                  </a:cubicBezTo>
                  <a:cubicBezTo>
                    <a:pt x="9168" y="14727"/>
                    <a:pt x="8768" y="15536"/>
                    <a:pt x="8580" y="15904"/>
                  </a:cubicBezTo>
                  <a:cubicBezTo>
                    <a:pt x="8405" y="16249"/>
                    <a:pt x="8175" y="16557"/>
                    <a:pt x="7960" y="16877"/>
                  </a:cubicBezTo>
                  <a:cubicBezTo>
                    <a:pt x="7959" y="16878"/>
                    <a:pt x="7959" y="16880"/>
                    <a:pt x="7959" y="16881"/>
                  </a:cubicBezTo>
                  <a:cubicBezTo>
                    <a:pt x="7931" y="16878"/>
                    <a:pt x="7901" y="16877"/>
                    <a:pt x="7871" y="16873"/>
                  </a:cubicBezTo>
                  <a:cubicBezTo>
                    <a:pt x="7846" y="16949"/>
                    <a:pt x="7818" y="17024"/>
                    <a:pt x="7788" y="17099"/>
                  </a:cubicBezTo>
                  <a:cubicBezTo>
                    <a:pt x="7874" y="17107"/>
                    <a:pt x="7960" y="17117"/>
                    <a:pt x="8049" y="17124"/>
                  </a:cubicBezTo>
                  <a:cubicBezTo>
                    <a:pt x="8630" y="17177"/>
                    <a:pt x="9222" y="17210"/>
                    <a:pt x="9814" y="17210"/>
                  </a:cubicBezTo>
                  <a:cubicBezTo>
                    <a:pt x="10353" y="17210"/>
                    <a:pt x="10892" y="17183"/>
                    <a:pt x="11425" y="17118"/>
                  </a:cubicBezTo>
                  <a:cubicBezTo>
                    <a:pt x="11436" y="17138"/>
                    <a:pt x="11459" y="17150"/>
                    <a:pt x="11481" y="17150"/>
                  </a:cubicBezTo>
                  <a:cubicBezTo>
                    <a:pt x="11501" y="17150"/>
                    <a:pt x="11520" y="17141"/>
                    <a:pt x="11531" y="17120"/>
                  </a:cubicBezTo>
                  <a:cubicBezTo>
                    <a:pt x="11532" y="17117"/>
                    <a:pt x="11535" y="17111"/>
                    <a:pt x="11537" y="17106"/>
                  </a:cubicBezTo>
                  <a:cubicBezTo>
                    <a:pt x="11556" y="17104"/>
                    <a:pt x="11573" y="17103"/>
                    <a:pt x="11593" y="17099"/>
                  </a:cubicBezTo>
                  <a:cubicBezTo>
                    <a:pt x="11596" y="17052"/>
                    <a:pt x="11599" y="17005"/>
                    <a:pt x="11602" y="16959"/>
                  </a:cubicBezTo>
                  <a:cubicBezTo>
                    <a:pt x="12161" y="15469"/>
                    <a:pt x="10061" y="14402"/>
                    <a:pt x="10294" y="12925"/>
                  </a:cubicBezTo>
                  <a:cubicBezTo>
                    <a:pt x="10386" y="12341"/>
                    <a:pt x="10786" y="12085"/>
                    <a:pt x="11231" y="12085"/>
                  </a:cubicBezTo>
                  <a:cubicBezTo>
                    <a:pt x="11564" y="12085"/>
                    <a:pt x="11922" y="12228"/>
                    <a:pt x="12194" y="12483"/>
                  </a:cubicBezTo>
                  <a:cubicBezTo>
                    <a:pt x="12560" y="12824"/>
                    <a:pt x="12831" y="13287"/>
                    <a:pt x="13015" y="13750"/>
                  </a:cubicBezTo>
                  <a:cubicBezTo>
                    <a:pt x="13380" y="14663"/>
                    <a:pt x="13368" y="15595"/>
                    <a:pt x="13139" y="16535"/>
                  </a:cubicBezTo>
                  <a:cubicBezTo>
                    <a:pt x="13126" y="16541"/>
                    <a:pt x="13112" y="16547"/>
                    <a:pt x="13098" y="16557"/>
                  </a:cubicBezTo>
                  <a:cubicBezTo>
                    <a:pt x="13091" y="16633"/>
                    <a:pt x="13085" y="16710"/>
                    <a:pt x="13083" y="16787"/>
                  </a:cubicBezTo>
                  <a:cubicBezTo>
                    <a:pt x="13413" y="16686"/>
                    <a:pt x="13739" y="16566"/>
                    <a:pt x="14057" y="16421"/>
                  </a:cubicBezTo>
                  <a:cubicBezTo>
                    <a:pt x="14938" y="16020"/>
                    <a:pt x="15704" y="15438"/>
                    <a:pt x="16318" y="14721"/>
                  </a:cubicBezTo>
                  <a:cubicBezTo>
                    <a:pt x="16313" y="14714"/>
                    <a:pt x="16310" y="14707"/>
                    <a:pt x="16307" y="14703"/>
                  </a:cubicBezTo>
                  <a:cubicBezTo>
                    <a:pt x="16335" y="14660"/>
                    <a:pt x="16342" y="14604"/>
                    <a:pt x="16300" y="14556"/>
                  </a:cubicBezTo>
                  <a:cubicBezTo>
                    <a:pt x="15636" y="13842"/>
                    <a:pt x="14970" y="13119"/>
                    <a:pt x="14434" y="12300"/>
                  </a:cubicBezTo>
                  <a:cubicBezTo>
                    <a:pt x="14030" y="11682"/>
                    <a:pt x="13289" y="10496"/>
                    <a:pt x="13555" y="9708"/>
                  </a:cubicBezTo>
                  <a:cubicBezTo>
                    <a:pt x="13694" y="9298"/>
                    <a:pt x="14031" y="9155"/>
                    <a:pt x="14396" y="9155"/>
                  </a:cubicBezTo>
                  <a:cubicBezTo>
                    <a:pt x="14733" y="9155"/>
                    <a:pt x="15094" y="9278"/>
                    <a:pt x="15341" y="9425"/>
                  </a:cubicBezTo>
                  <a:cubicBezTo>
                    <a:pt x="15792" y="9698"/>
                    <a:pt x="16093" y="10144"/>
                    <a:pt x="16311" y="10610"/>
                  </a:cubicBezTo>
                  <a:cubicBezTo>
                    <a:pt x="16691" y="11420"/>
                    <a:pt x="16855" y="12318"/>
                    <a:pt x="17064" y="13185"/>
                  </a:cubicBezTo>
                  <a:cubicBezTo>
                    <a:pt x="17064" y="13187"/>
                    <a:pt x="17062" y="13188"/>
                    <a:pt x="17062" y="13189"/>
                  </a:cubicBezTo>
                  <a:cubicBezTo>
                    <a:pt x="17064" y="13192"/>
                    <a:pt x="17065" y="13194"/>
                    <a:pt x="17067" y="13196"/>
                  </a:cubicBezTo>
                  <a:cubicBezTo>
                    <a:pt x="17077" y="13236"/>
                    <a:pt x="17086" y="13277"/>
                    <a:pt x="17095" y="13316"/>
                  </a:cubicBezTo>
                  <a:cubicBezTo>
                    <a:pt x="17104" y="13349"/>
                    <a:pt x="17132" y="13364"/>
                    <a:pt x="17162" y="13364"/>
                  </a:cubicBezTo>
                  <a:cubicBezTo>
                    <a:pt x="17169" y="13364"/>
                    <a:pt x="17176" y="13363"/>
                    <a:pt x="17182" y="13362"/>
                  </a:cubicBezTo>
                  <a:cubicBezTo>
                    <a:pt x="17190" y="13370"/>
                    <a:pt x="17194" y="13379"/>
                    <a:pt x="17201" y="13387"/>
                  </a:cubicBezTo>
                  <a:cubicBezTo>
                    <a:pt x="17288" y="13211"/>
                    <a:pt x="17369" y="13030"/>
                    <a:pt x="17441" y="12843"/>
                  </a:cubicBezTo>
                  <a:cubicBezTo>
                    <a:pt x="18004" y="11396"/>
                    <a:pt x="18126" y="9582"/>
                    <a:pt x="17328" y="8194"/>
                  </a:cubicBezTo>
                  <a:cubicBezTo>
                    <a:pt x="16981" y="7587"/>
                    <a:pt x="16457" y="7124"/>
                    <a:pt x="15778" y="6932"/>
                  </a:cubicBezTo>
                  <a:cubicBezTo>
                    <a:pt x="14990" y="6709"/>
                    <a:pt x="14050" y="6828"/>
                    <a:pt x="13459" y="6164"/>
                  </a:cubicBezTo>
                  <a:cubicBezTo>
                    <a:pt x="13455" y="6158"/>
                    <a:pt x="13450" y="6157"/>
                    <a:pt x="13444" y="6154"/>
                  </a:cubicBezTo>
                  <a:cubicBezTo>
                    <a:pt x="14716" y="4504"/>
                    <a:pt x="16191" y="3109"/>
                    <a:pt x="18418" y="2707"/>
                  </a:cubicBezTo>
                  <a:cubicBezTo>
                    <a:pt x="18481" y="2695"/>
                    <a:pt x="18470" y="2598"/>
                    <a:pt x="18418" y="2582"/>
                  </a:cubicBezTo>
                  <a:cubicBezTo>
                    <a:pt x="18350" y="2481"/>
                    <a:pt x="18278" y="2382"/>
                    <a:pt x="18206" y="2283"/>
                  </a:cubicBezTo>
                  <a:cubicBezTo>
                    <a:pt x="18196" y="2270"/>
                    <a:pt x="18183" y="2264"/>
                    <a:pt x="18170" y="2264"/>
                  </a:cubicBezTo>
                  <a:cubicBezTo>
                    <a:pt x="18161" y="2264"/>
                    <a:pt x="18152" y="2267"/>
                    <a:pt x="18144" y="2272"/>
                  </a:cubicBezTo>
                  <a:cubicBezTo>
                    <a:pt x="18140" y="2272"/>
                    <a:pt x="18136" y="2270"/>
                    <a:pt x="18133" y="2270"/>
                  </a:cubicBezTo>
                  <a:cubicBezTo>
                    <a:pt x="18131" y="2270"/>
                    <a:pt x="18130" y="2271"/>
                    <a:pt x="18128" y="2272"/>
                  </a:cubicBezTo>
                  <a:cubicBezTo>
                    <a:pt x="16331" y="2643"/>
                    <a:pt x="14700" y="3603"/>
                    <a:pt x="13530" y="5019"/>
                  </a:cubicBezTo>
                  <a:cubicBezTo>
                    <a:pt x="13354" y="5232"/>
                    <a:pt x="13187" y="5451"/>
                    <a:pt x="13020" y="5674"/>
                  </a:cubicBezTo>
                  <a:cubicBezTo>
                    <a:pt x="12701" y="4555"/>
                    <a:pt x="13098" y="3391"/>
                    <a:pt x="12816" y="2269"/>
                  </a:cubicBezTo>
                  <a:cubicBezTo>
                    <a:pt x="12608" y="1442"/>
                    <a:pt x="12011" y="796"/>
                    <a:pt x="11260" y="415"/>
                  </a:cubicBezTo>
                  <a:cubicBezTo>
                    <a:pt x="10687" y="124"/>
                    <a:pt x="10094" y="0"/>
                    <a:pt x="95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92" name="Google Shape;492;p2"/>
          <p:cNvSpPr txBox="1">
            <a:spLocks noGrp="1"/>
          </p:cNvSpPr>
          <p:nvPr>
            <p:ph type="ctrTitle"/>
          </p:nvPr>
        </p:nvSpPr>
        <p:spPr>
          <a:xfrm>
            <a:off x="1816568" y="1583205"/>
            <a:ext cx="6245600" cy="3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1pPr>
            <a:lvl2pPr lvl="1" algn="ctr">
              <a:spcBef>
                <a:spcPts val="267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493" name="Google Shape;493;p2"/>
          <p:cNvGrpSpPr/>
          <p:nvPr/>
        </p:nvGrpSpPr>
        <p:grpSpPr>
          <a:xfrm>
            <a:off x="-526405" y="159756"/>
            <a:ext cx="1555863" cy="1119149"/>
            <a:chOff x="4797000" y="1750925"/>
            <a:chExt cx="342550" cy="246400"/>
          </a:xfrm>
        </p:grpSpPr>
        <p:sp>
          <p:nvSpPr>
            <p:cNvPr id="494" name="Google Shape;49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97" name="Google Shape;497;p2"/>
          <p:cNvGrpSpPr/>
          <p:nvPr/>
        </p:nvGrpSpPr>
        <p:grpSpPr>
          <a:xfrm>
            <a:off x="1911814" y="87643"/>
            <a:ext cx="719100" cy="530239"/>
            <a:chOff x="5165350" y="2018400"/>
            <a:chExt cx="244825" cy="180525"/>
          </a:xfrm>
        </p:grpSpPr>
        <p:sp>
          <p:nvSpPr>
            <p:cNvPr id="498" name="Google Shape;498;p2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3" name="Google Shape;503;p2"/>
          <p:cNvGrpSpPr/>
          <p:nvPr/>
        </p:nvGrpSpPr>
        <p:grpSpPr>
          <a:xfrm>
            <a:off x="9129932" y="-95189"/>
            <a:ext cx="1245512" cy="895877"/>
            <a:chOff x="4797000" y="1750925"/>
            <a:chExt cx="342550" cy="246400"/>
          </a:xfrm>
        </p:grpSpPr>
        <p:sp>
          <p:nvSpPr>
            <p:cNvPr id="504" name="Google Shape;50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7" name="Google Shape;507;p2"/>
          <p:cNvGrpSpPr/>
          <p:nvPr/>
        </p:nvGrpSpPr>
        <p:grpSpPr>
          <a:xfrm rot="10800000" flipH="1">
            <a:off x="5850081" y="-212990"/>
            <a:ext cx="719100" cy="530239"/>
            <a:chOff x="5165350" y="2018400"/>
            <a:chExt cx="244825" cy="180525"/>
          </a:xfrm>
        </p:grpSpPr>
        <p:sp>
          <p:nvSpPr>
            <p:cNvPr id="508" name="Google Shape;508;p2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13" name="Google Shape;513;p2"/>
          <p:cNvGrpSpPr/>
          <p:nvPr/>
        </p:nvGrpSpPr>
        <p:grpSpPr>
          <a:xfrm>
            <a:off x="11731944" y="-12926"/>
            <a:ext cx="1016735" cy="731348"/>
            <a:chOff x="4797000" y="1750925"/>
            <a:chExt cx="342550" cy="246400"/>
          </a:xfrm>
        </p:grpSpPr>
        <p:sp>
          <p:nvSpPr>
            <p:cNvPr id="514" name="Google Shape;51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17" name="Google Shape;517;p2"/>
          <p:cNvSpPr txBox="1">
            <a:spLocks noGrp="1"/>
          </p:cNvSpPr>
          <p:nvPr>
            <p:ph type="subTitle" idx="1"/>
          </p:nvPr>
        </p:nvSpPr>
        <p:spPr>
          <a:xfrm>
            <a:off x="1819768" y="4787195"/>
            <a:ext cx="624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18" name="Google Shape;518;p2"/>
          <p:cNvGrpSpPr/>
          <p:nvPr/>
        </p:nvGrpSpPr>
        <p:grpSpPr>
          <a:xfrm>
            <a:off x="-811931" y="2632039"/>
            <a:ext cx="2500363" cy="4856395"/>
            <a:chOff x="-483250" y="1431772"/>
            <a:chExt cx="2140966" cy="4158347"/>
          </a:xfrm>
        </p:grpSpPr>
        <p:sp>
          <p:nvSpPr>
            <p:cNvPr id="519" name="Google Shape;519;p2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97621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9" name="Google Shape;5549;p27"/>
          <p:cNvSpPr/>
          <p:nvPr/>
        </p:nvSpPr>
        <p:spPr>
          <a:xfrm flipH="1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50" name="Google Shape;555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551" name="Google Shape;5551;p27"/>
          <p:cNvSpPr txBox="1">
            <a:spLocks noGrp="1"/>
          </p:cNvSpPr>
          <p:nvPr>
            <p:ph type="title" idx="2"/>
          </p:nvPr>
        </p:nvSpPr>
        <p:spPr>
          <a:xfrm>
            <a:off x="4751577" y="2053991"/>
            <a:ext cx="43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52" name="Google Shape;5552;p27"/>
          <p:cNvSpPr txBox="1">
            <a:spLocks noGrp="1"/>
          </p:cNvSpPr>
          <p:nvPr>
            <p:ph type="title" idx="3"/>
          </p:nvPr>
        </p:nvSpPr>
        <p:spPr>
          <a:xfrm>
            <a:off x="3094833" y="4190920"/>
            <a:ext cx="434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53" name="Google Shape;5553;p27"/>
          <p:cNvSpPr txBox="1">
            <a:spLocks noGrp="1"/>
          </p:cNvSpPr>
          <p:nvPr>
            <p:ph type="subTitle" idx="1"/>
          </p:nvPr>
        </p:nvSpPr>
        <p:spPr>
          <a:xfrm>
            <a:off x="3094833" y="4671860"/>
            <a:ext cx="43404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4" name="Google Shape;5554;p27"/>
          <p:cNvSpPr txBox="1">
            <a:spLocks noGrp="1"/>
          </p:cNvSpPr>
          <p:nvPr>
            <p:ph type="subTitle" idx="4"/>
          </p:nvPr>
        </p:nvSpPr>
        <p:spPr>
          <a:xfrm>
            <a:off x="4751577" y="2541591"/>
            <a:ext cx="43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5" name="Google Shape;5555;p27"/>
          <p:cNvGrpSpPr/>
          <p:nvPr/>
        </p:nvGrpSpPr>
        <p:grpSpPr>
          <a:xfrm>
            <a:off x="-193586" y="975977"/>
            <a:ext cx="719100" cy="530239"/>
            <a:chOff x="5165350" y="2018400"/>
            <a:chExt cx="244825" cy="180525"/>
          </a:xfrm>
        </p:grpSpPr>
        <p:sp>
          <p:nvSpPr>
            <p:cNvPr id="5556" name="Google Shape;5556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7" name="Google Shape;5557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8" name="Google Shape;5558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9" name="Google Shape;5559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0" name="Google Shape;5560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61" name="Google Shape;5561;p27"/>
          <p:cNvGrpSpPr/>
          <p:nvPr/>
        </p:nvGrpSpPr>
        <p:grpSpPr>
          <a:xfrm rot="10800000" flipH="1">
            <a:off x="959998" y="185726"/>
            <a:ext cx="719100" cy="530239"/>
            <a:chOff x="5165350" y="2018400"/>
            <a:chExt cx="244825" cy="180525"/>
          </a:xfrm>
        </p:grpSpPr>
        <p:sp>
          <p:nvSpPr>
            <p:cNvPr id="5562" name="Google Shape;5562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3" name="Google Shape;5563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4" name="Google Shape;5564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5" name="Google Shape;5565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6" name="Google Shape;5566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67" name="Google Shape;5567;p27"/>
          <p:cNvGrpSpPr/>
          <p:nvPr/>
        </p:nvGrpSpPr>
        <p:grpSpPr>
          <a:xfrm flipH="1">
            <a:off x="11664127" y="972619"/>
            <a:ext cx="719100" cy="530239"/>
            <a:chOff x="5165350" y="2018400"/>
            <a:chExt cx="244825" cy="180525"/>
          </a:xfrm>
        </p:grpSpPr>
        <p:sp>
          <p:nvSpPr>
            <p:cNvPr id="5568" name="Google Shape;5568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9" name="Google Shape;5569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0" name="Google Shape;5570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1" name="Google Shape;5571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2" name="Google Shape;5572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73" name="Google Shape;5573;p27"/>
          <p:cNvGrpSpPr/>
          <p:nvPr/>
        </p:nvGrpSpPr>
        <p:grpSpPr>
          <a:xfrm rot="10800000">
            <a:off x="10512910" y="185735"/>
            <a:ext cx="719100" cy="530239"/>
            <a:chOff x="5165350" y="2018400"/>
            <a:chExt cx="244825" cy="180525"/>
          </a:xfrm>
        </p:grpSpPr>
        <p:sp>
          <p:nvSpPr>
            <p:cNvPr id="5574" name="Google Shape;5574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5" name="Google Shape;5575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6" name="Google Shape;5576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7" name="Google Shape;5577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8" name="Google Shape;5578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79" name="Google Shape;5579;p27"/>
          <p:cNvGrpSpPr/>
          <p:nvPr/>
        </p:nvGrpSpPr>
        <p:grpSpPr>
          <a:xfrm rot="-3751668">
            <a:off x="416913" y="4886859"/>
            <a:ext cx="2571648" cy="3057021"/>
            <a:chOff x="-601460" y="3381754"/>
            <a:chExt cx="1928812" cy="2292856"/>
          </a:xfrm>
        </p:grpSpPr>
        <p:grpSp>
          <p:nvGrpSpPr>
            <p:cNvPr id="5580" name="Google Shape;5580;p27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5581" name="Google Shape;5581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2" name="Google Shape;5582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3" name="Google Shape;5583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4" name="Google Shape;5584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5" name="Google Shape;5585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6" name="Google Shape;5586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7" name="Google Shape;5587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8" name="Google Shape;5588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9" name="Google Shape;5589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0" name="Google Shape;5590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1" name="Google Shape;5591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2" name="Google Shape;5592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3" name="Google Shape;5593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4" name="Google Shape;5594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5" name="Google Shape;5595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6" name="Google Shape;5596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7" name="Google Shape;5597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8" name="Google Shape;5598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9" name="Google Shape;5599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0" name="Google Shape;5600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1" name="Google Shape;5601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2" name="Google Shape;5602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3" name="Google Shape;5603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4" name="Google Shape;5604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5" name="Google Shape;5605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06" name="Google Shape;5606;p27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5607" name="Google Shape;5607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8" name="Google Shape;5608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9" name="Google Shape;5609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0" name="Google Shape;5610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1" name="Google Shape;5611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2" name="Google Shape;5612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3" name="Google Shape;5613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4" name="Google Shape;5614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5" name="Google Shape;5615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6" name="Google Shape;5616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7" name="Google Shape;5617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8" name="Google Shape;5618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9" name="Google Shape;5619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0" name="Google Shape;5620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1" name="Google Shape;5621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2" name="Google Shape;5622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3" name="Google Shape;5623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4" name="Google Shape;5624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5" name="Google Shape;5625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6" name="Google Shape;5626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7" name="Google Shape;5627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8" name="Google Shape;5628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9" name="Google Shape;5629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0" name="Google Shape;5630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1" name="Google Shape;5631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5632" name="Google Shape;5632;p27"/>
          <p:cNvGrpSpPr/>
          <p:nvPr/>
        </p:nvGrpSpPr>
        <p:grpSpPr>
          <a:xfrm rot="3751668" flipH="1">
            <a:off x="9199296" y="4887530"/>
            <a:ext cx="2571648" cy="3057021"/>
            <a:chOff x="-601460" y="3381754"/>
            <a:chExt cx="1928812" cy="2292856"/>
          </a:xfrm>
        </p:grpSpPr>
        <p:grpSp>
          <p:nvGrpSpPr>
            <p:cNvPr id="5633" name="Google Shape;5633;p27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5634" name="Google Shape;5634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5" name="Google Shape;5635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6" name="Google Shape;5636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7" name="Google Shape;5637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8" name="Google Shape;5638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9" name="Google Shape;5639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0" name="Google Shape;5640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1" name="Google Shape;5641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2" name="Google Shape;5642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3" name="Google Shape;5643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4" name="Google Shape;5644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5" name="Google Shape;5645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6" name="Google Shape;5646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7" name="Google Shape;5647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8" name="Google Shape;5648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9" name="Google Shape;5649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0" name="Google Shape;5650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1" name="Google Shape;5651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2" name="Google Shape;5652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3" name="Google Shape;5653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4" name="Google Shape;5654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5" name="Google Shape;5655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6" name="Google Shape;5656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7" name="Google Shape;5657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8" name="Google Shape;5658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59" name="Google Shape;5659;p27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5660" name="Google Shape;5660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1" name="Google Shape;5661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2" name="Google Shape;5662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3" name="Google Shape;5663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4" name="Google Shape;5664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5" name="Google Shape;5665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6" name="Google Shape;5666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7" name="Google Shape;5667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8" name="Google Shape;5668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9" name="Google Shape;5669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0" name="Google Shape;5670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1" name="Google Shape;5671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2" name="Google Shape;5672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3" name="Google Shape;5673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4" name="Google Shape;5674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5" name="Google Shape;5675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6" name="Google Shape;5676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7" name="Google Shape;5677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8" name="Google Shape;5678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9" name="Google Shape;5679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0" name="Google Shape;5680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1" name="Google Shape;5681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2" name="Google Shape;5682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3" name="Google Shape;5683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4" name="Google Shape;5684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844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" name="Google Shape;6440;p3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41" name="Google Shape;6441;p34"/>
          <p:cNvSpPr/>
          <p:nvPr/>
        </p:nvSpPr>
        <p:spPr>
          <a:xfrm rot="10800000" flipH="1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442" name="Google Shape;6442;p34"/>
          <p:cNvGrpSpPr/>
          <p:nvPr/>
        </p:nvGrpSpPr>
        <p:grpSpPr>
          <a:xfrm rot="5400000" flipH="1">
            <a:off x="9403792" y="5430838"/>
            <a:ext cx="1939685" cy="1806972"/>
            <a:chOff x="5039400" y="85775"/>
            <a:chExt cx="462050" cy="430450"/>
          </a:xfrm>
        </p:grpSpPr>
        <p:sp>
          <p:nvSpPr>
            <p:cNvPr id="6443" name="Google Shape;6443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4" name="Google Shape;6444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5" name="Google Shape;6445;p34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6" name="Google Shape;6446;p34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7" name="Google Shape;6447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8" name="Google Shape;6448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9" name="Google Shape;6449;p34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0" name="Google Shape;6450;p34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1" name="Google Shape;6451;p34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2" name="Google Shape;6452;p34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3" name="Google Shape;6453;p34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4" name="Google Shape;6454;p34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5" name="Google Shape;6455;p34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6" name="Google Shape;6456;p34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7" name="Google Shape;6457;p34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8" name="Google Shape;6458;p34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9" name="Google Shape;6459;p34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0" name="Google Shape;6460;p34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1" name="Google Shape;6461;p34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2" name="Google Shape;6462;p34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3" name="Google Shape;6463;p34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4" name="Google Shape;6464;p34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5" name="Google Shape;6465;p34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6" name="Google Shape;6466;p34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7" name="Google Shape;6467;p34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8" name="Google Shape;6468;p34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9" name="Google Shape;6469;p34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0" name="Google Shape;6470;p34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1" name="Google Shape;6471;p34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2" name="Google Shape;6472;p34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473" name="Google Shape;6473;p34"/>
          <p:cNvGrpSpPr/>
          <p:nvPr/>
        </p:nvGrpSpPr>
        <p:grpSpPr>
          <a:xfrm rot="-5400000">
            <a:off x="848284" y="5430838"/>
            <a:ext cx="1939685" cy="1806972"/>
            <a:chOff x="5039400" y="85775"/>
            <a:chExt cx="462050" cy="430450"/>
          </a:xfrm>
        </p:grpSpPr>
        <p:sp>
          <p:nvSpPr>
            <p:cNvPr id="6474" name="Google Shape;6474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5" name="Google Shape;6475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6" name="Google Shape;6476;p34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7" name="Google Shape;6477;p34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8" name="Google Shape;6478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9" name="Google Shape;6479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0" name="Google Shape;6480;p34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1" name="Google Shape;6481;p34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2" name="Google Shape;6482;p34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3" name="Google Shape;6483;p34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4" name="Google Shape;6484;p34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5" name="Google Shape;6485;p34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6" name="Google Shape;6486;p34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7" name="Google Shape;6487;p34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8" name="Google Shape;6488;p34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9" name="Google Shape;6489;p34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0" name="Google Shape;6490;p34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1" name="Google Shape;6491;p34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2" name="Google Shape;6492;p34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3" name="Google Shape;6493;p34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4" name="Google Shape;6494;p34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5" name="Google Shape;6495;p34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6" name="Google Shape;6496;p34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7" name="Google Shape;6497;p34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8" name="Google Shape;6498;p34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9" name="Google Shape;6499;p34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0" name="Google Shape;6500;p34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1" name="Google Shape;6501;p34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2" name="Google Shape;6502;p34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3" name="Google Shape;6503;p34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04" name="Google Shape;6504;p34"/>
          <p:cNvGrpSpPr/>
          <p:nvPr/>
        </p:nvGrpSpPr>
        <p:grpSpPr>
          <a:xfrm flipH="1">
            <a:off x="184886" y="5946671"/>
            <a:ext cx="1463039" cy="1009491"/>
            <a:chOff x="762825" y="3432400"/>
            <a:chExt cx="638250" cy="439750"/>
          </a:xfrm>
        </p:grpSpPr>
        <p:sp>
          <p:nvSpPr>
            <p:cNvPr id="6505" name="Google Shape;6505;p34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6" name="Google Shape;6506;p34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7" name="Google Shape;6507;p34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8" name="Google Shape;6508;p34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9" name="Google Shape;6509;p34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0" name="Google Shape;6510;p34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1" name="Google Shape;6511;p34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2" name="Google Shape;6512;p34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3" name="Google Shape;6513;p34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4" name="Google Shape;6514;p34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5" name="Google Shape;6515;p34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6" name="Google Shape;6516;p34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7" name="Google Shape;6517;p34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8" name="Google Shape;6518;p34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9" name="Google Shape;6519;p34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0" name="Google Shape;6520;p34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21" name="Google Shape;6521;p34"/>
          <p:cNvGrpSpPr/>
          <p:nvPr/>
        </p:nvGrpSpPr>
        <p:grpSpPr>
          <a:xfrm flipH="1">
            <a:off x="10544325" y="5956604"/>
            <a:ext cx="1463039" cy="1009491"/>
            <a:chOff x="762825" y="3432400"/>
            <a:chExt cx="638250" cy="439750"/>
          </a:xfrm>
        </p:grpSpPr>
        <p:sp>
          <p:nvSpPr>
            <p:cNvPr id="6522" name="Google Shape;6522;p34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3" name="Google Shape;6523;p34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4" name="Google Shape;6524;p34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5" name="Google Shape;6525;p34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6" name="Google Shape;6526;p34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7" name="Google Shape;6527;p34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8" name="Google Shape;6528;p34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9" name="Google Shape;6529;p34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0" name="Google Shape;6530;p34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1" name="Google Shape;6531;p34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2" name="Google Shape;6532;p34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3" name="Google Shape;6533;p34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4" name="Google Shape;6534;p34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5" name="Google Shape;6535;p34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6" name="Google Shape;6536;p34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7" name="Google Shape;6537;p34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38" name="Google Shape;6538;p34"/>
          <p:cNvGrpSpPr/>
          <p:nvPr/>
        </p:nvGrpSpPr>
        <p:grpSpPr>
          <a:xfrm flipH="1">
            <a:off x="10631422" y="282453"/>
            <a:ext cx="1219204" cy="873767"/>
            <a:chOff x="4797000" y="1750925"/>
            <a:chExt cx="342550" cy="246400"/>
          </a:xfrm>
        </p:grpSpPr>
        <p:sp>
          <p:nvSpPr>
            <p:cNvPr id="6539" name="Google Shape;6539;p34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0" name="Google Shape;6540;p34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1" name="Google Shape;6541;p34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42" name="Google Shape;6542;p34"/>
          <p:cNvGrpSpPr/>
          <p:nvPr/>
        </p:nvGrpSpPr>
        <p:grpSpPr>
          <a:xfrm flipH="1">
            <a:off x="6987457" y="-223449"/>
            <a:ext cx="719100" cy="530239"/>
            <a:chOff x="5165350" y="2018400"/>
            <a:chExt cx="244825" cy="180525"/>
          </a:xfrm>
        </p:grpSpPr>
        <p:sp>
          <p:nvSpPr>
            <p:cNvPr id="6543" name="Google Shape;6543;p3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4" name="Google Shape;6544;p3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5" name="Google Shape;6545;p3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6" name="Google Shape;6546;p3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7" name="Google Shape;6547;p3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48" name="Google Shape;6548;p34"/>
          <p:cNvGrpSpPr/>
          <p:nvPr/>
        </p:nvGrpSpPr>
        <p:grpSpPr>
          <a:xfrm rot="10800000">
            <a:off x="-206443" y="454218"/>
            <a:ext cx="719100" cy="530239"/>
            <a:chOff x="5165350" y="2018400"/>
            <a:chExt cx="244825" cy="180525"/>
          </a:xfrm>
        </p:grpSpPr>
        <p:sp>
          <p:nvSpPr>
            <p:cNvPr id="6549" name="Google Shape;6549;p3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0" name="Google Shape;6550;p3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1" name="Google Shape;6551;p3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2" name="Google Shape;6552;p3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3" name="Google Shape;6553;p3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54" name="Google Shape;6554;p34"/>
          <p:cNvGrpSpPr/>
          <p:nvPr/>
        </p:nvGrpSpPr>
        <p:grpSpPr>
          <a:xfrm>
            <a:off x="959989" y="-395214"/>
            <a:ext cx="1219204" cy="873767"/>
            <a:chOff x="4797000" y="1750925"/>
            <a:chExt cx="342550" cy="246400"/>
          </a:xfrm>
        </p:grpSpPr>
        <p:sp>
          <p:nvSpPr>
            <p:cNvPr id="6555" name="Google Shape;6555;p34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6" name="Google Shape;6556;p34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7" name="Google Shape;6557;p34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66187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Google Shape;6559;p35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560" name="Google Shape;6560;p35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561" name="Google Shape;6561;p35"/>
          <p:cNvGrpSpPr/>
          <p:nvPr/>
        </p:nvGrpSpPr>
        <p:grpSpPr>
          <a:xfrm>
            <a:off x="-193586" y="975977"/>
            <a:ext cx="719100" cy="530239"/>
            <a:chOff x="5165350" y="2018400"/>
            <a:chExt cx="244825" cy="180525"/>
          </a:xfrm>
        </p:grpSpPr>
        <p:sp>
          <p:nvSpPr>
            <p:cNvPr id="6562" name="Google Shape;6562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3" name="Google Shape;6563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4" name="Google Shape;6564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5" name="Google Shape;6565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6" name="Google Shape;6566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67" name="Google Shape;6567;p35"/>
          <p:cNvGrpSpPr/>
          <p:nvPr/>
        </p:nvGrpSpPr>
        <p:grpSpPr>
          <a:xfrm rot="10800000" flipH="1">
            <a:off x="959998" y="185726"/>
            <a:ext cx="719100" cy="530239"/>
            <a:chOff x="5165350" y="2018400"/>
            <a:chExt cx="244825" cy="180525"/>
          </a:xfrm>
        </p:grpSpPr>
        <p:sp>
          <p:nvSpPr>
            <p:cNvPr id="6568" name="Google Shape;6568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9" name="Google Shape;6569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0" name="Google Shape;6570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1" name="Google Shape;6571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2" name="Google Shape;6572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73" name="Google Shape;6573;p35"/>
          <p:cNvGrpSpPr/>
          <p:nvPr/>
        </p:nvGrpSpPr>
        <p:grpSpPr>
          <a:xfrm flipH="1">
            <a:off x="11664127" y="972619"/>
            <a:ext cx="719100" cy="530239"/>
            <a:chOff x="5165350" y="2018400"/>
            <a:chExt cx="244825" cy="180525"/>
          </a:xfrm>
        </p:grpSpPr>
        <p:sp>
          <p:nvSpPr>
            <p:cNvPr id="6574" name="Google Shape;6574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5" name="Google Shape;6575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6" name="Google Shape;6576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7" name="Google Shape;6577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8" name="Google Shape;6578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79" name="Google Shape;6579;p35"/>
          <p:cNvGrpSpPr/>
          <p:nvPr/>
        </p:nvGrpSpPr>
        <p:grpSpPr>
          <a:xfrm rot="10800000">
            <a:off x="10512910" y="185735"/>
            <a:ext cx="719100" cy="530239"/>
            <a:chOff x="5165350" y="2018400"/>
            <a:chExt cx="244825" cy="180525"/>
          </a:xfrm>
        </p:grpSpPr>
        <p:sp>
          <p:nvSpPr>
            <p:cNvPr id="6580" name="Google Shape;6580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1" name="Google Shape;6581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2" name="Google Shape;6582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3" name="Google Shape;6583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4" name="Google Shape;6584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85" name="Google Shape;6585;p35"/>
          <p:cNvGrpSpPr/>
          <p:nvPr/>
        </p:nvGrpSpPr>
        <p:grpSpPr>
          <a:xfrm rot="4414280" flipH="1">
            <a:off x="-514297" y="4791045"/>
            <a:ext cx="2571555" cy="3056911"/>
            <a:chOff x="-601460" y="3381754"/>
            <a:chExt cx="1928812" cy="2292856"/>
          </a:xfrm>
        </p:grpSpPr>
        <p:grpSp>
          <p:nvGrpSpPr>
            <p:cNvPr id="6586" name="Google Shape;6586;p35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6587" name="Google Shape;6587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88" name="Google Shape;6588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89" name="Google Shape;6589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0" name="Google Shape;6590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1" name="Google Shape;6591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2" name="Google Shape;6592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3" name="Google Shape;6593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4" name="Google Shape;6594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5" name="Google Shape;6595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6" name="Google Shape;6596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7" name="Google Shape;6597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8" name="Google Shape;6598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9" name="Google Shape;6599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0" name="Google Shape;6600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1" name="Google Shape;6601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2" name="Google Shape;6602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3" name="Google Shape;6603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4" name="Google Shape;6604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5" name="Google Shape;6605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6" name="Google Shape;6606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7" name="Google Shape;6607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8" name="Google Shape;6608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9" name="Google Shape;6609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0" name="Google Shape;6610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1" name="Google Shape;6611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612" name="Google Shape;6612;p35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6613" name="Google Shape;6613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4" name="Google Shape;6614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5" name="Google Shape;6615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6" name="Google Shape;6616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7" name="Google Shape;6617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8" name="Google Shape;6618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9" name="Google Shape;6619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0" name="Google Shape;6620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1" name="Google Shape;6621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2" name="Google Shape;6622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3" name="Google Shape;6623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4" name="Google Shape;6624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5" name="Google Shape;6625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6" name="Google Shape;6626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7" name="Google Shape;6627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8" name="Google Shape;6628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9" name="Google Shape;6629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0" name="Google Shape;6630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1" name="Google Shape;6631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2" name="Google Shape;6632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3" name="Google Shape;6633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4" name="Google Shape;6634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5" name="Google Shape;6635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6" name="Google Shape;6636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7" name="Google Shape;6637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6638" name="Google Shape;6638;p35"/>
          <p:cNvGrpSpPr/>
          <p:nvPr/>
        </p:nvGrpSpPr>
        <p:grpSpPr>
          <a:xfrm rot="-4414280">
            <a:off x="10138127" y="4790050"/>
            <a:ext cx="2571555" cy="3056911"/>
            <a:chOff x="-601460" y="3381754"/>
            <a:chExt cx="1928812" cy="2292856"/>
          </a:xfrm>
        </p:grpSpPr>
        <p:grpSp>
          <p:nvGrpSpPr>
            <p:cNvPr id="6639" name="Google Shape;6639;p35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6640" name="Google Shape;6640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1" name="Google Shape;6641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2" name="Google Shape;6642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3" name="Google Shape;6643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4" name="Google Shape;6644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5" name="Google Shape;6645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6" name="Google Shape;6646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7" name="Google Shape;6647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8" name="Google Shape;6648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9" name="Google Shape;6649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0" name="Google Shape;6650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1" name="Google Shape;6651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2" name="Google Shape;6652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3" name="Google Shape;6653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4" name="Google Shape;6654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5" name="Google Shape;6655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6" name="Google Shape;6656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7" name="Google Shape;6657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8" name="Google Shape;6658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9" name="Google Shape;6659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0" name="Google Shape;6660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1" name="Google Shape;6661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2" name="Google Shape;6662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3" name="Google Shape;6663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4" name="Google Shape;6664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665" name="Google Shape;6665;p35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6666" name="Google Shape;6666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7" name="Google Shape;6667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8" name="Google Shape;6668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9" name="Google Shape;6669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0" name="Google Shape;6670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1" name="Google Shape;6671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2" name="Google Shape;6672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3" name="Google Shape;6673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4" name="Google Shape;6674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5" name="Google Shape;6675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6" name="Google Shape;6676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7" name="Google Shape;6677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8" name="Google Shape;6678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9" name="Google Shape;6679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0" name="Google Shape;6680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1" name="Google Shape;6681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2" name="Google Shape;6682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3" name="Google Shape;6683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4" name="Google Shape;6684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5" name="Google Shape;6685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6" name="Google Shape;6686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7" name="Google Shape;6687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8" name="Google Shape;6688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9" name="Google Shape;6689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90" name="Google Shape;6690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366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95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1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7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97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3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8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"/>
          <p:cNvSpPr/>
          <p:nvPr/>
        </p:nvSpPr>
        <p:spPr>
          <a:xfrm rot="10800000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7" name="Google Shape;587;p3"/>
          <p:cNvSpPr txBox="1">
            <a:spLocks noGrp="1"/>
          </p:cNvSpPr>
          <p:nvPr>
            <p:ph type="title"/>
          </p:nvPr>
        </p:nvSpPr>
        <p:spPr>
          <a:xfrm>
            <a:off x="2230000" y="2650600"/>
            <a:ext cx="77320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8" name="Google Shape;588;p3"/>
          <p:cNvSpPr txBox="1">
            <a:spLocks noGrp="1"/>
          </p:cNvSpPr>
          <p:nvPr>
            <p:ph type="title" idx="2" hasCustomPrompt="1"/>
          </p:nvPr>
        </p:nvSpPr>
        <p:spPr>
          <a:xfrm>
            <a:off x="2230000" y="1528200"/>
            <a:ext cx="14600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7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9" name="Google Shape;589;p3"/>
          <p:cNvSpPr txBox="1">
            <a:spLocks noGrp="1"/>
          </p:cNvSpPr>
          <p:nvPr>
            <p:ph type="subTitle" idx="1"/>
          </p:nvPr>
        </p:nvSpPr>
        <p:spPr>
          <a:xfrm>
            <a:off x="2230000" y="4829800"/>
            <a:ext cx="7732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3"/>
          <p:cNvGrpSpPr/>
          <p:nvPr/>
        </p:nvGrpSpPr>
        <p:grpSpPr>
          <a:xfrm rot="10800000" flipH="1">
            <a:off x="4427681" y="189110"/>
            <a:ext cx="719100" cy="530239"/>
            <a:chOff x="5165350" y="2018400"/>
            <a:chExt cx="244825" cy="180525"/>
          </a:xfrm>
        </p:grpSpPr>
        <p:sp>
          <p:nvSpPr>
            <p:cNvPr id="591" name="Google Shape;591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96" name="Google Shape;596;p3"/>
          <p:cNvGrpSpPr/>
          <p:nvPr/>
        </p:nvGrpSpPr>
        <p:grpSpPr>
          <a:xfrm>
            <a:off x="578746" y="317242"/>
            <a:ext cx="1219204" cy="873767"/>
            <a:chOff x="4797000" y="1750925"/>
            <a:chExt cx="342550" cy="246400"/>
          </a:xfrm>
        </p:grpSpPr>
        <p:sp>
          <p:nvSpPr>
            <p:cNvPr id="597" name="Google Shape;597;p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0" name="Google Shape;600;p3"/>
          <p:cNvGrpSpPr/>
          <p:nvPr/>
        </p:nvGrpSpPr>
        <p:grpSpPr>
          <a:xfrm rot="10800000" flipH="1">
            <a:off x="10326647" y="10"/>
            <a:ext cx="719100" cy="530239"/>
            <a:chOff x="5165350" y="2018400"/>
            <a:chExt cx="244825" cy="180525"/>
          </a:xfrm>
        </p:grpSpPr>
        <p:sp>
          <p:nvSpPr>
            <p:cNvPr id="601" name="Google Shape;601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6" name="Google Shape;606;p3"/>
          <p:cNvGrpSpPr/>
          <p:nvPr/>
        </p:nvGrpSpPr>
        <p:grpSpPr>
          <a:xfrm>
            <a:off x="11844481" y="1065410"/>
            <a:ext cx="719100" cy="530239"/>
            <a:chOff x="5165350" y="2018400"/>
            <a:chExt cx="244825" cy="180525"/>
          </a:xfrm>
        </p:grpSpPr>
        <p:sp>
          <p:nvSpPr>
            <p:cNvPr id="607" name="Google Shape;607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12" name="Google Shape;612;p3"/>
          <p:cNvGrpSpPr/>
          <p:nvPr/>
        </p:nvGrpSpPr>
        <p:grpSpPr>
          <a:xfrm>
            <a:off x="-872900" y="1776497"/>
            <a:ext cx="2854621" cy="5544463"/>
            <a:chOff x="-483250" y="1431772"/>
            <a:chExt cx="2140966" cy="4158347"/>
          </a:xfrm>
        </p:grpSpPr>
        <p:sp>
          <p:nvSpPr>
            <p:cNvPr id="613" name="Google Shape;613;p3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9" name="Google Shape;679;p3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680" name="Google Shape;680;p3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681" name="Google Shape;681;p3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9" name="Google Shape;689;p3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701" name="Google Shape;701;p3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702" name="Google Shape;702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788" name="Google Shape;788;p3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789" name="Google Shape;789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859" name="Google Shape;859;p3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860" name="Google Shape;860;p3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861" name="Google Shape;861;p3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881" name="Google Shape;881;p3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882" name="Google Shape;882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68" name="Google Shape;968;p3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969" name="Google Shape;969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8" name="Google Shape;998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9" name="Google Shape;99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8" name="Google Shape;1038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910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06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3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89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48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2" indent="0" algn="ctr">
              <a:buNone/>
              <a:defRPr sz="1601"/>
            </a:lvl4pPr>
            <a:lvl5pPr marL="1828984" indent="0" algn="ctr">
              <a:buNone/>
              <a:defRPr sz="1601"/>
            </a:lvl5pPr>
            <a:lvl6pPr marL="2285798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61301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409745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8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61039"/>
      </p:ext>
    </p:extLst>
  </p:cSld>
  <p:clrMapOvr>
    <a:masterClrMapping/>
  </p:clrMapOvr>
  <p:transition spd="slow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34538"/>
      </p:ext>
    </p:extLst>
  </p:cSld>
  <p:clrMapOvr>
    <a:masterClrMapping/>
  </p:clrMapOvr>
  <p:transition spd="slow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2" indent="0">
              <a:buNone/>
              <a:defRPr sz="1601" b="1"/>
            </a:lvl4pPr>
            <a:lvl5pPr marL="1828984" indent="0">
              <a:buNone/>
              <a:defRPr sz="1601" b="1"/>
            </a:lvl5pPr>
            <a:lvl6pPr marL="2285798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2" indent="0">
              <a:buNone/>
              <a:defRPr sz="1601" b="1"/>
            </a:lvl4pPr>
            <a:lvl5pPr marL="1828984" indent="0">
              <a:buNone/>
              <a:defRPr sz="1601" b="1"/>
            </a:lvl5pPr>
            <a:lvl6pPr marL="2285798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9374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30151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043" name="Google Shape;1043;p4"/>
          <p:cNvGrpSpPr/>
          <p:nvPr/>
        </p:nvGrpSpPr>
        <p:grpSpPr>
          <a:xfrm rot="-9863533">
            <a:off x="10701108" y="5024731"/>
            <a:ext cx="1828840" cy="1956823"/>
            <a:chOff x="3586713" y="93850"/>
            <a:chExt cx="530075" cy="565025"/>
          </a:xfrm>
        </p:grpSpPr>
        <p:sp>
          <p:nvSpPr>
            <p:cNvPr id="1044" name="Google Shape;1044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8" name="Google Shape;1098;p4"/>
          <p:cNvGrpSpPr/>
          <p:nvPr/>
        </p:nvGrpSpPr>
        <p:grpSpPr>
          <a:xfrm rot="9863533" flipH="1">
            <a:off x="-341396" y="5024731"/>
            <a:ext cx="1828840" cy="1956823"/>
            <a:chOff x="3586713" y="93850"/>
            <a:chExt cx="530075" cy="565025"/>
          </a:xfrm>
        </p:grpSpPr>
        <p:sp>
          <p:nvSpPr>
            <p:cNvPr id="1099" name="Google Shape;1099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3" name="Google Shape;1153;p4"/>
          <p:cNvGrpSpPr/>
          <p:nvPr/>
        </p:nvGrpSpPr>
        <p:grpSpPr>
          <a:xfrm>
            <a:off x="14" y="899777"/>
            <a:ext cx="719100" cy="530239"/>
            <a:chOff x="5165350" y="2018400"/>
            <a:chExt cx="244825" cy="180525"/>
          </a:xfrm>
        </p:grpSpPr>
        <p:sp>
          <p:nvSpPr>
            <p:cNvPr id="1154" name="Google Shape;1154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9" name="Google Shape;1159;p4"/>
          <p:cNvGrpSpPr/>
          <p:nvPr/>
        </p:nvGrpSpPr>
        <p:grpSpPr>
          <a:xfrm rot="10800000" flipH="1">
            <a:off x="950965" y="190159"/>
            <a:ext cx="719100" cy="530239"/>
            <a:chOff x="5165350" y="2018400"/>
            <a:chExt cx="244825" cy="180525"/>
          </a:xfrm>
        </p:grpSpPr>
        <p:sp>
          <p:nvSpPr>
            <p:cNvPr id="1160" name="Google Shape;1160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5" name="Google Shape;1165;p4"/>
          <p:cNvGrpSpPr/>
          <p:nvPr/>
        </p:nvGrpSpPr>
        <p:grpSpPr>
          <a:xfrm rot="10800000">
            <a:off x="11472898" y="190159"/>
            <a:ext cx="719100" cy="530239"/>
            <a:chOff x="5165350" y="2018400"/>
            <a:chExt cx="244825" cy="180525"/>
          </a:xfrm>
        </p:grpSpPr>
        <p:sp>
          <p:nvSpPr>
            <p:cNvPr id="1166" name="Google Shape;1166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1" name="Google Shape;1171;p4"/>
          <p:cNvGrpSpPr/>
          <p:nvPr/>
        </p:nvGrpSpPr>
        <p:grpSpPr>
          <a:xfrm rot="10800000">
            <a:off x="10881498" y="899777"/>
            <a:ext cx="719100" cy="530239"/>
            <a:chOff x="5165350" y="2018400"/>
            <a:chExt cx="244825" cy="180525"/>
          </a:xfrm>
        </p:grpSpPr>
        <p:sp>
          <p:nvSpPr>
            <p:cNvPr id="1172" name="Google Shape;1172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217255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005219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3"/>
            </a:lvl2pPr>
            <a:lvl3pPr marL="914204" indent="0">
              <a:buNone/>
              <a:defRPr sz="1203"/>
            </a:lvl3pPr>
            <a:lvl4pPr marL="1371592" indent="0">
              <a:buNone/>
              <a:defRPr sz="999"/>
            </a:lvl4pPr>
            <a:lvl5pPr marL="1828984" indent="0">
              <a:buNone/>
              <a:defRPr sz="999"/>
            </a:lvl5pPr>
            <a:lvl6pPr marL="2285798" indent="0">
              <a:buNone/>
              <a:defRPr sz="999"/>
            </a:lvl6pPr>
            <a:lvl7pPr marL="2743186" indent="0">
              <a:buNone/>
              <a:defRPr sz="999"/>
            </a:lvl7pPr>
            <a:lvl8pPr marL="3200576" indent="0">
              <a:buNone/>
              <a:defRPr sz="999"/>
            </a:lvl8pPr>
            <a:lvl9pPr marL="365739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18561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2" indent="0">
              <a:buNone/>
              <a:defRPr sz="2000"/>
            </a:lvl4pPr>
            <a:lvl5pPr marL="1828984" indent="0">
              <a:buNone/>
              <a:defRPr sz="2000"/>
            </a:lvl5pPr>
            <a:lvl6pPr marL="2285798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3"/>
            </a:lvl2pPr>
            <a:lvl3pPr marL="914204" indent="0">
              <a:buNone/>
              <a:defRPr sz="1203"/>
            </a:lvl3pPr>
            <a:lvl4pPr marL="1371592" indent="0">
              <a:buNone/>
              <a:defRPr sz="999"/>
            </a:lvl4pPr>
            <a:lvl5pPr marL="1828984" indent="0">
              <a:buNone/>
              <a:defRPr sz="999"/>
            </a:lvl5pPr>
            <a:lvl6pPr marL="2285798" indent="0">
              <a:buNone/>
              <a:defRPr sz="999"/>
            </a:lvl6pPr>
            <a:lvl7pPr marL="2743186" indent="0">
              <a:buNone/>
              <a:defRPr sz="999"/>
            </a:lvl7pPr>
            <a:lvl8pPr marL="3200576" indent="0">
              <a:buNone/>
              <a:defRPr sz="999"/>
            </a:lvl8pPr>
            <a:lvl9pPr marL="3657390" indent="0">
              <a:buNone/>
              <a:defRPr sz="9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73912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176666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26197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88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38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72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80" y="213064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2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2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2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5"/>
          <p:cNvSpPr/>
          <p:nvPr/>
        </p:nvSpPr>
        <p:spPr>
          <a:xfrm>
            <a:off x="-98400" y="437620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79" name="Google Shape;117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5"/>
          <p:cNvSpPr txBox="1">
            <a:spLocks noGrp="1"/>
          </p:cNvSpPr>
          <p:nvPr>
            <p:ph type="subTitle" idx="1"/>
          </p:nvPr>
        </p:nvSpPr>
        <p:spPr>
          <a:xfrm>
            <a:off x="6431200" y="3813329"/>
            <a:ext cx="39016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1" name="Google Shape;1181;p5"/>
          <p:cNvSpPr txBox="1">
            <a:spLocks noGrp="1"/>
          </p:cNvSpPr>
          <p:nvPr>
            <p:ph type="subTitle" idx="2"/>
          </p:nvPr>
        </p:nvSpPr>
        <p:spPr>
          <a:xfrm>
            <a:off x="1859200" y="3813329"/>
            <a:ext cx="39016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82" name="Google Shape;1182;p5"/>
          <p:cNvSpPr txBox="1">
            <a:spLocks noGrp="1"/>
          </p:cNvSpPr>
          <p:nvPr>
            <p:ph type="subTitle" idx="3"/>
          </p:nvPr>
        </p:nvSpPr>
        <p:spPr>
          <a:xfrm>
            <a:off x="6431200" y="3297963"/>
            <a:ext cx="39016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83" name="Google Shape;1183;p5"/>
          <p:cNvSpPr txBox="1">
            <a:spLocks noGrp="1"/>
          </p:cNvSpPr>
          <p:nvPr>
            <p:ph type="subTitle" idx="4"/>
          </p:nvPr>
        </p:nvSpPr>
        <p:spPr>
          <a:xfrm>
            <a:off x="1859200" y="3297963"/>
            <a:ext cx="3901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184" name="Google Shape;1184;p5"/>
          <p:cNvGrpSpPr/>
          <p:nvPr/>
        </p:nvGrpSpPr>
        <p:grpSpPr>
          <a:xfrm rot="10800000" flipH="1">
            <a:off x="9756261" y="-260546"/>
            <a:ext cx="719100" cy="530239"/>
            <a:chOff x="5165350" y="2018400"/>
            <a:chExt cx="244825" cy="180525"/>
          </a:xfrm>
        </p:grpSpPr>
        <p:sp>
          <p:nvSpPr>
            <p:cNvPr id="1185" name="Google Shape;1185;p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90" name="Google Shape;1190;p5"/>
          <p:cNvGrpSpPr/>
          <p:nvPr/>
        </p:nvGrpSpPr>
        <p:grpSpPr>
          <a:xfrm>
            <a:off x="11506599" y="60126"/>
            <a:ext cx="975351" cy="712015"/>
            <a:chOff x="5165350" y="2018400"/>
            <a:chExt cx="244825" cy="180525"/>
          </a:xfrm>
        </p:grpSpPr>
        <p:sp>
          <p:nvSpPr>
            <p:cNvPr id="1191" name="Google Shape;1191;p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96" name="Google Shape;1196;p5"/>
          <p:cNvGrpSpPr/>
          <p:nvPr/>
        </p:nvGrpSpPr>
        <p:grpSpPr>
          <a:xfrm rot="10800000">
            <a:off x="1721719" y="-262924"/>
            <a:ext cx="719100" cy="530239"/>
            <a:chOff x="5165350" y="2018400"/>
            <a:chExt cx="244825" cy="180525"/>
          </a:xfrm>
        </p:grpSpPr>
        <p:sp>
          <p:nvSpPr>
            <p:cNvPr id="1197" name="Google Shape;1197;p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02" name="Google Shape;1202;p5"/>
          <p:cNvGrpSpPr/>
          <p:nvPr/>
        </p:nvGrpSpPr>
        <p:grpSpPr>
          <a:xfrm flipH="1">
            <a:off x="-284869" y="57749"/>
            <a:ext cx="975351" cy="712015"/>
            <a:chOff x="5165350" y="2018400"/>
            <a:chExt cx="244825" cy="180525"/>
          </a:xfrm>
        </p:grpSpPr>
        <p:sp>
          <p:nvSpPr>
            <p:cNvPr id="1203" name="Google Shape;1203;p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08" name="Google Shape;1208;p5"/>
          <p:cNvGrpSpPr/>
          <p:nvPr/>
        </p:nvGrpSpPr>
        <p:grpSpPr>
          <a:xfrm rot="-5400000">
            <a:off x="-969843" y="4963915"/>
            <a:ext cx="1939685" cy="1806972"/>
            <a:chOff x="5039400" y="85775"/>
            <a:chExt cx="462050" cy="430450"/>
          </a:xfrm>
        </p:grpSpPr>
        <p:sp>
          <p:nvSpPr>
            <p:cNvPr id="1209" name="Google Shape;1209;p5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1" name="Google Shape;1211;p5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2" name="Google Shape;1212;p5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39" name="Google Shape;1239;p5"/>
          <p:cNvGrpSpPr/>
          <p:nvPr/>
        </p:nvGrpSpPr>
        <p:grpSpPr>
          <a:xfrm>
            <a:off x="1123999" y="5954212"/>
            <a:ext cx="1463039" cy="1009491"/>
            <a:chOff x="762825" y="3432400"/>
            <a:chExt cx="638250" cy="439750"/>
          </a:xfrm>
        </p:grpSpPr>
        <p:sp>
          <p:nvSpPr>
            <p:cNvPr id="1240" name="Google Shape;1240;p5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56" name="Google Shape;1256;p5"/>
          <p:cNvGrpSpPr/>
          <p:nvPr/>
        </p:nvGrpSpPr>
        <p:grpSpPr>
          <a:xfrm>
            <a:off x="9604963" y="5964145"/>
            <a:ext cx="1463039" cy="1009491"/>
            <a:chOff x="762825" y="3432400"/>
            <a:chExt cx="638250" cy="439750"/>
          </a:xfrm>
        </p:grpSpPr>
        <p:sp>
          <p:nvSpPr>
            <p:cNvPr id="1257" name="Google Shape;1257;p5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 flipH="1">
            <a:off x="11222158" y="4963915"/>
            <a:ext cx="1939685" cy="1806972"/>
            <a:chOff x="5039400" y="85775"/>
            <a:chExt cx="462050" cy="430450"/>
          </a:xfrm>
        </p:grpSpPr>
        <p:sp>
          <p:nvSpPr>
            <p:cNvPr id="1274" name="Google Shape;1274;p5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8" name="Google Shape;1298;p5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9" name="Google Shape;1299;p5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5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5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5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5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554142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4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0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5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2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0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20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19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8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45" indent="0">
              <a:buNone/>
              <a:defRPr sz="2700" b="1"/>
            </a:lvl2pPr>
            <a:lvl3pPr marL="1217526" indent="0">
              <a:buNone/>
              <a:defRPr sz="2400" b="1"/>
            </a:lvl3pPr>
            <a:lvl4pPr marL="1826282" indent="0">
              <a:buNone/>
              <a:defRPr sz="2100" b="1"/>
            </a:lvl4pPr>
            <a:lvl5pPr marL="2435050" indent="0">
              <a:buNone/>
              <a:defRPr sz="2100" b="1"/>
            </a:lvl5pPr>
            <a:lvl6pPr marL="3043787" indent="0">
              <a:buNone/>
              <a:defRPr sz="2100" b="1"/>
            </a:lvl6pPr>
            <a:lvl7pPr marL="3652539" indent="0">
              <a:buNone/>
              <a:defRPr sz="2100" b="1"/>
            </a:lvl7pPr>
            <a:lvl8pPr marL="4261296" indent="0">
              <a:buNone/>
              <a:defRPr sz="2100" b="1"/>
            </a:lvl8pPr>
            <a:lvl9pPr marL="487004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8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9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45" indent="0">
              <a:buNone/>
              <a:defRPr sz="2700" b="1"/>
            </a:lvl2pPr>
            <a:lvl3pPr marL="1217526" indent="0">
              <a:buNone/>
              <a:defRPr sz="2400" b="1"/>
            </a:lvl3pPr>
            <a:lvl4pPr marL="1826282" indent="0">
              <a:buNone/>
              <a:defRPr sz="2100" b="1"/>
            </a:lvl4pPr>
            <a:lvl5pPr marL="2435050" indent="0">
              <a:buNone/>
              <a:defRPr sz="2100" b="1"/>
            </a:lvl5pPr>
            <a:lvl6pPr marL="3043787" indent="0">
              <a:buNone/>
              <a:defRPr sz="2100" b="1"/>
            </a:lvl6pPr>
            <a:lvl7pPr marL="3652539" indent="0">
              <a:buNone/>
              <a:defRPr sz="2100" b="1"/>
            </a:lvl7pPr>
            <a:lvl8pPr marL="4261296" indent="0">
              <a:buNone/>
              <a:defRPr sz="2100" b="1"/>
            </a:lvl8pPr>
            <a:lvl9pPr marL="487004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69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853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52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30" y="27321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26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30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45" indent="0">
              <a:buNone/>
              <a:defRPr sz="1600"/>
            </a:lvl2pPr>
            <a:lvl3pPr marL="1217526" indent="0">
              <a:buNone/>
              <a:defRPr sz="1300"/>
            </a:lvl3pPr>
            <a:lvl4pPr marL="1826282" indent="0">
              <a:buNone/>
              <a:defRPr sz="1200"/>
            </a:lvl4pPr>
            <a:lvl5pPr marL="2435050" indent="0">
              <a:buNone/>
              <a:defRPr sz="1200"/>
            </a:lvl5pPr>
            <a:lvl6pPr marL="3043787" indent="0">
              <a:buNone/>
              <a:defRPr sz="1200"/>
            </a:lvl6pPr>
            <a:lvl7pPr marL="3652539" indent="0">
              <a:buNone/>
              <a:defRPr sz="1200"/>
            </a:lvl7pPr>
            <a:lvl8pPr marL="4261296" indent="0">
              <a:buNone/>
              <a:defRPr sz="1200"/>
            </a:lvl8pPr>
            <a:lvl9pPr marL="4870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99" y="480076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99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45" indent="0">
              <a:buNone/>
              <a:defRPr sz="3700"/>
            </a:lvl2pPr>
            <a:lvl3pPr marL="1217526" indent="0">
              <a:buNone/>
              <a:defRPr sz="3200"/>
            </a:lvl3pPr>
            <a:lvl4pPr marL="1826282" indent="0">
              <a:buNone/>
              <a:defRPr sz="2700"/>
            </a:lvl4pPr>
            <a:lvl5pPr marL="2435050" indent="0">
              <a:buNone/>
              <a:defRPr sz="2700"/>
            </a:lvl5pPr>
            <a:lvl6pPr marL="3043787" indent="0">
              <a:buNone/>
              <a:defRPr sz="2700"/>
            </a:lvl6pPr>
            <a:lvl7pPr marL="3652539" indent="0">
              <a:buNone/>
              <a:defRPr sz="2700"/>
            </a:lvl7pPr>
            <a:lvl8pPr marL="4261296" indent="0">
              <a:buNone/>
              <a:defRPr sz="2700"/>
            </a:lvl8pPr>
            <a:lvl9pPr marL="487004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99" y="53675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45" indent="0">
              <a:buNone/>
              <a:defRPr sz="1600"/>
            </a:lvl2pPr>
            <a:lvl3pPr marL="1217526" indent="0">
              <a:buNone/>
              <a:defRPr sz="1300"/>
            </a:lvl3pPr>
            <a:lvl4pPr marL="1826282" indent="0">
              <a:buNone/>
              <a:defRPr sz="1200"/>
            </a:lvl4pPr>
            <a:lvl5pPr marL="2435050" indent="0">
              <a:buNone/>
              <a:defRPr sz="1200"/>
            </a:lvl5pPr>
            <a:lvl6pPr marL="3043787" indent="0">
              <a:buNone/>
              <a:defRPr sz="1200"/>
            </a:lvl6pPr>
            <a:lvl7pPr marL="3652539" indent="0">
              <a:buNone/>
              <a:defRPr sz="1200"/>
            </a:lvl7pPr>
            <a:lvl8pPr marL="4261296" indent="0">
              <a:buNone/>
              <a:defRPr sz="1200"/>
            </a:lvl8pPr>
            <a:lvl9pPr marL="4870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23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79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54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54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10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1" name="Google Shape;2371;p10"/>
          <p:cNvSpPr/>
          <p:nvPr/>
        </p:nvSpPr>
        <p:spPr>
          <a:xfrm>
            <a:off x="-43700" y="1"/>
            <a:ext cx="12235085" cy="6857836"/>
          </a:xfrm>
          <a:custGeom>
            <a:avLst/>
            <a:gdLst/>
            <a:ahLst/>
            <a:cxnLst/>
            <a:rect l="l" t="t" r="r" b="b"/>
            <a:pathLst>
              <a:path w="259163" h="145777" extrusionOk="0">
                <a:moveTo>
                  <a:pt x="82455" y="8627"/>
                </a:moveTo>
                <a:cubicBezTo>
                  <a:pt x="88093" y="8627"/>
                  <a:pt x="93572" y="9179"/>
                  <a:pt x="99064" y="9671"/>
                </a:cubicBezTo>
                <a:cubicBezTo>
                  <a:pt x="105442" y="10240"/>
                  <a:pt x="111783" y="11076"/>
                  <a:pt x="118130" y="11890"/>
                </a:cubicBezTo>
                <a:cubicBezTo>
                  <a:pt x="123497" y="12577"/>
                  <a:pt x="128854" y="13360"/>
                  <a:pt x="134230" y="13948"/>
                </a:cubicBezTo>
                <a:cubicBezTo>
                  <a:pt x="136406" y="14185"/>
                  <a:pt x="138600" y="14318"/>
                  <a:pt x="140784" y="14518"/>
                </a:cubicBezTo>
                <a:cubicBezTo>
                  <a:pt x="143736" y="14789"/>
                  <a:pt x="146702" y="14926"/>
                  <a:pt x="149668" y="14926"/>
                </a:cubicBezTo>
                <a:cubicBezTo>
                  <a:pt x="151329" y="14926"/>
                  <a:pt x="152990" y="14883"/>
                  <a:pt x="154648" y="14796"/>
                </a:cubicBezTo>
                <a:cubicBezTo>
                  <a:pt x="158217" y="14611"/>
                  <a:pt x="161742" y="13919"/>
                  <a:pt x="165256" y="13189"/>
                </a:cubicBezTo>
                <a:cubicBezTo>
                  <a:pt x="171041" y="11986"/>
                  <a:pt x="176859" y="11067"/>
                  <a:pt x="182789" y="10711"/>
                </a:cubicBezTo>
                <a:cubicBezTo>
                  <a:pt x="184595" y="10603"/>
                  <a:pt x="186397" y="10548"/>
                  <a:pt x="188194" y="10548"/>
                </a:cubicBezTo>
                <a:cubicBezTo>
                  <a:pt x="190837" y="10548"/>
                  <a:pt x="193471" y="10666"/>
                  <a:pt x="196094" y="10907"/>
                </a:cubicBezTo>
                <a:cubicBezTo>
                  <a:pt x="200631" y="11324"/>
                  <a:pt x="205096" y="12335"/>
                  <a:pt x="209432" y="13861"/>
                </a:cubicBezTo>
                <a:cubicBezTo>
                  <a:pt x="213897" y="15429"/>
                  <a:pt x="218187" y="17350"/>
                  <a:pt x="222120" y="19976"/>
                </a:cubicBezTo>
                <a:cubicBezTo>
                  <a:pt x="228207" y="24038"/>
                  <a:pt x="233538" y="28939"/>
                  <a:pt x="237746" y="34954"/>
                </a:cubicBezTo>
                <a:cubicBezTo>
                  <a:pt x="239405" y="37326"/>
                  <a:pt x="240712" y="39925"/>
                  <a:pt x="242031" y="42523"/>
                </a:cubicBezTo>
                <a:cubicBezTo>
                  <a:pt x="243813" y="46035"/>
                  <a:pt x="244953" y="49746"/>
                  <a:pt x="245999" y="53483"/>
                </a:cubicBezTo>
                <a:cubicBezTo>
                  <a:pt x="246913" y="56751"/>
                  <a:pt x="247511" y="60116"/>
                  <a:pt x="247784" y="63515"/>
                </a:cubicBezTo>
                <a:cubicBezTo>
                  <a:pt x="247998" y="66193"/>
                  <a:pt x="248365" y="68882"/>
                  <a:pt x="248284" y="71554"/>
                </a:cubicBezTo>
                <a:cubicBezTo>
                  <a:pt x="248018" y="80174"/>
                  <a:pt x="247025" y="88690"/>
                  <a:pt x="244343" y="96961"/>
                </a:cubicBezTo>
                <a:cubicBezTo>
                  <a:pt x="242590" y="102366"/>
                  <a:pt x="240352" y="107544"/>
                  <a:pt x="237419" y="112387"/>
                </a:cubicBezTo>
                <a:cubicBezTo>
                  <a:pt x="234125" y="117823"/>
                  <a:pt x="230183" y="122754"/>
                  <a:pt x="225018" y="126576"/>
                </a:cubicBezTo>
                <a:cubicBezTo>
                  <a:pt x="221320" y="129313"/>
                  <a:pt x="217271" y="131354"/>
                  <a:pt x="212926" y="132906"/>
                </a:cubicBezTo>
                <a:cubicBezTo>
                  <a:pt x="208176" y="134604"/>
                  <a:pt x="203304" y="135762"/>
                  <a:pt x="198349" y="136494"/>
                </a:cubicBezTo>
                <a:cubicBezTo>
                  <a:pt x="195036" y="136984"/>
                  <a:pt x="191706" y="137181"/>
                  <a:pt x="188368" y="137181"/>
                </a:cubicBezTo>
                <a:cubicBezTo>
                  <a:pt x="185882" y="137181"/>
                  <a:pt x="183391" y="137072"/>
                  <a:pt x="180899" y="136891"/>
                </a:cubicBezTo>
                <a:cubicBezTo>
                  <a:pt x="174015" y="136391"/>
                  <a:pt x="167218" y="135241"/>
                  <a:pt x="160384" y="134371"/>
                </a:cubicBezTo>
                <a:cubicBezTo>
                  <a:pt x="156040" y="133818"/>
                  <a:pt x="151736" y="132946"/>
                  <a:pt x="147397" y="132342"/>
                </a:cubicBezTo>
                <a:cubicBezTo>
                  <a:pt x="143365" y="131782"/>
                  <a:pt x="139317" y="131312"/>
                  <a:pt x="135265" y="130939"/>
                </a:cubicBezTo>
                <a:cubicBezTo>
                  <a:pt x="127749" y="130246"/>
                  <a:pt x="120214" y="130081"/>
                  <a:pt x="112668" y="130081"/>
                </a:cubicBezTo>
                <a:cubicBezTo>
                  <a:pt x="112537" y="130081"/>
                  <a:pt x="112406" y="130081"/>
                  <a:pt x="112275" y="130081"/>
                </a:cubicBezTo>
                <a:cubicBezTo>
                  <a:pt x="107546" y="130084"/>
                  <a:pt x="102893" y="130699"/>
                  <a:pt x="98262" y="131522"/>
                </a:cubicBezTo>
                <a:cubicBezTo>
                  <a:pt x="92756" y="132500"/>
                  <a:pt x="87289" y="133708"/>
                  <a:pt x="81771" y="134611"/>
                </a:cubicBezTo>
                <a:cubicBezTo>
                  <a:pt x="75771" y="135593"/>
                  <a:pt x="69736" y="136362"/>
                  <a:pt x="63653" y="136362"/>
                </a:cubicBezTo>
                <a:cubicBezTo>
                  <a:pt x="62557" y="136362"/>
                  <a:pt x="61459" y="136337"/>
                  <a:pt x="60360" y="136284"/>
                </a:cubicBezTo>
                <a:cubicBezTo>
                  <a:pt x="55883" y="136068"/>
                  <a:pt x="51478" y="135387"/>
                  <a:pt x="47127" y="134186"/>
                </a:cubicBezTo>
                <a:cubicBezTo>
                  <a:pt x="41838" y="132727"/>
                  <a:pt x="36939" y="130469"/>
                  <a:pt x="32391" y="127477"/>
                </a:cubicBezTo>
                <a:cubicBezTo>
                  <a:pt x="28125" y="124670"/>
                  <a:pt x="24345" y="121395"/>
                  <a:pt x="21444" y="117016"/>
                </a:cubicBezTo>
                <a:cubicBezTo>
                  <a:pt x="16652" y="109782"/>
                  <a:pt x="13864" y="101826"/>
                  <a:pt x="11943" y="93490"/>
                </a:cubicBezTo>
                <a:cubicBezTo>
                  <a:pt x="10968" y="89260"/>
                  <a:pt x="10362" y="84966"/>
                  <a:pt x="9947" y="80630"/>
                </a:cubicBezTo>
                <a:cubicBezTo>
                  <a:pt x="9684" y="77896"/>
                  <a:pt x="9742" y="75164"/>
                  <a:pt x="9586" y="72438"/>
                </a:cubicBezTo>
                <a:cubicBezTo>
                  <a:pt x="9399" y="69150"/>
                  <a:pt x="9742" y="65810"/>
                  <a:pt x="10085" y="62516"/>
                </a:cubicBezTo>
                <a:cubicBezTo>
                  <a:pt x="10577" y="57790"/>
                  <a:pt x="11504" y="53132"/>
                  <a:pt x="12941" y="48588"/>
                </a:cubicBezTo>
                <a:cubicBezTo>
                  <a:pt x="14022" y="45170"/>
                  <a:pt x="15399" y="41888"/>
                  <a:pt x="17033" y="38691"/>
                </a:cubicBezTo>
                <a:cubicBezTo>
                  <a:pt x="19422" y="34014"/>
                  <a:pt x="22532" y="29861"/>
                  <a:pt x="26325" y="26306"/>
                </a:cubicBezTo>
                <a:cubicBezTo>
                  <a:pt x="29457" y="23369"/>
                  <a:pt x="33022" y="20928"/>
                  <a:pt x="36744" y="18730"/>
                </a:cubicBezTo>
                <a:cubicBezTo>
                  <a:pt x="41707" y="15802"/>
                  <a:pt x="46985" y="13613"/>
                  <a:pt x="52490" y="12033"/>
                </a:cubicBezTo>
                <a:cubicBezTo>
                  <a:pt x="56959" y="10749"/>
                  <a:pt x="61546" y="9953"/>
                  <a:pt x="66185" y="9395"/>
                </a:cubicBezTo>
                <a:cubicBezTo>
                  <a:pt x="70199" y="8912"/>
                  <a:pt x="74210" y="8629"/>
                  <a:pt x="78128" y="8629"/>
                </a:cubicBezTo>
                <a:cubicBezTo>
                  <a:pt x="78831" y="8629"/>
                  <a:pt x="79530" y="8638"/>
                  <a:pt x="80226" y="8657"/>
                </a:cubicBezTo>
                <a:cubicBezTo>
                  <a:pt x="80972" y="8636"/>
                  <a:pt x="81715" y="8627"/>
                  <a:pt x="82455" y="8627"/>
                </a:cubicBezTo>
                <a:close/>
                <a:moveTo>
                  <a:pt x="36" y="1"/>
                </a:moveTo>
                <a:cubicBezTo>
                  <a:pt x="36" y="48167"/>
                  <a:pt x="42" y="96334"/>
                  <a:pt x="3" y="144501"/>
                </a:cubicBezTo>
                <a:cubicBezTo>
                  <a:pt x="0" y="145663"/>
                  <a:pt x="320" y="145777"/>
                  <a:pt x="1349" y="145777"/>
                </a:cubicBezTo>
                <a:cubicBezTo>
                  <a:pt x="44094" y="145763"/>
                  <a:pt x="86838" y="145757"/>
                  <a:pt x="129582" y="145757"/>
                </a:cubicBezTo>
                <a:cubicBezTo>
                  <a:pt x="172326" y="145757"/>
                  <a:pt x="215070" y="145763"/>
                  <a:pt x="257814" y="145777"/>
                </a:cubicBezTo>
                <a:cubicBezTo>
                  <a:pt x="258841" y="145777"/>
                  <a:pt x="259163" y="145664"/>
                  <a:pt x="259160" y="144501"/>
                </a:cubicBezTo>
                <a:cubicBezTo>
                  <a:pt x="259121" y="96335"/>
                  <a:pt x="259127" y="48168"/>
                  <a:pt x="259127" y="1"/>
                </a:cubicBezTo>
                <a:close/>
              </a:path>
            </a:pathLst>
          </a:custGeom>
          <a:solidFill>
            <a:srgbClr val="C8EE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372" name="Google Shape;2372;p10"/>
          <p:cNvSpPr txBox="1">
            <a:spLocks noGrp="1"/>
          </p:cNvSpPr>
          <p:nvPr>
            <p:ph type="title"/>
          </p:nvPr>
        </p:nvSpPr>
        <p:spPr>
          <a:xfrm>
            <a:off x="5952389" y="831656"/>
            <a:ext cx="5416000" cy="124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 sz="3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2373" name="Google Shape;2373;p10"/>
          <p:cNvGrpSpPr/>
          <p:nvPr/>
        </p:nvGrpSpPr>
        <p:grpSpPr>
          <a:xfrm rot="10800000" flipH="1">
            <a:off x="10596134" y="4971467"/>
            <a:ext cx="2289524" cy="2791611"/>
            <a:chOff x="8006881" y="-628755"/>
            <a:chExt cx="1717143" cy="2093708"/>
          </a:xfrm>
        </p:grpSpPr>
        <p:sp>
          <p:nvSpPr>
            <p:cNvPr id="2374" name="Google Shape;2374;p10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5" name="Google Shape;2375;p10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6" name="Google Shape;2376;p10"/>
            <p:cNvSpPr/>
            <p:nvPr/>
          </p:nvSpPr>
          <p:spPr>
            <a:xfrm rot="-3947559">
              <a:off x="8377375" y="29014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7" name="Google Shape;2377;p10"/>
            <p:cNvSpPr/>
            <p:nvPr/>
          </p:nvSpPr>
          <p:spPr>
            <a:xfrm rot="-3947559">
              <a:off x="8472569" y="344462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8" name="Google Shape;2378;p10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79" name="Google Shape;2379;p10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0" name="Google Shape;2380;p10"/>
            <p:cNvSpPr/>
            <p:nvPr/>
          </p:nvSpPr>
          <p:spPr>
            <a:xfrm rot="-3947559">
              <a:off x="8614096" y="550016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1" name="Google Shape;2381;p10"/>
            <p:cNvSpPr/>
            <p:nvPr/>
          </p:nvSpPr>
          <p:spPr>
            <a:xfrm rot="-3947559">
              <a:off x="8937120" y="1178253"/>
              <a:ext cx="138758" cy="32286"/>
            </a:xfrm>
            <a:custGeom>
              <a:avLst/>
              <a:gdLst/>
              <a:ahLst/>
              <a:cxnLst/>
              <a:rect l="l" t="t" r="r" b="b"/>
              <a:pathLst>
                <a:path w="1371" h="319" extrusionOk="0">
                  <a:moveTo>
                    <a:pt x="64" y="0"/>
                  </a:moveTo>
                  <a:cubicBezTo>
                    <a:pt x="21" y="0"/>
                    <a:pt x="0" y="64"/>
                    <a:pt x="46" y="85"/>
                  </a:cubicBezTo>
                  <a:cubicBezTo>
                    <a:pt x="357" y="227"/>
                    <a:pt x="717" y="318"/>
                    <a:pt x="1067" y="318"/>
                  </a:cubicBezTo>
                  <a:cubicBezTo>
                    <a:pt x="1148" y="318"/>
                    <a:pt x="1228" y="313"/>
                    <a:pt x="1307" y="303"/>
                  </a:cubicBezTo>
                  <a:cubicBezTo>
                    <a:pt x="1367" y="296"/>
                    <a:pt x="1371" y="194"/>
                    <a:pt x="1307" y="191"/>
                  </a:cubicBezTo>
                  <a:cubicBezTo>
                    <a:pt x="874" y="180"/>
                    <a:pt x="497" y="145"/>
                    <a:pt x="82" y="4"/>
                  </a:cubicBezTo>
                  <a:cubicBezTo>
                    <a:pt x="76" y="1"/>
                    <a:pt x="70" y="0"/>
                    <a:pt x="6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2" name="Google Shape;2382;p10"/>
            <p:cNvSpPr/>
            <p:nvPr/>
          </p:nvSpPr>
          <p:spPr>
            <a:xfrm rot="-3947559">
              <a:off x="8828886" y="944220"/>
              <a:ext cx="215678" cy="130459"/>
            </a:xfrm>
            <a:custGeom>
              <a:avLst/>
              <a:gdLst/>
              <a:ahLst/>
              <a:cxnLst/>
              <a:rect l="l" t="t" r="r" b="b"/>
              <a:pathLst>
                <a:path w="2131" h="1289" extrusionOk="0">
                  <a:moveTo>
                    <a:pt x="39" y="1"/>
                  </a:moveTo>
                  <a:cubicBezTo>
                    <a:pt x="19" y="1"/>
                    <a:pt x="1" y="24"/>
                    <a:pt x="17" y="41"/>
                  </a:cubicBezTo>
                  <a:cubicBezTo>
                    <a:pt x="555" y="631"/>
                    <a:pt x="1224" y="1029"/>
                    <a:pt x="1978" y="1284"/>
                  </a:cubicBezTo>
                  <a:cubicBezTo>
                    <a:pt x="1987" y="1287"/>
                    <a:pt x="1997" y="1288"/>
                    <a:pt x="2006" y="1288"/>
                  </a:cubicBezTo>
                  <a:cubicBezTo>
                    <a:pt x="2086" y="1288"/>
                    <a:pt x="2130" y="1164"/>
                    <a:pt x="2041" y="1135"/>
                  </a:cubicBezTo>
                  <a:cubicBezTo>
                    <a:pt x="1301" y="887"/>
                    <a:pt x="658" y="494"/>
                    <a:pt x="53" y="6"/>
                  </a:cubicBezTo>
                  <a:cubicBezTo>
                    <a:pt x="49" y="2"/>
                    <a:pt x="44" y="1"/>
                    <a:pt x="3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3" name="Google Shape;2383;p10"/>
            <p:cNvSpPr/>
            <p:nvPr/>
          </p:nvSpPr>
          <p:spPr>
            <a:xfrm rot="-3947559">
              <a:off x="8753720" y="654097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4" name="Google Shape;2384;p10"/>
            <p:cNvSpPr/>
            <p:nvPr/>
          </p:nvSpPr>
          <p:spPr>
            <a:xfrm rot="-3947559">
              <a:off x="8669768" y="326067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5" name="Google Shape;2385;p10"/>
            <p:cNvSpPr/>
            <p:nvPr/>
          </p:nvSpPr>
          <p:spPr>
            <a:xfrm rot="-3947559">
              <a:off x="8765431" y="167519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6" name="Google Shape;2386;p10"/>
            <p:cNvSpPr/>
            <p:nvPr/>
          </p:nvSpPr>
          <p:spPr>
            <a:xfrm rot="-3947559">
              <a:off x="8904315" y="1030091"/>
              <a:ext cx="109812" cy="69936"/>
            </a:xfrm>
            <a:custGeom>
              <a:avLst/>
              <a:gdLst/>
              <a:ahLst/>
              <a:cxnLst/>
              <a:rect l="l" t="t" r="r" b="b"/>
              <a:pathLst>
                <a:path w="1085" h="691" extrusionOk="0">
                  <a:moveTo>
                    <a:pt x="34" y="0"/>
                  </a:moveTo>
                  <a:cubicBezTo>
                    <a:pt x="15" y="0"/>
                    <a:pt x="0" y="31"/>
                    <a:pt x="21" y="45"/>
                  </a:cubicBezTo>
                  <a:cubicBezTo>
                    <a:pt x="336" y="269"/>
                    <a:pt x="674" y="527"/>
                    <a:pt x="1027" y="688"/>
                  </a:cubicBezTo>
                  <a:cubicBezTo>
                    <a:pt x="1032" y="690"/>
                    <a:pt x="1036" y="691"/>
                    <a:pt x="1041" y="691"/>
                  </a:cubicBezTo>
                  <a:cubicBezTo>
                    <a:pt x="1068" y="691"/>
                    <a:pt x="1084" y="652"/>
                    <a:pt x="1060" y="633"/>
                  </a:cubicBezTo>
                  <a:cubicBezTo>
                    <a:pt x="763" y="384"/>
                    <a:pt x="384" y="189"/>
                    <a:pt x="45" y="3"/>
                  </a:cubicBezTo>
                  <a:cubicBezTo>
                    <a:pt x="41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7" name="Google Shape;2387;p10"/>
            <p:cNvSpPr/>
            <p:nvPr/>
          </p:nvSpPr>
          <p:spPr>
            <a:xfrm rot="-3947559">
              <a:off x="9022390" y="1227586"/>
              <a:ext cx="51819" cy="13258"/>
            </a:xfrm>
            <a:custGeom>
              <a:avLst/>
              <a:gdLst/>
              <a:ahLst/>
              <a:cxnLst/>
              <a:rect l="l" t="t" r="r" b="b"/>
              <a:pathLst>
                <a:path w="512" h="131" extrusionOk="0">
                  <a:moveTo>
                    <a:pt x="44" y="0"/>
                  </a:moveTo>
                  <a:cubicBezTo>
                    <a:pt x="19" y="0"/>
                    <a:pt x="0" y="37"/>
                    <a:pt x="25" y="54"/>
                  </a:cubicBezTo>
                  <a:cubicBezTo>
                    <a:pt x="96" y="101"/>
                    <a:pt x="195" y="131"/>
                    <a:pt x="289" y="131"/>
                  </a:cubicBezTo>
                  <a:cubicBezTo>
                    <a:pt x="362" y="131"/>
                    <a:pt x="433" y="113"/>
                    <a:pt x="488" y="72"/>
                  </a:cubicBezTo>
                  <a:cubicBezTo>
                    <a:pt x="512" y="54"/>
                    <a:pt x="500" y="9"/>
                    <a:pt x="471" y="9"/>
                  </a:cubicBezTo>
                  <a:cubicBezTo>
                    <a:pt x="468" y="9"/>
                    <a:pt x="466" y="9"/>
                    <a:pt x="463" y="10"/>
                  </a:cubicBezTo>
                  <a:cubicBezTo>
                    <a:pt x="397" y="24"/>
                    <a:pt x="336" y="51"/>
                    <a:pt x="265" y="51"/>
                  </a:cubicBezTo>
                  <a:cubicBezTo>
                    <a:pt x="263" y="51"/>
                    <a:pt x="261" y="51"/>
                    <a:pt x="258" y="51"/>
                  </a:cubicBezTo>
                  <a:cubicBezTo>
                    <a:pt x="188" y="51"/>
                    <a:pt x="121" y="30"/>
                    <a:pt x="55" y="3"/>
                  </a:cubicBezTo>
                  <a:cubicBezTo>
                    <a:pt x="51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8" name="Google Shape;2388;p10"/>
            <p:cNvSpPr/>
            <p:nvPr/>
          </p:nvSpPr>
          <p:spPr>
            <a:xfrm rot="-3947559">
              <a:off x="8776497" y="771586"/>
              <a:ext cx="140378" cy="175497"/>
            </a:xfrm>
            <a:custGeom>
              <a:avLst/>
              <a:gdLst/>
              <a:ahLst/>
              <a:cxnLst/>
              <a:rect l="l" t="t" r="r" b="b"/>
              <a:pathLst>
                <a:path w="1387" h="1734" extrusionOk="0">
                  <a:moveTo>
                    <a:pt x="24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244" y="720"/>
                    <a:pt x="694" y="1309"/>
                    <a:pt x="1297" y="1725"/>
                  </a:cubicBezTo>
                  <a:cubicBezTo>
                    <a:pt x="1305" y="1731"/>
                    <a:pt x="1313" y="1733"/>
                    <a:pt x="1322" y="1733"/>
                  </a:cubicBezTo>
                  <a:cubicBezTo>
                    <a:pt x="1358" y="1733"/>
                    <a:pt x="1386" y="1685"/>
                    <a:pt x="1350" y="1659"/>
                  </a:cubicBezTo>
                  <a:cubicBezTo>
                    <a:pt x="750" y="1238"/>
                    <a:pt x="316" y="692"/>
                    <a:pt x="40" y="12"/>
                  </a:cubicBezTo>
                  <a:cubicBezTo>
                    <a:pt x="37" y="3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89" name="Google Shape;2389;p10"/>
            <p:cNvSpPr/>
            <p:nvPr/>
          </p:nvSpPr>
          <p:spPr>
            <a:xfrm rot="-3947559">
              <a:off x="8726471" y="415225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0" name="Google Shape;2390;p10"/>
            <p:cNvSpPr/>
            <p:nvPr/>
          </p:nvSpPr>
          <p:spPr>
            <a:xfrm rot="-3947559">
              <a:off x="8867219" y="323206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1" name="Google Shape;2391;p10"/>
            <p:cNvSpPr/>
            <p:nvPr/>
          </p:nvSpPr>
          <p:spPr>
            <a:xfrm rot="-3947559">
              <a:off x="9232388" y="314213"/>
              <a:ext cx="174789" cy="113861"/>
            </a:xfrm>
            <a:custGeom>
              <a:avLst/>
              <a:gdLst/>
              <a:ahLst/>
              <a:cxnLst/>
              <a:rect l="l" t="t" r="r" b="b"/>
              <a:pathLst>
                <a:path w="1727" h="1125" extrusionOk="0">
                  <a:moveTo>
                    <a:pt x="74" y="1"/>
                  </a:moveTo>
                  <a:cubicBezTo>
                    <a:pt x="33" y="1"/>
                    <a:pt x="1" y="62"/>
                    <a:pt x="40" y="100"/>
                  </a:cubicBezTo>
                  <a:cubicBezTo>
                    <a:pt x="509" y="540"/>
                    <a:pt x="1065" y="914"/>
                    <a:pt x="1678" y="1123"/>
                  </a:cubicBezTo>
                  <a:cubicBezTo>
                    <a:pt x="1681" y="1124"/>
                    <a:pt x="1684" y="1125"/>
                    <a:pt x="1687" y="1125"/>
                  </a:cubicBezTo>
                  <a:cubicBezTo>
                    <a:pt x="1713" y="1125"/>
                    <a:pt x="1727" y="1087"/>
                    <a:pt x="1696" y="1074"/>
                  </a:cubicBezTo>
                  <a:cubicBezTo>
                    <a:pt x="1113" y="784"/>
                    <a:pt x="586" y="461"/>
                    <a:pt x="106" y="15"/>
                  </a:cubicBezTo>
                  <a:cubicBezTo>
                    <a:pt x="96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2" name="Google Shape;2392;p10"/>
            <p:cNvSpPr/>
            <p:nvPr/>
          </p:nvSpPr>
          <p:spPr>
            <a:xfrm rot="-3947559">
              <a:off x="9147043" y="536604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3" name="Google Shape;2393;p10"/>
            <p:cNvSpPr/>
            <p:nvPr/>
          </p:nvSpPr>
          <p:spPr>
            <a:xfrm rot="-3947559">
              <a:off x="9209148" y="801147"/>
              <a:ext cx="30262" cy="221953"/>
            </a:xfrm>
            <a:custGeom>
              <a:avLst/>
              <a:gdLst/>
              <a:ahLst/>
              <a:cxnLst/>
              <a:rect l="l" t="t" r="r" b="b"/>
              <a:pathLst>
                <a:path w="299" h="2193" extrusionOk="0">
                  <a:moveTo>
                    <a:pt x="252" y="1"/>
                  </a:moveTo>
                  <a:cubicBezTo>
                    <a:pt x="232" y="1"/>
                    <a:pt x="211" y="13"/>
                    <a:pt x="204" y="38"/>
                  </a:cubicBezTo>
                  <a:cubicBezTo>
                    <a:pt x="36" y="722"/>
                    <a:pt x="1" y="1474"/>
                    <a:pt x="95" y="2172"/>
                  </a:cubicBezTo>
                  <a:cubicBezTo>
                    <a:pt x="97" y="2186"/>
                    <a:pt x="108" y="2192"/>
                    <a:pt x="118" y="2192"/>
                  </a:cubicBezTo>
                  <a:cubicBezTo>
                    <a:pt x="131" y="2192"/>
                    <a:pt x="145" y="2182"/>
                    <a:pt x="145" y="2165"/>
                  </a:cubicBezTo>
                  <a:cubicBezTo>
                    <a:pt x="136" y="1443"/>
                    <a:pt x="190" y="764"/>
                    <a:pt x="293" y="51"/>
                  </a:cubicBezTo>
                  <a:cubicBezTo>
                    <a:pt x="298" y="18"/>
                    <a:pt x="276" y="1"/>
                    <a:pt x="2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4" name="Google Shape;2394;p10"/>
            <p:cNvSpPr/>
            <p:nvPr/>
          </p:nvSpPr>
          <p:spPr>
            <a:xfrm rot="-3947559">
              <a:off x="9189006" y="1028180"/>
              <a:ext cx="16092" cy="137341"/>
            </a:xfrm>
            <a:custGeom>
              <a:avLst/>
              <a:gdLst/>
              <a:ahLst/>
              <a:cxnLst/>
              <a:rect l="l" t="t" r="r" b="b"/>
              <a:pathLst>
                <a:path w="159" h="1357" extrusionOk="0">
                  <a:moveTo>
                    <a:pt x="103" y="1"/>
                  </a:moveTo>
                  <a:cubicBezTo>
                    <a:pt x="88" y="1"/>
                    <a:pt x="72" y="10"/>
                    <a:pt x="70" y="28"/>
                  </a:cubicBezTo>
                  <a:cubicBezTo>
                    <a:pt x="0" y="447"/>
                    <a:pt x="15" y="900"/>
                    <a:pt x="6" y="1327"/>
                  </a:cubicBezTo>
                  <a:cubicBezTo>
                    <a:pt x="6" y="1346"/>
                    <a:pt x="21" y="1356"/>
                    <a:pt x="35" y="1356"/>
                  </a:cubicBezTo>
                  <a:cubicBezTo>
                    <a:pt x="46" y="1356"/>
                    <a:pt x="56" y="1349"/>
                    <a:pt x="57" y="1334"/>
                  </a:cubicBezTo>
                  <a:cubicBezTo>
                    <a:pt x="95" y="906"/>
                    <a:pt x="159" y="456"/>
                    <a:pt x="133" y="28"/>
                  </a:cubicBezTo>
                  <a:cubicBezTo>
                    <a:pt x="132" y="10"/>
                    <a:pt x="118" y="1"/>
                    <a:pt x="10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5" name="Google Shape;2395;p10"/>
            <p:cNvSpPr/>
            <p:nvPr/>
          </p:nvSpPr>
          <p:spPr>
            <a:xfrm rot="-3947559">
              <a:off x="8322647" y="111783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6" name="Google Shape;2396;p10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7" name="Google Shape;2397;p10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8" name="Google Shape;2398;p10"/>
            <p:cNvSpPr/>
            <p:nvPr/>
          </p:nvSpPr>
          <p:spPr>
            <a:xfrm rot="-3947559">
              <a:off x="7951171" y="-216112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9" name="Google Shape;2399;p10"/>
            <p:cNvSpPr/>
            <p:nvPr/>
          </p:nvSpPr>
          <p:spPr>
            <a:xfrm rot="-3947559">
              <a:off x="8123261" y="-272026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0" name="Google Shape;2400;p10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1" name="Google Shape;2401;p10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2" name="Google Shape;2402;p10"/>
            <p:cNvSpPr/>
            <p:nvPr/>
          </p:nvSpPr>
          <p:spPr>
            <a:xfrm rot="-3947559">
              <a:off x="8226332" y="-117585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3" name="Google Shape;2403;p10"/>
            <p:cNvSpPr/>
            <p:nvPr/>
          </p:nvSpPr>
          <p:spPr>
            <a:xfrm rot="-3947559">
              <a:off x="8181250" y="286134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4" name="Google Shape;2404;p10"/>
            <p:cNvSpPr/>
            <p:nvPr/>
          </p:nvSpPr>
          <p:spPr>
            <a:xfrm rot="-3947559">
              <a:off x="8309193" y="80636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5" name="Google Shape;2405;p10"/>
            <p:cNvSpPr/>
            <p:nvPr/>
          </p:nvSpPr>
          <p:spPr>
            <a:xfrm rot="-3947559">
              <a:off x="8387924" y="-140737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6" name="Google Shape;2406;p10"/>
            <p:cNvSpPr/>
            <p:nvPr/>
          </p:nvSpPr>
          <p:spPr>
            <a:xfrm rot="-3947559">
              <a:off x="8447608" y="-379828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7" name="Google Shape;2407;p10"/>
            <p:cNvSpPr/>
            <p:nvPr/>
          </p:nvSpPr>
          <p:spPr>
            <a:xfrm rot="-3947559">
              <a:off x="8610106" y="-364792"/>
              <a:ext cx="392086" cy="241385"/>
            </a:xfrm>
            <a:custGeom>
              <a:avLst/>
              <a:gdLst/>
              <a:ahLst/>
              <a:cxnLst/>
              <a:rect l="l" t="t" r="r" b="b"/>
              <a:pathLst>
                <a:path w="3874" h="2385" extrusionOk="0">
                  <a:moveTo>
                    <a:pt x="3690" y="1"/>
                  </a:moveTo>
                  <a:cubicBezTo>
                    <a:pt x="2922" y="1"/>
                    <a:pt x="2113" y="564"/>
                    <a:pt x="1466" y="916"/>
                  </a:cubicBezTo>
                  <a:cubicBezTo>
                    <a:pt x="862" y="1246"/>
                    <a:pt x="314" y="1620"/>
                    <a:pt x="30" y="2268"/>
                  </a:cubicBezTo>
                  <a:cubicBezTo>
                    <a:pt x="0" y="2334"/>
                    <a:pt x="58" y="2384"/>
                    <a:pt x="114" y="2384"/>
                  </a:cubicBezTo>
                  <a:cubicBezTo>
                    <a:pt x="144" y="2384"/>
                    <a:pt x="174" y="2370"/>
                    <a:pt x="190" y="2335"/>
                  </a:cubicBezTo>
                  <a:cubicBezTo>
                    <a:pt x="493" y="1629"/>
                    <a:pt x="1153" y="1262"/>
                    <a:pt x="1799" y="919"/>
                  </a:cubicBezTo>
                  <a:cubicBezTo>
                    <a:pt x="2460" y="567"/>
                    <a:pt x="3104" y="238"/>
                    <a:pt x="3838" y="67"/>
                  </a:cubicBezTo>
                  <a:cubicBezTo>
                    <a:pt x="3870" y="59"/>
                    <a:pt x="3873" y="11"/>
                    <a:pt x="3838" y="8"/>
                  </a:cubicBezTo>
                  <a:cubicBezTo>
                    <a:pt x="3789" y="3"/>
                    <a:pt x="3740" y="1"/>
                    <a:pt x="369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8" name="Google Shape;2408;p10"/>
            <p:cNvSpPr/>
            <p:nvPr/>
          </p:nvSpPr>
          <p:spPr>
            <a:xfrm rot="-3947559">
              <a:off x="8287983" y="181480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9" name="Google Shape;2409;p10"/>
            <p:cNvSpPr/>
            <p:nvPr/>
          </p:nvSpPr>
          <p:spPr>
            <a:xfrm rot="-3947559">
              <a:off x="8184014" y="38324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0" name="Google Shape;2410;p10"/>
            <p:cNvSpPr/>
            <p:nvPr/>
          </p:nvSpPr>
          <p:spPr>
            <a:xfrm rot="-3947559">
              <a:off x="8370947" y="-61713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1" name="Google Shape;2411;p10"/>
            <p:cNvSpPr/>
            <p:nvPr/>
          </p:nvSpPr>
          <p:spPr>
            <a:xfrm rot="-3947559">
              <a:off x="8579335" y="-290248"/>
              <a:ext cx="153029" cy="207277"/>
            </a:xfrm>
            <a:custGeom>
              <a:avLst/>
              <a:gdLst/>
              <a:ahLst/>
              <a:cxnLst/>
              <a:rect l="l" t="t" r="r" b="b"/>
              <a:pathLst>
                <a:path w="1512" h="2048" extrusionOk="0">
                  <a:moveTo>
                    <a:pt x="1494" y="0"/>
                  </a:moveTo>
                  <a:cubicBezTo>
                    <a:pt x="1492" y="0"/>
                    <a:pt x="1489" y="1"/>
                    <a:pt x="1487" y="2"/>
                  </a:cubicBezTo>
                  <a:cubicBezTo>
                    <a:pt x="832" y="525"/>
                    <a:pt x="308" y="1222"/>
                    <a:pt x="10" y="2006"/>
                  </a:cubicBezTo>
                  <a:cubicBezTo>
                    <a:pt x="1" y="2030"/>
                    <a:pt x="21" y="2048"/>
                    <a:pt x="41" y="2048"/>
                  </a:cubicBezTo>
                  <a:cubicBezTo>
                    <a:pt x="52" y="2048"/>
                    <a:pt x="63" y="2042"/>
                    <a:pt x="68" y="2030"/>
                  </a:cubicBezTo>
                  <a:cubicBezTo>
                    <a:pt x="410" y="1252"/>
                    <a:pt x="868" y="594"/>
                    <a:pt x="1501" y="22"/>
                  </a:cubicBezTo>
                  <a:cubicBezTo>
                    <a:pt x="1511" y="13"/>
                    <a:pt x="1504" y="0"/>
                    <a:pt x="149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2" name="Google Shape;2412;p10"/>
            <p:cNvSpPr/>
            <p:nvPr/>
          </p:nvSpPr>
          <p:spPr>
            <a:xfrm rot="-3947559">
              <a:off x="8772733" y="-213150"/>
              <a:ext cx="122059" cy="88761"/>
            </a:xfrm>
            <a:custGeom>
              <a:avLst/>
              <a:gdLst/>
              <a:ahLst/>
              <a:cxnLst/>
              <a:rect l="l" t="t" r="r" b="b"/>
              <a:pathLst>
                <a:path w="1206" h="877" extrusionOk="0">
                  <a:moveTo>
                    <a:pt x="1171" y="1"/>
                  </a:moveTo>
                  <a:cubicBezTo>
                    <a:pt x="1169" y="1"/>
                    <a:pt x="1167" y="1"/>
                    <a:pt x="1165" y="2"/>
                  </a:cubicBezTo>
                  <a:cubicBezTo>
                    <a:pt x="713" y="133"/>
                    <a:pt x="275" y="403"/>
                    <a:pt x="21" y="808"/>
                  </a:cubicBezTo>
                  <a:cubicBezTo>
                    <a:pt x="1" y="842"/>
                    <a:pt x="28" y="877"/>
                    <a:pt x="58" y="877"/>
                  </a:cubicBezTo>
                  <a:cubicBezTo>
                    <a:pt x="69" y="877"/>
                    <a:pt x="80" y="872"/>
                    <a:pt x="89" y="860"/>
                  </a:cubicBezTo>
                  <a:cubicBezTo>
                    <a:pt x="387" y="483"/>
                    <a:pt x="717" y="204"/>
                    <a:pt x="1179" y="53"/>
                  </a:cubicBezTo>
                  <a:cubicBezTo>
                    <a:pt x="1205" y="44"/>
                    <a:pt x="1195" y="1"/>
                    <a:pt x="117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3" name="Google Shape;2413;p10"/>
            <p:cNvSpPr/>
            <p:nvPr/>
          </p:nvSpPr>
          <p:spPr>
            <a:xfrm rot="-3947559">
              <a:off x="9061535" y="96002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4" name="Google Shape;2414;p10"/>
            <p:cNvSpPr/>
            <p:nvPr/>
          </p:nvSpPr>
          <p:spPr>
            <a:xfrm rot="-3947559">
              <a:off x="8736573" y="132409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5" name="Google Shape;2415;p10"/>
            <p:cNvSpPr/>
            <p:nvPr/>
          </p:nvSpPr>
          <p:spPr>
            <a:xfrm rot="-3947559">
              <a:off x="8468154" y="336111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6" name="Google Shape;2416;p10"/>
            <p:cNvSpPr/>
            <p:nvPr/>
          </p:nvSpPr>
          <p:spPr>
            <a:xfrm rot="-3947559">
              <a:off x="8330122" y="429856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7" name="Google Shape;2417;p10"/>
            <p:cNvSpPr/>
            <p:nvPr/>
          </p:nvSpPr>
          <p:spPr>
            <a:xfrm rot="-3947559">
              <a:off x="8080070" y="-338482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418" name="Google Shape;2418;p10"/>
          <p:cNvGrpSpPr/>
          <p:nvPr/>
        </p:nvGrpSpPr>
        <p:grpSpPr>
          <a:xfrm>
            <a:off x="-693658" y="4971467"/>
            <a:ext cx="2289524" cy="2791611"/>
            <a:chOff x="-437869" y="3828270"/>
            <a:chExt cx="1717143" cy="2093708"/>
          </a:xfrm>
        </p:grpSpPr>
        <p:sp>
          <p:nvSpPr>
            <p:cNvPr id="2419" name="Google Shape;2419;p10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0" name="Google Shape;2420;p10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1" name="Google Shape;2421;p10"/>
            <p:cNvSpPr/>
            <p:nvPr/>
          </p:nvSpPr>
          <p:spPr>
            <a:xfrm rot="6852441">
              <a:off x="-44816" y="406689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2" name="Google Shape;2422;p10"/>
            <p:cNvSpPr/>
            <p:nvPr/>
          </p:nvSpPr>
          <p:spPr>
            <a:xfrm rot="6852441">
              <a:off x="-469954" y="4189790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3" name="Google Shape;2423;p10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4" name="Google Shape;2424;p10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5" name="Google Shape;2425;p10"/>
            <p:cNvSpPr/>
            <p:nvPr/>
          </p:nvSpPr>
          <p:spPr>
            <a:xfrm rot="6852441">
              <a:off x="-440842" y="4204772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6" name="Google Shape;2426;p10"/>
            <p:cNvSpPr/>
            <p:nvPr/>
          </p:nvSpPr>
          <p:spPr>
            <a:xfrm rot="6852441">
              <a:off x="334166" y="4349161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7" name="Google Shape;2427;p10"/>
            <p:cNvSpPr/>
            <p:nvPr/>
          </p:nvSpPr>
          <p:spPr>
            <a:xfrm rot="6852441">
              <a:off x="435323" y="4482969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8" name="Google Shape;2428;p10"/>
            <p:cNvSpPr/>
            <p:nvPr/>
          </p:nvSpPr>
          <p:spPr>
            <a:xfrm rot="6852441">
              <a:off x="457267" y="4672791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9" name="Google Shape;2429;p10"/>
            <p:cNvSpPr/>
            <p:nvPr/>
          </p:nvSpPr>
          <p:spPr>
            <a:xfrm rot="6852441">
              <a:off x="457260" y="4642281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0" name="Google Shape;2430;p10"/>
            <p:cNvSpPr/>
            <p:nvPr/>
          </p:nvSpPr>
          <p:spPr>
            <a:xfrm rot="6852441">
              <a:off x="387460" y="4824580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1" name="Google Shape;2431;p10"/>
            <p:cNvSpPr/>
            <p:nvPr/>
          </p:nvSpPr>
          <p:spPr>
            <a:xfrm rot="6852441">
              <a:off x="69278" y="4589927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2" name="Google Shape;2432;p10"/>
            <p:cNvSpPr/>
            <p:nvPr/>
          </p:nvSpPr>
          <p:spPr>
            <a:xfrm rot="6852441">
              <a:off x="-319526" y="4092020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3" name="Google Shape;2433;p10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4" name="Google Shape;2434;p10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5" name="Google Shape;2435;p10"/>
            <p:cNvSpPr/>
            <p:nvPr/>
          </p:nvSpPr>
          <p:spPr>
            <a:xfrm rot="6852441">
              <a:off x="142533" y="4935274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6" name="Google Shape;2436;p10"/>
            <p:cNvSpPr/>
            <p:nvPr/>
          </p:nvSpPr>
          <p:spPr>
            <a:xfrm rot="6852441">
              <a:off x="-53544" y="4639383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7" name="Google Shape;2437;p10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8" name="Google Shape;2438;p10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9" name="Google Shape;2439;p10"/>
            <p:cNvSpPr/>
            <p:nvPr/>
          </p:nvSpPr>
          <p:spPr>
            <a:xfrm rot="6852441">
              <a:off x="168774" y="4529070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0" name="Google Shape;2440;p10"/>
            <p:cNvSpPr/>
            <p:nvPr/>
          </p:nvSpPr>
          <p:spPr>
            <a:xfrm rot="6852441">
              <a:off x="1044686" y="4879565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1" name="Google Shape;2441;p10"/>
            <p:cNvSpPr/>
            <p:nvPr/>
          </p:nvSpPr>
          <p:spPr>
            <a:xfrm rot="6852441">
              <a:off x="940932" y="4969279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2" name="Google Shape;2442;p10"/>
            <p:cNvSpPr/>
            <p:nvPr/>
          </p:nvSpPr>
          <p:spPr>
            <a:xfrm rot="6852441">
              <a:off x="740344" y="5122134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3" name="Google Shape;2443;p10"/>
            <p:cNvSpPr/>
            <p:nvPr/>
          </p:nvSpPr>
          <p:spPr>
            <a:xfrm rot="6852441">
              <a:off x="503443" y="5276917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4" name="Google Shape;2444;p10"/>
            <p:cNvSpPr/>
            <p:nvPr/>
          </p:nvSpPr>
          <p:spPr>
            <a:xfrm rot="6852441">
              <a:off x="981068" y="4985737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5" name="Google Shape;2445;p10"/>
            <p:cNvSpPr/>
            <p:nvPr/>
          </p:nvSpPr>
          <p:spPr>
            <a:xfrm rot="6852441">
              <a:off x="1072386" y="486615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6" name="Google Shape;2446;p10"/>
            <p:cNvSpPr/>
            <p:nvPr/>
          </p:nvSpPr>
          <p:spPr>
            <a:xfrm rot="6852441">
              <a:off x="831812" y="5148266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7" name="Google Shape;2447;p10"/>
            <p:cNvSpPr/>
            <p:nvPr/>
          </p:nvSpPr>
          <p:spPr>
            <a:xfrm rot="6852441">
              <a:off x="196281" y="4995005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8" name="Google Shape;2448;p10"/>
            <p:cNvSpPr/>
            <p:nvPr/>
          </p:nvSpPr>
          <p:spPr>
            <a:xfrm rot="6852441">
              <a:off x="434609" y="5020538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9" name="Google Shape;2449;p10"/>
            <p:cNvSpPr/>
            <p:nvPr/>
          </p:nvSpPr>
          <p:spPr>
            <a:xfrm rot="6852441">
              <a:off x="616999" y="4849425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0" name="Google Shape;2450;p10"/>
            <p:cNvSpPr/>
            <p:nvPr/>
          </p:nvSpPr>
          <p:spPr>
            <a:xfrm rot="6852441">
              <a:off x="831748" y="4795051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1" name="Google Shape;2451;p10"/>
            <p:cNvSpPr/>
            <p:nvPr/>
          </p:nvSpPr>
          <p:spPr>
            <a:xfrm rot="6852441">
              <a:off x="-66828" y="4647847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452" name="Google Shape;2452;p10"/>
          <p:cNvGrpSpPr/>
          <p:nvPr/>
        </p:nvGrpSpPr>
        <p:grpSpPr>
          <a:xfrm rot="10800000">
            <a:off x="231857" y="719338"/>
            <a:ext cx="719100" cy="530239"/>
            <a:chOff x="5165350" y="2018400"/>
            <a:chExt cx="244825" cy="180525"/>
          </a:xfrm>
        </p:grpSpPr>
        <p:sp>
          <p:nvSpPr>
            <p:cNvPr id="2453" name="Google Shape;2453;p10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4" name="Google Shape;2454;p10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5" name="Google Shape;2455;p10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6" name="Google Shape;2456;p10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7" name="Google Shape;2457;p10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2054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11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60" name="Google Shape;2460;p11"/>
          <p:cNvSpPr txBox="1">
            <a:spLocks noGrp="1"/>
          </p:cNvSpPr>
          <p:nvPr>
            <p:ph type="title" hasCustomPrompt="1"/>
          </p:nvPr>
        </p:nvSpPr>
        <p:spPr>
          <a:xfrm>
            <a:off x="1780000" y="2098200"/>
            <a:ext cx="8632000" cy="20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461" name="Google Shape;2461;p11"/>
          <p:cNvSpPr txBox="1">
            <a:spLocks noGrp="1"/>
          </p:cNvSpPr>
          <p:nvPr>
            <p:ph type="subTitle" idx="1"/>
          </p:nvPr>
        </p:nvSpPr>
        <p:spPr>
          <a:xfrm>
            <a:off x="2037600" y="4150200"/>
            <a:ext cx="811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462" name="Google Shape;2462;p11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2463" name="Google Shape;2463;p11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464" name="Google Shape;2464;p11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5" name="Google Shape;2465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6" name="Google Shape;2466;p11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7" name="Google Shape;2467;p11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8" name="Google Shape;2468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9" name="Google Shape;2469;p11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0" name="Google Shape;2470;p11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1" name="Google Shape;2471;p11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2" name="Google Shape;2472;p11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3" name="Google Shape;2473;p11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4" name="Google Shape;2474;p11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5" name="Google Shape;2475;p11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6" name="Google Shape;2476;p11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7" name="Google Shape;2477;p11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8" name="Google Shape;2478;p11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9" name="Google Shape;2479;p11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0" name="Google Shape;2480;p11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1" name="Google Shape;2481;p11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2" name="Google Shape;2482;p11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3" name="Google Shape;2483;p11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484" name="Google Shape;2484;p11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485" name="Google Shape;2485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6" name="Google Shape;2486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7" name="Google Shape;2487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8" name="Google Shape;2488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9" name="Google Shape;2489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0" name="Google Shape;2490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1" name="Google Shape;2491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2" name="Google Shape;2492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3" name="Google Shape;2493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4" name="Google Shape;2494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5" name="Google Shape;2495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6" name="Google Shape;2496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7" name="Google Shape;2497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8" name="Google Shape;2498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9" name="Google Shape;2499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0" name="Google Shape;2500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1" name="Google Shape;250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2" name="Google Shape;2502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3" name="Google Shape;2503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4" name="Google Shape;2504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5" name="Google Shape;2505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6" name="Google Shape;2506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7" name="Google Shape;2507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8" name="Google Shape;2508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9" name="Google Shape;2509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0" name="Google Shape;2510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1" name="Google Shape;2511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2" name="Google Shape;251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3" name="Google Shape;2513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4" name="Google Shape;2514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5" name="Google Shape;2515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6" name="Google Shape;2516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7" name="Google Shape;2517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8" name="Google Shape;2518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9" name="Google Shape;2519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0" name="Google Shape;2520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1" name="Google Shape;2521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2" name="Google Shape;2522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3" name="Google Shape;2523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4" name="Google Shape;2524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5" name="Google Shape;2525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6" name="Google Shape;2526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7" name="Google Shape;2527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8" name="Google Shape;2528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9" name="Google Shape;2529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0" name="Google Shape;2530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1" name="Google Shape;2531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2" name="Google Shape;2532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3" name="Google Shape;2533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4" name="Google Shape;2534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5" name="Google Shape;2535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6" name="Google Shape;2536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7" name="Google Shape;2537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8" name="Google Shape;2538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9" name="Google Shape;2539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0" name="Google Shape;2540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1" name="Google Shape;2541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2" name="Google Shape;2542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3" name="Google Shape;2543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4" name="Google Shape;2544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5" name="Google Shape;2545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6" name="Google Shape;2546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7" name="Google Shape;2547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8" name="Google Shape;2548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9" name="Google Shape;2549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0" name="Google Shape;2550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1" name="Google Shape;2551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2" name="Google Shape;2552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3" name="Google Shape;2553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4" name="Google Shape;2554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5" name="Google Shape;2555;p11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6" name="Google Shape;2556;p11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7" name="Google Shape;2557;p11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8" name="Google Shape;2558;p11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9" name="Google Shape;2559;p11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0" name="Google Shape;2560;p11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1" name="Google Shape;2561;p11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2" name="Google Shape;2562;p11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3" name="Google Shape;2563;p11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4" name="Google Shape;2564;p11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5" name="Google Shape;2565;p11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6" name="Google Shape;2566;p11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7" name="Google Shape;2567;p11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8" name="Google Shape;2568;p11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9" name="Google Shape;2569;p11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0" name="Google Shape;2570;p11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571" name="Google Shape;2571;p11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2572" name="Google Shape;2572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3" name="Google Shape;2573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4" name="Google Shape;2574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5" name="Google Shape;2575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6" name="Google Shape;2576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7" name="Google Shape;2577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8" name="Google Shape;2578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9" name="Google Shape;2579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0" name="Google Shape;2580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1" name="Google Shape;2581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2" name="Google Shape;2582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3" name="Google Shape;2583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4" name="Google Shape;2584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5" name="Google Shape;2585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6" name="Google Shape;2586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7" name="Google Shape;2587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8" name="Google Shape;2588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9" name="Google Shape;2589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0" name="Google Shape;2590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1" name="Google Shape;259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2" name="Google Shape;2592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3" name="Google Shape;2593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4" name="Google Shape;2594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5" name="Google Shape;2595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6" name="Google Shape;2596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7" name="Google Shape;2597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8" name="Google Shape;2598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9" name="Google Shape;2599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0" name="Google Shape;2600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1" name="Google Shape;2601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2" name="Google Shape;260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3" name="Google Shape;2603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4" name="Google Shape;2604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5" name="Google Shape;2605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6" name="Google Shape;2606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7" name="Google Shape;2607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8" name="Google Shape;2608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9" name="Google Shape;2609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0" name="Google Shape;2610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1" name="Google Shape;2611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2" name="Google Shape;2612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3" name="Google Shape;2613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4" name="Google Shape;2614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5" name="Google Shape;2615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6" name="Google Shape;2616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7" name="Google Shape;2617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8" name="Google Shape;2618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9" name="Google Shape;2619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0" name="Google Shape;2620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1" name="Google Shape;2621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2" name="Google Shape;2622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3" name="Google Shape;2623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4" name="Google Shape;2624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5" name="Google Shape;2625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6" name="Google Shape;2626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7" name="Google Shape;2627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8" name="Google Shape;2628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9" name="Google Shape;2629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0" name="Google Shape;2630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1" name="Google Shape;2631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2" name="Google Shape;2632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3" name="Google Shape;2633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4" name="Google Shape;2634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5" name="Google Shape;2635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6" name="Google Shape;2636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7" name="Google Shape;2637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8" name="Google Shape;2638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9" name="Google Shape;2639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0" name="Google Shape;2640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1" name="Google Shape;2641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642" name="Google Shape;2642;p11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2643" name="Google Shape;2643;p11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644" name="Google Shape;2644;p11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5" name="Google Shape;2645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6" name="Google Shape;2646;p11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7" name="Google Shape;2647;p11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8" name="Google Shape;2648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9" name="Google Shape;2649;p11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0" name="Google Shape;2650;p11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1" name="Google Shape;2651;p11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2" name="Google Shape;2652;p11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3" name="Google Shape;2653;p11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4" name="Google Shape;2654;p11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5" name="Google Shape;2655;p11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6" name="Google Shape;2656;p11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7" name="Google Shape;2657;p11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8" name="Google Shape;2658;p11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9" name="Google Shape;2659;p11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0" name="Google Shape;2660;p11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1" name="Google Shape;2661;p11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2" name="Google Shape;2662;p11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3" name="Google Shape;2663;p11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664" name="Google Shape;2664;p11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665" name="Google Shape;2665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6" name="Google Shape;2666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7" name="Google Shape;2667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8" name="Google Shape;2668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9" name="Google Shape;2669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0" name="Google Shape;2670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1" name="Google Shape;2671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2" name="Google Shape;2672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3" name="Google Shape;2673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4" name="Google Shape;2674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5" name="Google Shape;2675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6" name="Google Shape;2676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7" name="Google Shape;2677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8" name="Google Shape;2678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9" name="Google Shape;2679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0" name="Google Shape;2680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1" name="Google Shape;268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2" name="Google Shape;2682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3" name="Google Shape;2683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4" name="Google Shape;2684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5" name="Google Shape;2685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6" name="Google Shape;2686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7" name="Google Shape;2687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8" name="Google Shape;2688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9" name="Google Shape;2689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0" name="Google Shape;2690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1" name="Google Shape;2691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2" name="Google Shape;269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3" name="Google Shape;2693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4" name="Google Shape;2694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5" name="Google Shape;2695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6" name="Google Shape;2696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7" name="Google Shape;2697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8" name="Google Shape;2698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9" name="Google Shape;2699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0" name="Google Shape;2700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1" name="Google Shape;2701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2" name="Google Shape;2702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3" name="Google Shape;2703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4" name="Google Shape;2704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5" name="Google Shape;2705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6" name="Google Shape;2706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7" name="Google Shape;2707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8" name="Google Shape;2708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9" name="Google Shape;2709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0" name="Google Shape;2710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1" name="Google Shape;2711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2" name="Google Shape;2712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3" name="Google Shape;2713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4" name="Google Shape;2714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5" name="Google Shape;2715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6" name="Google Shape;2716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7" name="Google Shape;2717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8" name="Google Shape;2718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9" name="Google Shape;2719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0" name="Google Shape;2720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1" name="Google Shape;2721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2" name="Google Shape;2722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3" name="Google Shape;2723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4" name="Google Shape;2724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5" name="Google Shape;2725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6" name="Google Shape;2726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7" name="Google Shape;2727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8" name="Google Shape;2728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9" name="Google Shape;2729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0" name="Google Shape;2730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1" name="Google Shape;2731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2" name="Google Shape;2732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3" name="Google Shape;2733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4" name="Google Shape;2734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5" name="Google Shape;2735;p11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6" name="Google Shape;2736;p11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7" name="Google Shape;2737;p11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8" name="Google Shape;2738;p11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9" name="Google Shape;2739;p11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0" name="Google Shape;2740;p11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1" name="Google Shape;2741;p11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2" name="Google Shape;2742;p11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3" name="Google Shape;2743;p11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4" name="Google Shape;2744;p11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5" name="Google Shape;2745;p11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6" name="Google Shape;2746;p11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7" name="Google Shape;2747;p11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8" name="Google Shape;2748;p11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9" name="Google Shape;2749;p11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0" name="Google Shape;2750;p11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51" name="Google Shape;2751;p11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2752" name="Google Shape;2752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3" name="Google Shape;2753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4" name="Google Shape;2754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5" name="Google Shape;2755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6" name="Google Shape;2756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7" name="Google Shape;2757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8" name="Google Shape;2758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9" name="Google Shape;2759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0" name="Google Shape;2760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1" name="Google Shape;2761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2" name="Google Shape;2762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3" name="Google Shape;2763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4" name="Google Shape;2764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5" name="Google Shape;2765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6" name="Google Shape;2766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7" name="Google Shape;2767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8" name="Google Shape;2768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9" name="Google Shape;2769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0" name="Google Shape;2770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1" name="Google Shape;277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2" name="Google Shape;2772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3" name="Google Shape;2773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4" name="Google Shape;2774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5" name="Google Shape;2775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6" name="Google Shape;2776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7" name="Google Shape;2777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8" name="Google Shape;2778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9" name="Google Shape;2779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0" name="Google Shape;2780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1" name="Google Shape;2781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2" name="Google Shape;278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3" name="Google Shape;2783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4" name="Google Shape;2784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5" name="Google Shape;2785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6" name="Google Shape;2786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7" name="Google Shape;2787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8" name="Google Shape;2788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9" name="Google Shape;2789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0" name="Google Shape;2790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1" name="Google Shape;2791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2" name="Google Shape;2792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3" name="Google Shape;2793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4" name="Google Shape;2794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5" name="Google Shape;2795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6" name="Google Shape;2796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7" name="Google Shape;2797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8" name="Google Shape;2798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9" name="Google Shape;2799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0" name="Google Shape;2800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1" name="Google Shape;2801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2" name="Google Shape;2802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3" name="Google Shape;2803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4" name="Google Shape;2804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5" name="Google Shape;2805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6" name="Google Shape;2806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7" name="Google Shape;2807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8" name="Google Shape;2808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9" name="Google Shape;2809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0" name="Google Shape;2810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1" name="Google Shape;2811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2" name="Google Shape;2812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3" name="Google Shape;2813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4" name="Google Shape;2814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5" name="Google Shape;2815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6" name="Google Shape;2816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7" name="Google Shape;2817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8" name="Google Shape;2818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9" name="Google Shape;2819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0" name="Google Shape;2820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1" name="Google Shape;2821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822" name="Google Shape;2822;p11"/>
          <p:cNvGrpSpPr/>
          <p:nvPr/>
        </p:nvGrpSpPr>
        <p:grpSpPr>
          <a:xfrm rot="-9863588">
            <a:off x="10021825" y="4252443"/>
            <a:ext cx="2438419" cy="2617232"/>
            <a:chOff x="3586713" y="93850"/>
            <a:chExt cx="530075" cy="565025"/>
          </a:xfrm>
        </p:grpSpPr>
        <p:sp>
          <p:nvSpPr>
            <p:cNvPr id="2823" name="Google Shape;2823;p11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4" name="Google Shape;2824;p11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5" name="Google Shape;2825;p11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6" name="Google Shape;2826;p11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7" name="Google Shape;2827;p11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8" name="Google Shape;2828;p11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9" name="Google Shape;2829;p11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0" name="Google Shape;2830;p11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1" name="Google Shape;2831;p11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2" name="Google Shape;2832;p11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3" name="Google Shape;2833;p11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4" name="Google Shape;2834;p11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5" name="Google Shape;2835;p11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6" name="Google Shape;2836;p11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7" name="Google Shape;2837;p11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8" name="Google Shape;2838;p11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9" name="Google Shape;2839;p11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0" name="Google Shape;2840;p11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1" name="Google Shape;2841;p11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2" name="Google Shape;2842;p11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3" name="Google Shape;2843;p11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4" name="Google Shape;2844;p11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5" name="Google Shape;2845;p11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6" name="Google Shape;2846;p11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7" name="Google Shape;2847;p11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8" name="Google Shape;2848;p11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9" name="Google Shape;2849;p11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0" name="Google Shape;2850;p11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1" name="Google Shape;2851;p11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2" name="Google Shape;2852;p11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3" name="Google Shape;2853;p11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4" name="Google Shape;2854;p11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5" name="Google Shape;2855;p11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6" name="Google Shape;2856;p11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7" name="Google Shape;2857;p11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8" name="Google Shape;2858;p11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9" name="Google Shape;2859;p11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0" name="Google Shape;2860;p11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1" name="Google Shape;2861;p11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2" name="Google Shape;2862;p11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3" name="Google Shape;2863;p11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4" name="Google Shape;2864;p11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5" name="Google Shape;2865;p11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6" name="Google Shape;2866;p11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7" name="Google Shape;2867;p11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8" name="Google Shape;2868;p11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877" name="Google Shape;2877;p11"/>
          <p:cNvGrpSpPr/>
          <p:nvPr/>
        </p:nvGrpSpPr>
        <p:grpSpPr>
          <a:xfrm rot="-5400000">
            <a:off x="-674739" y="5336779"/>
            <a:ext cx="1939685" cy="1806972"/>
            <a:chOff x="5039400" y="85775"/>
            <a:chExt cx="462050" cy="430450"/>
          </a:xfrm>
        </p:grpSpPr>
        <p:sp>
          <p:nvSpPr>
            <p:cNvPr id="2878" name="Google Shape;2878;p11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2" name="Google Shape;2882;p11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6" name="Google Shape;2886;p11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7" name="Google Shape;2887;p11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6" name="Google Shape;2896;p11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7" name="Google Shape;2897;p11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5" name="Google Shape;2905;p11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6" name="Google Shape;2906;p11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08" name="Google Shape;2908;p11"/>
          <p:cNvGrpSpPr/>
          <p:nvPr/>
        </p:nvGrpSpPr>
        <p:grpSpPr>
          <a:xfrm rot="10800000" flipH="1">
            <a:off x="6234588" y="-6"/>
            <a:ext cx="858613" cy="609593"/>
            <a:chOff x="4797000" y="1750925"/>
            <a:chExt cx="342550" cy="246400"/>
          </a:xfrm>
        </p:grpSpPr>
        <p:sp>
          <p:nvSpPr>
            <p:cNvPr id="2909" name="Google Shape;2909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12" name="Google Shape;2912;p11"/>
          <p:cNvGrpSpPr/>
          <p:nvPr/>
        </p:nvGrpSpPr>
        <p:grpSpPr>
          <a:xfrm rot="10800000" flipH="1">
            <a:off x="-471012" y="2098194"/>
            <a:ext cx="858613" cy="609593"/>
            <a:chOff x="4797000" y="1750925"/>
            <a:chExt cx="342550" cy="246400"/>
          </a:xfrm>
        </p:grpSpPr>
        <p:sp>
          <p:nvSpPr>
            <p:cNvPr id="2913" name="Google Shape;2913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16" name="Google Shape;2916;p11"/>
          <p:cNvGrpSpPr/>
          <p:nvPr/>
        </p:nvGrpSpPr>
        <p:grpSpPr>
          <a:xfrm>
            <a:off x="11873388" y="1625594"/>
            <a:ext cx="858613" cy="609593"/>
            <a:chOff x="4797000" y="1750925"/>
            <a:chExt cx="342550" cy="246400"/>
          </a:xfrm>
        </p:grpSpPr>
        <p:sp>
          <p:nvSpPr>
            <p:cNvPr id="2917" name="Google Shape;2917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20" name="Google Shape;2920;p11"/>
          <p:cNvGrpSpPr/>
          <p:nvPr/>
        </p:nvGrpSpPr>
        <p:grpSpPr>
          <a:xfrm flipH="1">
            <a:off x="-471012" y="109728"/>
            <a:ext cx="858613" cy="609593"/>
            <a:chOff x="4797000" y="1750925"/>
            <a:chExt cx="342550" cy="246400"/>
          </a:xfrm>
        </p:grpSpPr>
        <p:sp>
          <p:nvSpPr>
            <p:cNvPr id="2921" name="Google Shape;2921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96373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2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1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04" name="Google Shape;3004;p14"/>
          <p:cNvSpPr txBox="1">
            <a:spLocks noGrp="1"/>
          </p:cNvSpPr>
          <p:nvPr>
            <p:ph type="title"/>
          </p:nvPr>
        </p:nvSpPr>
        <p:spPr>
          <a:xfrm>
            <a:off x="1973000" y="2576500"/>
            <a:ext cx="82460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05" name="Google Shape;3005;p14"/>
          <p:cNvSpPr txBox="1">
            <a:spLocks noGrp="1"/>
          </p:cNvSpPr>
          <p:nvPr>
            <p:ph type="title" idx="2" hasCustomPrompt="1"/>
          </p:nvPr>
        </p:nvSpPr>
        <p:spPr>
          <a:xfrm>
            <a:off x="5234400" y="1602300"/>
            <a:ext cx="1722400" cy="97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7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6" name="Google Shape;3006;p14"/>
          <p:cNvSpPr txBox="1">
            <a:spLocks noGrp="1"/>
          </p:cNvSpPr>
          <p:nvPr>
            <p:ph type="subTitle" idx="1"/>
          </p:nvPr>
        </p:nvSpPr>
        <p:spPr>
          <a:xfrm>
            <a:off x="2872600" y="4755700"/>
            <a:ext cx="644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07" name="Google Shape;3007;p14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3008" name="Google Shape;3008;p14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3009" name="Google Shape;3009;p14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0" name="Google Shape;3010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1" name="Google Shape;3011;p14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2" name="Google Shape;3012;p14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3" name="Google Shape;3013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4" name="Google Shape;3014;p14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5" name="Google Shape;3015;p14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6" name="Google Shape;3016;p14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7" name="Google Shape;3017;p14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8" name="Google Shape;3018;p14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9" name="Google Shape;3019;p14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0" name="Google Shape;3020;p14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1" name="Google Shape;3021;p14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2" name="Google Shape;3022;p14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3" name="Google Shape;3023;p14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4" name="Google Shape;3024;p14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5" name="Google Shape;3025;p14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6" name="Google Shape;3026;p14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7" name="Google Shape;3027;p14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8" name="Google Shape;3028;p14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029" name="Google Shape;3029;p14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3030" name="Google Shape;3030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1" name="Google Shape;3031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2" name="Google Shape;3032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3" name="Google Shape;3033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4" name="Google Shape;3034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5" name="Google Shape;3035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6" name="Google Shape;3036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7" name="Google Shape;3037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8" name="Google Shape;3038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9" name="Google Shape;3039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0" name="Google Shape;3040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1" name="Google Shape;3041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2" name="Google Shape;3042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3" name="Google Shape;3043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4" name="Google Shape;3044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5" name="Google Shape;3045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6" name="Google Shape;304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7" name="Google Shape;3047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8" name="Google Shape;3048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9" name="Google Shape;3049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0" name="Google Shape;3050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1" name="Google Shape;3051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2" name="Google Shape;3052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3" name="Google Shape;3053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4" name="Google Shape;3054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5" name="Google Shape;3055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6" name="Google Shape;3056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7" name="Google Shape;305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8" name="Google Shape;3058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9" name="Google Shape;3059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0" name="Google Shape;3060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1" name="Google Shape;3061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2" name="Google Shape;3062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3" name="Google Shape;3063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4" name="Google Shape;3064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5" name="Google Shape;3065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6" name="Google Shape;3066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7" name="Google Shape;3067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8" name="Google Shape;3068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9" name="Google Shape;3069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0" name="Google Shape;3070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1" name="Google Shape;3071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2" name="Google Shape;3072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3" name="Google Shape;3073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4" name="Google Shape;3074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5" name="Google Shape;3075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6" name="Google Shape;3076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7" name="Google Shape;3077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8" name="Google Shape;3078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9" name="Google Shape;3079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0" name="Google Shape;3080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1" name="Google Shape;3081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2" name="Google Shape;3082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3" name="Google Shape;3083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4" name="Google Shape;3084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5" name="Google Shape;3085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6" name="Google Shape;3086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7" name="Google Shape;3087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8" name="Google Shape;3088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9" name="Google Shape;3089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0" name="Google Shape;3090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1" name="Google Shape;3091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2" name="Google Shape;3092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3" name="Google Shape;3093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4" name="Google Shape;3094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5" name="Google Shape;3095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6" name="Google Shape;3096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7" name="Google Shape;3097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8" name="Google Shape;3098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9" name="Google Shape;3099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0" name="Google Shape;3100;p14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1" name="Google Shape;3101;p14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2" name="Google Shape;3102;p14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3" name="Google Shape;3103;p14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4" name="Google Shape;3104;p14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5" name="Google Shape;3105;p14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6" name="Google Shape;3106;p14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7" name="Google Shape;3107;p14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8" name="Google Shape;3108;p14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9" name="Google Shape;3109;p14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0" name="Google Shape;3110;p14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1" name="Google Shape;3111;p14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2" name="Google Shape;3112;p14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3" name="Google Shape;3113;p14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4" name="Google Shape;3114;p14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5" name="Google Shape;3115;p14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116" name="Google Shape;3116;p14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117" name="Google Shape;3117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8" name="Google Shape;3118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9" name="Google Shape;3119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0" name="Google Shape;3120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1" name="Google Shape;3121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2" name="Google Shape;3122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3" name="Google Shape;3123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4" name="Google Shape;3124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5" name="Google Shape;3125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6" name="Google Shape;3126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7" name="Google Shape;3127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8" name="Google Shape;3128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9" name="Google Shape;3129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0" name="Google Shape;3130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1" name="Google Shape;3131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2" name="Google Shape;3132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3" name="Google Shape;3133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4" name="Google Shape;3134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5" name="Google Shape;3135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6" name="Google Shape;313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7" name="Google Shape;3137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8" name="Google Shape;3138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9" name="Google Shape;3139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0" name="Google Shape;3140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1" name="Google Shape;3141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2" name="Google Shape;3142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3" name="Google Shape;3143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4" name="Google Shape;3144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5" name="Google Shape;3145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6" name="Google Shape;3146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7" name="Google Shape;314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8" name="Google Shape;3148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9" name="Google Shape;3149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0" name="Google Shape;3150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1" name="Google Shape;3151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2" name="Google Shape;3152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3" name="Google Shape;3153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4" name="Google Shape;3154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5" name="Google Shape;3155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6" name="Google Shape;3156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7" name="Google Shape;3157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8" name="Google Shape;3158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9" name="Google Shape;3159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0" name="Google Shape;3160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1" name="Google Shape;3161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2" name="Google Shape;3162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3" name="Google Shape;3163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4" name="Google Shape;3164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5" name="Google Shape;3165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6" name="Google Shape;3166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7" name="Google Shape;3167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8" name="Google Shape;3168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9" name="Google Shape;3169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0" name="Google Shape;3170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1" name="Google Shape;3171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2" name="Google Shape;3172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3" name="Google Shape;3173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4" name="Google Shape;3174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5" name="Google Shape;3175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6" name="Google Shape;3176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7" name="Google Shape;3177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8" name="Google Shape;3178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9" name="Google Shape;3179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0" name="Google Shape;3180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1" name="Google Shape;3181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2" name="Google Shape;3182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3" name="Google Shape;3183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4" name="Google Shape;3184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5" name="Google Shape;3185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6" name="Google Shape;3186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187" name="Google Shape;3187;p14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3188" name="Google Shape;3188;p14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3189" name="Google Shape;3189;p14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0" name="Google Shape;3190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1" name="Google Shape;3191;p14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2" name="Google Shape;3192;p14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3" name="Google Shape;3193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4" name="Google Shape;3194;p14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5" name="Google Shape;3195;p14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6" name="Google Shape;3196;p14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7" name="Google Shape;3197;p14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8" name="Google Shape;3198;p14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9" name="Google Shape;3199;p14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0" name="Google Shape;3200;p14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1" name="Google Shape;3201;p14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2" name="Google Shape;3202;p14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3" name="Google Shape;3203;p14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4" name="Google Shape;3204;p14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5" name="Google Shape;3205;p14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6" name="Google Shape;3206;p14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7" name="Google Shape;3207;p14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8" name="Google Shape;3208;p14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209" name="Google Shape;3209;p14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3210" name="Google Shape;3210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1" name="Google Shape;3211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2" name="Google Shape;3212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3" name="Google Shape;3213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4" name="Google Shape;3214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5" name="Google Shape;3215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6" name="Google Shape;3216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7" name="Google Shape;3217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8" name="Google Shape;3218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9" name="Google Shape;3219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0" name="Google Shape;3220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1" name="Google Shape;3221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2" name="Google Shape;3222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3" name="Google Shape;3223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4" name="Google Shape;3224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5" name="Google Shape;3225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6" name="Google Shape;322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7" name="Google Shape;3227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8" name="Google Shape;3228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9" name="Google Shape;3229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0" name="Google Shape;3230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1" name="Google Shape;3231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2" name="Google Shape;3232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3" name="Google Shape;3233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4" name="Google Shape;3234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5" name="Google Shape;3235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6" name="Google Shape;3236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7" name="Google Shape;323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8" name="Google Shape;3238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9" name="Google Shape;3239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0" name="Google Shape;3240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1" name="Google Shape;3241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2" name="Google Shape;3242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3" name="Google Shape;3243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4" name="Google Shape;3244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5" name="Google Shape;3245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6" name="Google Shape;3246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7" name="Google Shape;3247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8" name="Google Shape;3248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9" name="Google Shape;3249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0" name="Google Shape;3250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1" name="Google Shape;3251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2" name="Google Shape;3252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3" name="Google Shape;3253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4" name="Google Shape;3254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5" name="Google Shape;3255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6" name="Google Shape;3256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7" name="Google Shape;3257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8" name="Google Shape;3258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9" name="Google Shape;3259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0" name="Google Shape;3260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1" name="Google Shape;3261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2" name="Google Shape;3262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3" name="Google Shape;3263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4" name="Google Shape;3264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5" name="Google Shape;3265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6" name="Google Shape;3266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7" name="Google Shape;3267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8" name="Google Shape;3268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9" name="Google Shape;3269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0" name="Google Shape;3270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1" name="Google Shape;3271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2" name="Google Shape;3272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3" name="Google Shape;3273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4" name="Google Shape;3274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5" name="Google Shape;3275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6" name="Google Shape;3276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7" name="Google Shape;3277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8" name="Google Shape;3278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9" name="Google Shape;3279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0" name="Google Shape;3280;p14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1" name="Google Shape;3281;p14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2" name="Google Shape;3282;p14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3" name="Google Shape;3283;p14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4" name="Google Shape;3284;p14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5" name="Google Shape;3285;p14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6" name="Google Shape;3286;p14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7" name="Google Shape;3287;p14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8" name="Google Shape;3288;p14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9" name="Google Shape;3289;p14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0" name="Google Shape;3290;p14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1" name="Google Shape;3291;p14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2" name="Google Shape;3292;p14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3" name="Google Shape;3293;p14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4" name="Google Shape;3294;p14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5" name="Google Shape;3295;p14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296" name="Google Shape;3296;p14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297" name="Google Shape;3297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8" name="Google Shape;3298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9" name="Google Shape;3299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0" name="Google Shape;3300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1" name="Google Shape;3301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2" name="Google Shape;3302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3" name="Google Shape;3303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4" name="Google Shape;3304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5" name="Google Shape;3305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6" name="Google Shape;3306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7" name="Google Shape;3307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8" name="Google Shape;3308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9" name="Google Shape;3309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0" name="Google Shape;3310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1" name="Google Shape;3311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2" name="Google Shape;3312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3" name="Google Shape;3313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4" name="Google Shape;3314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5" name="Google Shape;3315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6" name="Google Shape;331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7" name="Google Shape;3317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8" name="Google Shape;3318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9" name="Google Shape;3319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0" name="Google Shape;3320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1" name="Google Shape;3321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2" name="Google Shape;3322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3" name="Google Shape;3323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4" name="Google Shape;3324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5" name="Google Shape;3325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6" name="Google Shape;3326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7" name="Google Shape;332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8" name="Google Shape;3328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9" name="Google Shape;3329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0" name="Google Shape;3330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1" name="Google Shape;3331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2" name="Google Shape;3332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3" name="Google Shape;3333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4" name="Google Shape;3334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5" name="Google Shape;3335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6" name="Google Shape;3336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7" name="Google Shape;3337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8" name="Google Shape;3338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9" name="Google Shape;3339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0" name="Google Shape;3340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1" name="Google Shape;3341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2" name="Google Shape;3342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3" name="Google Shape;3343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4" name="Google Shape;3344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5" name="Google Shape;3345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6" name="Google Shape;3346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7" name="Google Shape;3347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8" name="Google Shape;3348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9" name="Google Shape;3349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0" name="Google Shape;3350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1" name="Google Shape;3351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2" name="Google Shape;3352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3" name="Google Shape;3353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4" name="Google Shape;3354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5" name="Google Shape;3355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6" name="Google Shape;3356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7" name="Google Shape;3357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8" name="Google Shape;3358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9" name="Google Shape;3359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0" name="Google Shape;3360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1" name="Google Shape;3361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2" name="Google Shape;3362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3" name="Google Shape;3363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4" name="Google Shape;3364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5" name="Google Shape;3365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6" name="Google Shape;3366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367" name="Google Shape;3367;p14"/>
          <p:cNvGrpSpPr/>
          <p:nvPr/>
        </p:nvGrpSpPr>
        <p:grpSpPr>
          <a:xfrm>
            <a:off x="9132847" y="189110"/>
            <a:ext cx="719100" cy="530239"/>
            <a:chOff x="5165350" y="2018400"/>
            <a:chExt cx="244825" cy="180525"/>
          </a:xfrm>
        </p:grpSpPr>
        <p:sp>
          <p:nvSpPr>
            <p:cNvPr id="3368" name="Google Shape;3368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9" name="Google Shape;3369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0" name="Google Shape;3370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1" name="Google Shape;3371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2" name="Google Shape;3372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73" name="Google Shape;3373;p14"/>
          <p:cNvGrpSpPr/>
          <p:nvPr/>
        </p:nvGrpSpPr>
        <p:grpSpPr>
          <a:xfrm rot="10800000" flipH="1">
            <a:off x="11653147" y="189110"/>
            <a:ext cx="719100" cy="530239"/>
            <a:chOff x="5165350" y="2018400"/>
            <a:chExt cx="244825" cy="180525"/>
          </a:xfrm>
        </p:grpSpPr>
        <p:sp>
          <p:nvSpPr>
            <p:cNvPr id="3374" name="Google Shape;3374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5" name="Google Shape;3375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6" name="Google Shape;3376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7" name="Google Shape;3377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8" name="Google Shape;3378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79" name="Google Shape;3379;p14"/>
          <p:cNvGrpSpPr/>
          <p:nvPr/>
        </p:nvGrpSpPr>
        <p:grpSpPr>
          <a:xfrm flipH="1">
            <a:off x="2339257" y="184204"/>
            <a:ext cx="719100" cy="530239"/>
            <a:chOff x="5165350" y="2018400"/>
            <a:chExt cx="244825" cy="180525"/>
          </a:xfrm>
        </p:grpSpPr>
        <p:sp>
          <p:nvSpPr>
            <p:cNvPr id="3380" name="Google Shape;3380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1" name="Google Shape;3381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2" name="Google Shape;3382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3" name="Google Shape;3383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4" name="Google Shape;3384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85" name="Google Shape;3385;p14"/>
          <p:cNvGrpSpPr/>
          <p:nvPr/>
        </p:nvGrpSpPr>
        <p:grpSpPr>
          <a:xfrm rot="10800000">
            <a:off x="-181043" y="184204"/>
            <a:ext cx="719100" cy="530239"/>
            <a:chOff x="5165350" y="2018400"/>
            <a:chExt cx="244825" cy="180525"/>
          </a:xfrm>
        </p:grpSpPr>
        <p:sp>
          <p:nvSpPr>
            <p:cNvPr id="3386" name="Google Shape;3386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7" name="Google Shape;3387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8" name="Google Shape;3388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9" name="Google Shape;3389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0" name="Google Shape;3390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64951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9" name="Google Shape;3879;p16"/>
          <p:cNvGrpSpPr/>
          <p:nvPr/>
        </p:nvGrpSpPr>
        <p:grpSpPr>
          <a:xfrm rot="10800000" flipH="1">
            <a:off x="10596134" y="4971467"/>
            <a:ext cx="2289524" cy="2791611"/>
            <a:chOff x="8006881" y="-628755"/>
            <a:chExt cx="1717143" cy="2093708"/>
          </a:xfrm>
        </p:grpSpPr>
        <p:sp>
          <p:nvSpPr>
            <p:cNvPr id="3880" name="Google Shape;3880;p16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1" name="Google Shape;3881;p16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2" name="Google Shape;3882;p16"/>
            <p:cNvSpPr/>
            <p:nvPr/>
          </p:nvSpPr>
          <p:spPr>
            <a:xfrm rot="-3947559">
              <a:off x="8377375" y="29014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3" name="Google Shape;3883;p16"/>
            <p:cNvSpPr/>
            <p:nvPr/>
          </p:nvSpPr>
          <p:spPr>
            <a:xfrm rot="-3947559">
              <a:off x="8472569" y="344462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4" name="Google Shape;3884;p16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5" name="Google Shape;3885;p16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6" name="Google Shape;3886;p16"/>
            <p:cNvSpPr/>
            <p:nvPr/>
          </p:nvSpPr>
          <p:spPr>
            <a:xfrm rot="-3947559">
              <a:off x="8614096" y="550016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7" name="Google Shape;3887;p16"/>
            <p:cNvSpPr/>
            <p:nvPr/>
          </p:nvSpPr>
          <p:spPr>
            <a:xfrm rot="-3947559">
              <a:off x="8937120" y="1178253"/>
              <a:ext cx="138758" cy="32286"/>
            </a:xfrm>
            <a:custGeom>
              <a:avLst/>
              <a:gdLst/>
              <a:ahLst/>
              <a:cxnLst/>
              <a:rect l="l" t="t" r="r" b="b"/>
              <a:pathLst>
                <a:path w="1371" h="319" extrusionOk="0">
                  <a:moveTo>
                    <a:pt x="64" y="0"/>
                  </a:moveTo>
                  <a:cubicBezTo>
                    <a:pt x="21" y="0"/>
                    <a:pt x="0" y="64"/>
                    <a:pt x="46" y="85"/>
                  </a:cubicBezTo>
                  <a:cubicBezTo>
                    <a:pt x="357" y="227"/>
                    <a:pt x="717" y="318"/>
                    <a:pt x="1067" y="318"/>
                  </a:cubicBezTo>
                  <a:cubicBezTo>
                    <a:pt x="1148" y="318"/>
                    <a:pt x="1228" y="313"/>
                    <a:pt x="1307" y="303"/>
                  </a:cubicBezTo>
                  <a:cubicBezTo>
                    <a:pt x="1367" y="296"/>
                    <a:pt x="1371" y="194"/>
                    <a:pt x="1307" y="191"/>
                  </a:cubicBezTo>
                  <a:cubicBezTo>
                    <a:pt x="874" y="180"/>
                    <a:pt x="497" y="145"/>
                    <a:pt x="82" y="4"/>
                  </a:cubicBezTo>
                  <a:cubicBezTo>
                    <a:pt x="76" y="1"/>
                    <a:pt x="70" y="0"/>
                    <a:pt x="6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8" name="Google Shape;3888;p16"/>
            <p:cNvSpPr/>
            <p:nvPr/>
          </p:nvSpPr>
          <p:spPr>
            <a:xfrm rot="-3947559">
              <a:off x="8828886" y="944220"/>
              <a:ext cx="215678" cy="130459"/>
            </a:xfrm>
            <a:custGeom>
              <a:avLst/>
              <a:gdLst/>
              <a:ahLst/>
              <a:cxnLst/>
              <a:rect l="l" t="t" r="r" b="b"/>
              <a:pathLst>
                <a:path w="2131" h="1289" extrusionOk="0">
                  <a:moveTo>
                    <a:pt x="39" y="1"/>
                  </a:moveTo>
                  <a:cubicBezTo>
                    <a:pt x="19" y="1"/>
                    <a:pt x="1" y="24"/>
                    <a:pt x="17" y="41"/>
                  </a:cubicBezTo>
                  <a:cubicBezTo>
                    <a:pt x="555" y="631"/>
                    <a:pt x="1224" y="1029"/>
                    <a:pt x="1978" y="1284"/>
                  </a:cubicBezTo>
                  <a:cubicBezTo>
                    <a:pt x="1987" y="1287"/>
                    <a:pt x="1997" y="1288"/>
                    <a:pt x="2006" y="1288"/>
                  </a:cubicBezTo>
                  <a:cubicBezTo>
                    <a:pt x="2086" y="1288"/>
                    <a:pt x="2130" y="1164"/>
                    <a:pt x="2041" y="1135"/>
                  </a:cubicBezTo>
                  <a:cubicBezTo>
                    <a:pt x="1301" y="887"/>
                    <a:pt x="658" y="494"/>
                    <a:pt x="53" y="6"/>
                  </a:cubicBezTo>
                  <a:cubicBezTo>
                    <a:pt x="49" y="2"/>
                    <a:pt x="44" y="1"/>
                    <a:pt x="3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9" name="Google Shape;3889;p16"/>
            <p:cNvSpPr/>
            <p:nvPr/>
          </p:nvSpPr>
          <p:spPr>
            <a:xfrm rot="-3947559">
              <a:off x="8753720" y="654097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0" name="Google Shape;3890;p16"/>
            <p:cNvSpPr/>
            <p:nvPr/>
          </p:nvSpPr>
          <p:spPr>
            <a:xfrm rot="-3947559">
              <a:off x="8669768" y="326067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1" name="Google Shape;3891;p16"/>
            <p:cNvSpPr/>
            <p:nvPr/>
          </p:nvSpPr>
          <p:spPr>
            <a:xfrm rot="-3947559">
              <a:off x="8765431" y="167519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2" name="Google Shape;3892;p16"/>
            <p:cNvSpPr/>
            <p:nvPr/>
          </p:nvSpPr>
          <p:spPr>
            <a:xfrm rot="-3947559">
              <a:off x="8904315" y="1030091"/>
              <a:ext cx="109812" cy="69936"/>
            </a:xfrm>
            <a:custGeom>
              <a:avLst/>
              <a:gdLst/>
              <a:ahLst/>
              <a:cxnLst/>
              <a:rect l="l" t="t" r="r" b="b"/>
              <a:pathLst>
                <a:path w="1085" h="691" extrusionOk="0">
                  <a:moveTo>
                    <a:pt x="34" y="0"/>
                  </a:moveTo>
                  <a:cubicBezTo>
                    <a:pt x="15" y="0"/>
                    <a:pt x="0" y="31"/>
                    <a:pt x="21" y="45"/>
                  </a:cubicBezTo>
                  <a:cubicBezTo>
                    <a:pt x="336" y="269"/>
                    <a:pt x="674" y="527"/>
                    <a:pt x="1027" y="688"/>
                  </a:cubicBezTo>
                  <a:cubicBezTo>
                    <a:pt x="1032" y="690"/>
                    <a:pt x="1036" y="691"/>
                    <a:pt x="1041" y="691"/>
                  </a:cubicBezTo>
                  <a:cubicBezTo>
                    <a:pt x="1068" y="691"/>
                    <a:pt x="1084" y="652"/>
                    <a:pt x="1060" y="633"/>
                  </a:cubicBezTo>
                  <a:cubicBezTo>
                    <a:pt x="763" y="384"/>
                    <a:pt x="384" y="189"/>
                    <a:pt x="45" y="3"/>
                  </a:cubicBezTo>
                  <a:cubicBezTo>
                    <a:pt x="41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3" name="Google Shape;3893;p16"/>
            <p:cNvSpPr/>
            <p:nvPr/>
          </p:nvSpPr>
          <p:spPr>
            <a:xfrm rot="-3947559">
              <a:off x="9022390" y="1227586"/>
              <a:ext cx="51819" cy="13258"/>
            </a:xfrm>
            <a:custGeom>
              <a:avLst/>
              <a:gdLst/>
              <a:ahLst/>
              <a:cxnLst/>
              <a:rect l="l" t="t" r="r" b="b"/>
              <a:pathLst>
                <a:path w="512" h="131" extrusionOk="0">
                  <a:moveTo>
                    <a:pt x="44" y="0"/>
                  </a:moveTo>
                  <a:cubicBezTo>
                    <a:pt x="19" y="0"/>
                    <a:pt x="0" y="37"/>
                    <a:pt x="25" y="54"/>
                  </a:cubicBezTo>
                  <a:cubicBezTo>
                    <a:pt x="96" y="101"/>
                    <a:pt x="195" y="131"/>
                    <a:pt x="289" y="131"/>
                  </a:cubicBezTo>
                  <a:cubicBezTo>
                    <a:pt x="362" y="131"/>
                    <a:pt x="433" y="113"/>
                    <a:pt x="488" y="72"/>
                  </a:cubicBezTo>
                  <a:cubicBezTo>
                    <a:pt x="512" y="54"/>
                    <a:pt x="500" y="9"/>
                    <a:pt x="471" y="9"/>
                  </a:cubicBezTo>
                  <a:cubicBezTo>
                    <a:pt x="468" y="9"/>
                    <a:pt x="466" y="9"/>
                    <a:pt x="463" y="10"/>
                  </a:cubicBezTo>
                  <a:cubicBezTo>
                    <a:pt x="397" y="24"/>
                    <a:pt x="336" y="51"/>
                    <a:pt x="265" y="51"/>
                  </a:cubicBezTo>
                  <a:cubicBezTo>
                    <a:pt x="263" y="51"/>
                    <a:pt x="261" y="51"/>
                    <a:pt x="258" y="51"/>
                  </a:cubicBezTo>
                  <a:cubicBezTo>
                    <a:pt x="188" y="51"/>
                    <a:pt x="121" y="30"/>
                    <a:pt x="55" y="3"/>
                  </a:cubicBezTo>
                  <a:cubicBezTo>
                    <a:pt x="51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4" name="Google Shape;3894;p16"/>
            <p:cNvSpPr/>
            <p:nvPr/>
          </p:nvSpPr>
          <p:spPr>
            <a:xfrm rot="-3947559">
              <a:off x="8776497" y="771586"/>
              <a:ext cx="140378" cy="175497"/>
            </a:xfrm>
            <a:custGeom>
              <a:avLst/>
              <a:gdLst/>
              <a:ahLst/>
              <a:cxnLst/>
              <a:rect l="l" t="t" r="r" b="b"/>
              <a:pathLst>
                <a:path w="1387" h="1734" extrusionOk="0">
                  <a:moveTo>
                    <a:pt x="24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244" y="720"/>
                    <a:pt x="694" y="1309"/>
                    <a:pt x="1297" y="1725"/>
                  </a:cubicBezTo>
                  <a:cubicBezTo>
                    <a:pt x="1305" y="1731"/>
                    <a:pt x="1313" y="1733"/>
                    <a:pt x="1322" y="1733"/>
                  </a:cubicBezTo>
                  <a:cubicBezTo>
                    <a:pt x="1358" y="1733"/>
                    <a:pt x="1386" y="1685"/>
                    <a:pt x="1350" y="1659"/>
                  </a:cubicBezTo>
                  <a:cubicBezTo>
                    <a:pt x="750" y="1238"/>
                    <a:pt x="316" y="692"/>
                    <a:pt x="40" y="12"/>
                  </a:cubicBezTo>
                  <a:cubicBezTo>
                    <a:pt x="37" y="3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5" name="Google Shape;3895;p16"/>
            <p:cNvSpPr/>
            <p:nvPr/>
          </p:nvSpPr>
          <p:spPr>
            <a:xfrm rot="-3947559">
              <a:off x="8726471" y="415225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6" name="Google Shape;3896;p16"/>
            <p:cNvSpPr/>
            <p:nvPr/>
          </p:nvSpPr>
          <p:spPr>
            <a:xfrm rot="-3947559">
              <a:off x="8867219" y="323206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7" name="Google Shape;3897;p16"/>
            <p:cNvSpPr/>
            <p:nvPr/>
          </p:nvSpPr>
          <p:spPr>
            <a:xfrm rot="-3947559">
              <a:off x="9232388" y="314213"/>
              <a:ext cx="174789" cy="113861"/>
            </a:xfrm>
            <a:custGeom>
              <a:avLst/>
              <a:gdLst/>
              <a:ahLst/>
              <a:cxnLst/>
              <a:rect l="l" t="t" r="r" b="b"/>
              <a:pathLst>
                <a:path w="1727" h="1125" extrusionOk="0">
                  <a:moveTo>
                    <a:pt x="74" y="1"/>
                  </a:moveTo>
                  <a:cubicBezTo>
                    <a:pt x="33" y="1"/>
                    <a:pt x="1" y="62"/>
                    <a:pt x="40" y="100"/>
                  </a:cubicBezTo>
                  <a:cubicBezTo>
                    <a:pt x="509" y="540"/>
                    <a:pt x="1065" y="914"/>
                    <a:pt x="1678" y="1123"/>
                  </a:cubicBezTo>
                  <a:cubicBezTo>
                    <a:pt x="1681" y="1124"/>
                    <a:pt x="1684" y="1125"/>
                    <a:pt x="1687" y="1125"/>
                  </a:cubicBezTo>
                  <a:cubicBezTo>
                    <a:pt x="1713" y="1125"/>
                    <a:pt x="1727" y="1087"/>
                    <a:pt x="1696" y="1074"/>
                  </a:cubicBezTo>
                  <a:cubicBezTo>
                    <a:pt x="1113" y="784"/>
                    <a:pt x="586" y="461"/>
                    <a:pt x="106" y="15"/>
                  </a:cubicBezTo>
                  <a:cubicBezTo>
                    <a:pt x="96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8" name="Google Shape;3898;p16"/>
            <p:cNvSpPr/>
            <p:nvPr/>
          </p:nvSpPr>
          <p:spPr>
            <a:xfrm rot="-3947559">
              <a:off x="9147043" y="536604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9" name="Google Shape;3899;p16"/>
            <p:cNvSpPr/>
            <p:nvPr/>
          </p:nvSpPr>
          <p:spPr>
            <a:xfrm rot="-3947559">
              <a:off x="9209148" y="801147"/>
              <a:ext cx="30262" cy="221953"/>
            </a:xfrm>
            <a:custGeom>
              <a:avLst/>
              <a:gdLst/>
              <a:ahLst/>
              <a:cxnLst/>
              <a:rect l="l" t="t" r="r" b="b"/>
              <a:pathLst>
                <a:path w="299" h="2193" extrusionOk="0">
                  <a:moveTo>
                    <a:pt x="252" y="1"/>
                  </a:moveTo>
                  <a:cubicBezTo>
                    <a:pt x="232" y="1"/>
                    <a:pt x="211" y="13"/>
                    <a:pt x="204" y="38"/>
                  </a:cubicBezTo>
                  <a:cubicBezTo>
                    <a:pt x="36" y="722"/>
                    <a:pt x="1" y="1474"/>
                    <a:pt x="95" y="2172"/>
                  </a:cubicBezTo>
                  <a:cubicBezTo>
                    <a:pt x="97" y="2186"/>
                    <a:pt x="108" y="2192"/>
                    <a:pt x="118" y="2192"/>
                  </a:cubicBezTo>
                  <a:cubicBezTo>
                    <a:pt x="131" y="2192"/>
                    <a:pt x="145" y="2182"/>
                    <a:pt x="145" y="2165"/>
                  </a:cubicBezTo>
                  <a:cubicBezTo>
                    <a:pt x="136" y="1443"/>
                    <a:pt x="190" y="764"/>
                    <a:pt x="293" y="51"/>
                  </a:cubicBezTo>
                  <a:cubicBezTo>
                    <a:pt x="298" y="18"/>
                    <a:pt x="276" y="1"/>
                    <a:pt x="2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0" name="Google Shape;3900;p16"/>
            <p:cNvSpPr/>
            <p:nvPr/>
          </p:nvSpPr>
          <p:spPr>
            <a:xfrm rot="-3947559">
              <a:off x="9189006" y="1028180"/>
              <a:ext cx="16092" cy="137341"/>
            </a:xfrm>
            <a:custGeom>
              <a:avLst/>
              <a:gdLst/>
              <a:ahLst/>
              <a:cxnLst/>
              <a:rect l="l" t="t" r="r" b="b"/>
              <a:pathLst>
                <a:path w="159" h="1357" extrusionOk="0">
                  <a:moveTo>
                    <a:pt x="103" y="1"/>
                  </a:moveTo>
                  <a:cubicBezTo>
                    <a:pt x="88" y="1"/>
                    <a:pt x="72" y="10"/>
                    <a:pt x="70" y="28"/>
                  </a:cubicBezTo>
                  <a:cubicBezTo>
                    <a:pt x="0" y="447"/>
                    <a:pt x="15" y="900"/>
                    <a:pt x="6" y="1327"/>
                  </a:cubicBezTo>
                  <a:cubicBezTo>
                    <a:pt x="6" y="1346"/>
                    <a:pt x="21" y="1356"/>
                    <a:pt x="35" y="1356"/>
                  </a:cubicBezTo>
                  <a:cubicBezTo>
                    <a:pt x="46" y="1356"/>
                    <a:pt x="56" y="1349"/>
                    <a:pt x="57" y="1334"/>
                  </a:cubicBezTo>
                  <a:cubicBezTo>
                    <a:pt x="95" y="906"/>
                    <a:pt x="159" y="456"/>
                    <a:pt x="133" y="28"/>
                  </a:cubicBezTo>
                  <a:cubicBezTo>
                    <a:pt x="132" y="10"/>
                    <a:pt x="118" y="1"/>
                    <a:pt x="10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1" name="Google Shape;3901;p16"/>
            <p:cNvSpPr/>
            <p:nvPr/>
          </p:nvSpPr>
          <p:spPr>
            <a:xfrm rot="-3947559">
              <a:off x="8322647" y="111783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2" name="Google Shape;3902;p16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3" name="Google Shape;3903;p16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4" name="Google Shape;3904;p16"/>
            <p:cNvSpPr/>
            <p:nvPr/>
          </p:nvSpPr>
          <p:spPr>
            <a:xfrm rot="-3947559">
              <a:off x="7951171" y="-216112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5" name="Google Shape;3905;p16"/>
            <p:cNvSpPr/>
            <p:nvPr/>
          </p:nvSpPr>
          <p:spPr>
            <a:xfrm rot="-3947559">
              <a:off x="8123261" y="-272026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6" name="Google Shape;3906;p16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7" name="Google Shape;3907;p16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8" name="Google Shape;3908;p16"/>
            <p:cNvSpPr/>
            <p:nvPr/>
          </p:nvSpPr>
          <p:spPr>
            <a:xfrm rot="-3947559">
              <a:off x="8226332" y="-117585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9" name="Google Shape;3909;p16"/>
            <p:cNvSpPr/>
            <p:nvPr/>
          </p:nvSpPr>
          <p:spPr>
            <a:xfrm rot="-3947559">
              <a:off x="8181250" y="286134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0" name="Google Shape;3910;p16"/>
            <p:cNvSpPr/>
            <p:nvPr/>
          </p:nvSpPr>
          <p:spPr>
            <a:xfrm rot="-3947559">
              <a:off x="8309193" y="80636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1" name="Google Shape;3911;p16"/>
            <p:cNvSpPr/>
            <p:nvPr/>
          </p:nvSpPr>
          <p:spPr>
            <a:xfrm rot="-3947559">
              <a:off x="8387924" y="-140737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2" name="Google Shape;3912;p16"/>
            <p:cNvSpPr/>
            <p:nvPr/>
          </p:nvSpPr>
          <p:spPr>
            <a:xfrm rot="-3947559">
              <a:off x="8447608" y="-379828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3" name="Google Shape;3913;p16"/>
            <p:cNvSpPr/>
            <p:nvPr/>
          </p:nvSpPr>
          <p:spPr>
            <a:xfrm rot="-3947559">
              <a:off x="8610106" y="-364792"/>
              <a:ext cx="392086" cy="241385"/>
            </a:xfrm>
            <a:custGeom>
              <a:avLst/>
              <a:gdLst/>
              <a:ahLst/>
              <a:cxnLst/>
              <a:rect l="l" t="t" r="r" b="b"/>
              <a:pathLst>
                <a:path w="3874" h="2385" extrusionOk="0">
                  <a:moveTo>
                    <a:pt x="3690" y="1"/>
                  </a:moveTo>
                  <a:cubicBezTo>
                    <a:pt x="2922" y="1"/>
                    <a:pt x="2113" y="564"/>
                    <a:pt x="1466" y="916"/>
                  </a:cubicBezTo>
                  <a:cubicBezTo>
                    <a:pt x="862" y="1246"/>
                    <a:pt x="314" y="1620"/>
                    <a:pt x="30" y="2268"/>
                  </a:cubicBezTo>
                  <a:cubicBezTo>
                    <a:pt x="0" y="2334"/>
                    <a:pt x="58" y="2384"/>
                    <a:pt x="114" y="2384"/>
                  </a:cubicBezTo>
                  <a:cubicBezTo>
                    <a:pt x="144" y="2384"/>
                    <a:pt x="174" y="2370"/>
                    <a:pt x="190" y="2335"/>
                  </a:cubicBezTo>
                  <a:cubicBezTo>
                    <a:pt x="493" y="1629"/>
                    <a:pt x="1153" y="1262"/>
                    <a:pt x="1799" y="919"/>
                  </a:cubicBezTo>
                  <a:cubicBezTo>
                    <a:pt x="2460" y="567"/>
                    <a:pt x="3104" y="238"/>
                    <a:pt x="3838" y="67"/>
                  </a:cubicBezTo>
                  <a:cubicBezTo>
                    <a:pt x="3870" y="59"/>
                    <a:pt x="3873" y="11"/>
                    <a:pt x="3838" y="8"/>
                  </a:cubicBezTo>
                  <a:cubicBezTo>
                    <a:pt x="3789" y="3"/>
                    <a:pt x="3740" y="1"/>
                    <a:pt x="369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4" name="Google Shape;3914;p16"/>
            <p:cNvSpPr/>
            <p:nvPr/>
          </p:nvSpPr>
          <p:spPr>
            <a:xfrm rot="-3947559">
              <a:off x="8287983" y="181480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5" name="Google Shape;3915;p16"/>
            <p:cNvSpPr/>
            <p:nvPr/>
          </p:nvSpPr>
          <p:spPr>
            <a:xfrm rot="-3947559">
              <a:off x="8184014" y="38324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6" name="Google Shape;3916;p16"/>
            <p:cNvSpPr/>
            <p:nvPr/>
          </p:nvSpPr>
          <p:spPr>
            <a:xfrm rot="-3947559">
              <a:off x="8370947" y="-61713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7" name="Google Shape;3917;p16"/>
            <p:cNvSpPr/>
            <p:nvPr/>
          </p:nvSpPr>
          <p:spPr>
            <a:xfrm rot="-3947559">
              <a:off x="8579335" y="-290248"/>
              <a:ext cx="153029" cy="207277"/>
            </a:xfrm>
            <a:custGeom>
              <a:avLst/>
              <a:gdLst/>
              <a:ahLst/>
              <a:cxnLst/>
              <a:rect l="l" t="t" r="r" b="b"/>
              <a:pathLst>
                <a:path w="1512" h="2048" extrusionOk="0">
                  <a:moveTo>
                    <a:pt x="1494" y="0"/>
                  </a:moveTo>
                  <a:cubicBezTo>
                    <a:pt x="1492" y="0"/>
                    <a:pt x="1489" y="1"/>
                    <a:pt x="1487" y="2"/>
                  </a:cubicBezTo>
                  <a:cubicBezTo>
                    <a:pt x="832" y="525"/>
                    <a:pt x="308" y="1222"/>
                    <a:pt x="10" y="2006"/>
                  </a:cubicBezTo>
                  <a:cubicBezTo>
                    <a:pt x="1" y="2030"/>
                    <a:pt x="21" y="2048"/>
                    <a:pt x="41" y="2048"/>
                  </a:cubicBezTo>
                  <a:cubicBezTo>
                    <a:pt x="52" y="2048"/>
                    <a:pt x="63" y="2042"/>
                    <a:pt x="68" y="2030"/>
                  </a:cubicBezTo>
                  <a:cubicBezTo>
                    <a:pt x="410" y="1252"/>
                    <a:pt x="868" y="594"/>
                    <a:pt x="1501" y="22"/>
                  </a:cubicBezTo>
                  <a:cubicBezTo>
                    <a:pt x="1511" y="13"/>
                    <a:pt x="1504" y="0"/>
                    <a:pt x="149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8" name="Google Shape;3918;p16"/>
            <p:cNvSpPr/>
            <p:nvPr/>
          </p:nvSpPr>
          <p:spPr>
            <a:xfrm rot="-3947559">
              <a:off x="8772733" y="-213150"/>
              <a:ext cx="122059" cy="88761"/>
            </a:xfrm>
            <a:custGeom>
              <a:avLst/>
              <a:gdLst/>
              <a:ahLst/>
              <a:cxnLst/>
              <a:rect l="l" t="t" r="r" b="b"/>
              <a:pathLst>
                <a:path w="1206" h="877" extrusionOk="0">
                  <a:moveTo>
                    <a:pt x="1171" y="1"/>
                  </a:moveTo>
                  <a:cubicBezTo>
                    <a:pt x="1169" y="1"/>
                    <a:pt x="1167" y="1"/>
                    <a:pt x="1165" y="2"/>
                  </a:cubicBezTo>
                  <a:cubicBezTo>
                    <a:pt x="713" y="133"/>
                    <a:pt x="275" y="403"/>
                    <a:pt x="21" y="808"/>
                  </a:cubicBezTo>
                  <a:cubicBezTo>
                    <a:pt x="1" y="842"/>
                    <a:pt x="28" y="877"/>
                    <a:pt x="58" y="877"/>
                  </a:cubicBezTo>
                  <a:cubicBezTo>
                    <a:pt x="69" y="877"/>
                    <a:pt x="80" y="872"/>
                    <a:pt x="89" y="860"/>
                  </a:cubicBezTo>
                  <a:cubicBezTo>
                    <a:pt x="387" y="483"/>
                    <a:pt x="717" y="204"/>
                    <a:pt x="1179" y="53"/>
                  </a:cubicBezTo>
                  <a:cubicBezTo>
                    <a:pt x="1205" y="44"/>
                    <a:pt x="1195" y="1"/>
                    <a:pt x="117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9" name="Google Shape;3919;p16"/>
            <p:cNvSpPr/>
            <p:nvPr/>
          </p:nvSpPr>
          <p:spPr>
            <a:xfrm rot="-3947559">
              <a:off x="9061535" y="96002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0" name="Google Shape;3920;p16"/>
            <p:cNvSpPr/>
            <p:nvPr/>
          </p:nvSpPr>
          <p:spPr>
            <a:xfrm rot="-3947559">
              <a:off x="8736573" y="132409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1" name="Google Shape;3921;p16"/>
            <p:cNvSpPr/>
            <p:nvPr/>
          </p:nvSpPr>
          <p:spPr>
            <a:xfrm rot="-3947559">
              <a:off x="8468154" y="336111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2" name="Google Shape;3922;p16"/>
            <p:cNvSpPr/>
            <p:nvPr/>
          </p:nvSpPr>
          <p:spPr>
            <a:xfrm rot="-3947559">
              <a:off x="8330122" y="429856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3" name="Google Shape;3923;p16"/>
            <p:cNvSpPr/>
            <p:nvPr/>
          </p:nvSpPr>
          <p:spPr>
            <a:xfrm rot="-3947559">
              <a:off x="8080070" y="-338482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24" name="Google Shape;3924;p16"/>
          <p:cNvGrpSpPr/>
          <p:nvPr/>
        </p:nvGrpSpPr>
        <p:grpSpPr>
          <a:xfrm>
            <a:off x="-693658" y="4971467"/>
            <a:ext cx="2289524" cy="2791611"/>
            <a:chOff x="-437869" y="3828270"/>
            <a:chExt cx="1717143" cy="2093708"/>
          </a:xfrm>
        </p:grpSpPr>
        <p:sp>
          <p:nvSpPr>
            <p:cNvPr id="3925" name="Google Shape;3925;p16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6" name="Google Shape;3926;p16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7" name="Google Shape;3927;p16"/>
            <p:cNvSpPr/>
            <p:nvPr/>
          </p:nvSpPr>
          <p:spPr>
            <a:xfrm rot="6852441">
              <a:off x="-44816" y="406689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8" name="Google Shape;3928;p16"/>
            <p:cNvSpPr/>
            <p:nvPr/>
          </p:nvSpPr>
          <p:spPr>
            <a:xfrm rot="6852441">
              <a:off x="-469954" y="4189790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9" name="Google Shape;3929;p16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0" name="Google Shape;3930;p16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1" name="Google Shape;3931;p16"/>
            <p:cNvSpPr/>
            <p:nvPr/>
          </p:nvSpPr>
          <p:spPr>
            <a:xfrm rot="6852441">
              <a:off x="-440842" y="4204772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2" name="Google Shape;3932;p16"/>
            <p:cNvSpPr/>
            <p:nvPr/>
          </p:nvSpPr>
          <p:spPr>
            <a:xfrm rot="6852441">
              <a:off x="334166" y="4349161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3" name="Google Shape;3933;p16"/>
            <p:cNvSpPr/>
            <p:nvPr/>
          </p:nvSpPr>
          <p:spPr>
            <a:xfrm rot="6852441">
              <a:off x="435323" y="4482969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4" name="Google Shape;3934;p16"/>
            <p:cNvSpPr/>
            <p:nvPr/>
          </p:nvSpPr>
          <p:spPr>
            <a:xfrm rot="6852441">
              <a:off x="457267" y="4672791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5" name="Google Shape;3935;p16"/>
            <p:cNvSpPr/>
            <p:nvPr/>
          </p:nvSpPr>
          <p:spPr>
            <a:xfrm rot="6852441">
              <a:off x="457260" y="4642281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6" name="Google Shape;3936;p16"/>
            <p:cNvSpPr/>
            <p:nvPr/>
          </p:nvSpPr>
          <p:spPr>
            <a:xfrm rot="6852441">
              <a:off x="387460" y="4824580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7" name="Google Shape;3937;p16"/>
            <p:cNvSpPr/>
            <p:nvPr/>
          </p:nvSpPr>
          <p:spPr>
            <a:xfrm rot="6852441">
              <a:off x="69278" y="4589927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8" name="Google Shape;3938;p16"/>
            <p:cNvSpPr/>
            <p:nvPr/>
          </p:nvSpPr>
          <p:spPr>
            <a:xfrm rot="6852441">
              <a:off x="-319526" y="4092020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9" name="Google Shape;3939;p16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0" name="Google Shape;3940;p16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1" name="Google Shape;3941;p16"/>
            <p:cNvSpPr/>
            <p:nvPr/>
          </p:nvSpPr>
          <p:spPr>
            <a:xfrm rot="6852441">
              <a:off x="142533" y="4935274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2" name="Google Shape;3942;p16"/>
            <p:cNvSpPr/>
            <p:nvPr/>
          </p:nvSpPr>
          <p:spPr>
            <a:xfrm rot="6852441">
              <a:off x="-53544" y="4639383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3" name="Google Shape;3943;p16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4" name="Google Shape;3944;p16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5" name="Google Shape;3945;p16"/>
            <p:cNvSpPr/>
            <p:nvPr/>
          </p:nvSpPr>
          <p:spPr>
            <a:xfrm rot="6852441">
              <a:off x="168774" y="4529070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6" name="Google Shape;3946;p16"/>
            <p:cNvSpPr/>
            <p:nvPr/>
          </p:nvSpPr>
          <p:spPr>
            <a:xfrm rot="6852441">
              <a:off x="1044686" y="4879565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7" name="Google Shape;3947;p16"/>
            <p:cNvSpPr/>
            <p:nvPr/>
          </p:nvSpPr>
          <p:spPr>
            <a:xfrm rot="6852441">
              <a:off x="940932" y="4969279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8" name="Google Shape;3948;p16"/>
            <p:cNvSpPr/>
            <p:nvPr/>
          </p:nvSpPr>
          <p:spPr>
            <a:xfrm rot="6852441">
              <a:off x="740344" y="5122134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9" name="Google Shape;3949;p16"/>
            <p:cNvSpPr/>
            <p:nvPr/>
          </p:nvSpPr>
          <p:spPr>
            <a:xfrm rot="6852441">
              <a:off x="503443" y="5276917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0" name="Google Shape;3950;p16"/>
            <p:cNvSpPr/>
            <p:nvPr/>
          </p:nvSpPr>
          <p:spPr>
            <a:xfrm rot="6852441">
              <a:off x="981068" y="4985737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1" name="Google Shape;3951;p16"/>
            <p:cNvSpPr/>
            <p:nvPr/>
          </p:nvSpPr>
          <p:spPr>
            <a:xfrm rot="6852441">
              <a:off x="1072386" y="486615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2" name="Google Shape;3952;p16"/>
            <p:cNvSpPr/>
            <p:nvPr/>
          </p:nvSpPr>
          <p:spPr>
            <a:xfrm rot="6852441">
              <a:off x="831812" y="5148266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3" name="Google Shape;3953;p16"/>
            <p:cNvSpPr/>
            <p:nvPr/>
          </p:nvSpPr>
          <p:spPr>
            <a:xfrm rot="6852441">
              <a:off x="196281" y="4995005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4" name="Google Shape;3954;p16"/>
            <p:cNvSpPr/>
            <p:nvPr/>
          </p:nvSpPr>
          <p:spPr>
            <a:xfrm rot="6852441">
              <a:off x="434609" y="5020538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5" name="Google Shape;3955;p16"/>
            <p:cNvSpPr/>
            <p:nvPr/>
          </p:nvSpPr>
          <p:spPr>
            <a:xfrm rot="6852441">
              <a:off x="616999" y="4849425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6" name="Google Shape;3956;p16"/>
            <p:cNvSpPr/>
            <p:nvPr/>
          </p:nvSpPr>
          <p:spPr>
            <a:xfrm rot="6852441">
              <a:off x="831748" y="4795051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7" name="Google Shape;3957;p16"/>
            <p:cNvSpPr/>
            <p:nvPr/>
          </p:nvSpPr>
          <p:spPr>
            <a:xfrm rot="6852441">
              <a:off x="-66828" y="4647847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58" name="Google Shape;3958;p16"/>
          <p:cNvGrpSpPr/>
          <p:nvPr/>
        </p:nvGrpSpPr>
        <p:grpSpPr>
          <a:xfrm>
            <a:off x="2619765" y="-255924"/>
            <a:ext cx="719100" cy="530239"/>
            <a:chOff x="5165350" y="2018400"/>
            <a:chExt cx="244825" cy="180525"/>
          </a:xfrm>
        </p:grpSpPr>
        <p:sp>
          <p:nvSpPr>
            <p:cNvPr id="3959" name="Google Shape;3959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0" name="Google Shape;3960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1" name="Google Shape;3961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2" name="Google Shape;3962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3" name="Google Shape;3963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64" name="Google Shape;3964;p16"/>
          <p:cNvGrpSpPr/>
          <p:nvPr/>
        </p:nvGrpSpPr>
        <p:grpSpPr>
          <a:xfrm rot="10800000" flipH="1">
            <a:off x="-390135" y="10"/>
            <a:ext cx="719100" cy="530239"/>
            <a:chOff x="5165350" y="2018400"/>
            <a:chExt cx="244825" cy="180525"/>
          </a:xfrm>
        </p:grpSpPr>
        <p:sp>
          <p:nvSpPr>
            <p:cNvPr id="3965" name="Google Shape;3965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6" name="Google Shape;3966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7" name="Google Shape;3967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8" name="Google Shape;3968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9" name="Google Shape;3969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70" name="Google Shape;3970;p16"/>
          <p:cNvGrpSpPr/>
          <p:nvPr/>
        </p:nvGrpSpPr>
        <p:grpSpPr>
          <a:xfrm rot="10800000" flipH="1">
            <a:off x="5736447" y="10"/>
            <a:ext cx="719100" cy="530239"/>
            <a:chOff x="5165350" y="2018400"/>
            <a:chExt cx="244825" cy="180525"/>
          </a:xfrm>
        </p:grpSpPr>
        <p:sp>
          <p:nvSpPr>
            <p:cNvPr id="3971" name="Google Shape;3971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2" name="Google Shape;3972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3" name="Google Shape;3973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4" name="Google Shape;3974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5" name="Google Shape;3975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76" name="Google Shape;3976;p16"/>
          <p:cNvGrpSpPr/>
          <p:nvPr/>
        </p:nvGrpSpPr>
        <p:grpSpPr>
          <a:xfrm rot="10800000" flipH="1">
            <a:off x="10729970" y="-353675"/>
            <a:ext cx="1219196" cy="883923"/>
            <a:chOff x="5165350" y="2018400"/>
            <a:chExt cx="244825" cy="180525"/>
          </a:xfrm>
        </p:grpSpPr>
        <p:sp>
          <p:nvSpPr>
            <p:cNvPr id="3977" name="Google Shape;3977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8" name="Google Shape;3978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9" name="Google Shape;3979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0" name="Google Shape;3980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1" name="Google Shape;3981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82" name="Google Shape;3982;p16"/>
          <p:cNvGrpSpPr/>
          <p:nvPr/>
        </p:nvGrpSpPr>
        <p:grpSpPr>
          <a:xfrm rot="10800000" flipH="1">
            <a:off x="8537965" y="-255924"/>
            <a:ext cx="719100" cy="530239"/>
            <a:chOff x="5165350" y="2018400"/>
            <a:chExt cx="244825" cy="180525"/>
          </a:xfrm>
        </p:grpSpPr>
        <p:sp>
          <p:nvSpPr>
            <p:cNvPr id="3983" name="Google Shape;3983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4" name="Google Shape;3984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5" name="Google Shape;3985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6" name="Google Shape;3986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7" name="Google Shape;3987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88" name="Google Shape;3988;p16"/>
          <p:cNvGrpSpPr/>
          <p:nvPr/>
        </p:nvGrpSpPr>
        <p:grpSpPr>
          <a:xfrm>
            <a:off x="11865365" y="896181"/>
            <a:ext cx="719100" cy="530239"/>
            <a:chOff x="5165350" y="2018400"/>
            <a:chExt cx="244825" cy="180525"/>
          </a:xfrm>
        </p:grpSpPr>
        <p:sp>
          <p:nvSpPr>
            <p:cNvPr id="3989" name="Google Shape;3989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0" name="Google Shape;3990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1" name="Google Shape;3991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2" name="Google Shape;3992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3" name="Google Shape;3993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994" name="Google Shape;3994;p16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95" name="Google Shape;399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3996" name="Google Shape;3996;p16"/>
          <p:cNvGrpSpPr/>
          <p:nvPr/>
        </p:nvGrpSpPr>
        <p:grpSpPr>
          <a:xfrm rot="10800000" flipH="1">
            <a:off x="341370" y="719337"/>
            <a:ext cx="1219196" cy="883923"/>
            <a:chOff x="5165350" y="2018400"/>
            <a:chExt cx="244825" cy="180525"/>
          </a:xfrm>
        </p:grpSpPr>
        <p:sp>
          <p:nvSpPr>
            <p:cNvPr id="3997" name="Google Shape;3997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8" name="Google Shape;3998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9" name="Google Shape;3999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0" name="Google Shape;4000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1" name="Google Shape;4001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28604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CEE2191-AEB7-478B-A6F7-137E2F7B616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09"/>
              </a:buClr>
              <a:buSzPts val="3300"/>
              <a:buFont typeface="Titan One"/>
              <a:buNone/>
              <a:defRPr sz="3300">
                <a:solidFill>
                  <a:srgbClr val="FF7C09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656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11585A8C-B198-4150-A7EA-F6B9E8EB6D6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CE58-FE09-468D-A383-049C381CEBD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2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A93CE4B-7732-4B18-9F9C-B7A1F9BB51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1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6" indent="-228696" algn="l" defTabSz="91420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0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6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6" indent="-228696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B33C07C-9C36-4A6B-BDEF-F923AA0A25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679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7DEF16B-DD0F-4949-B079-2CFB15ADAD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01" y="1600206"/>
            <a:ext cx="10972800" cy="4525963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26"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80" y="6356516"/>
            <a:ext cx="3860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81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9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1217526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42" indent="-456542" algn="l" defTabSz="121752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43" indent="-380474" algn="l" defTabSz="1217526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886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657" indent="-304383" algn="l" defTabSz="121752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418" indent="-304383" algn="l" defTabSz="121752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155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932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681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6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45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26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82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50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7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539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6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045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FEA"/>
        </a:solidFill>
        <a:effectLst/>
      </p:bgPr>
    </p:bg>
    <p:spTree>
      <p:nvGrpSpPr>
        <p:cNvPr id="1" name="Shape 6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2" name="Google Shape;6722;p39"/>
          <p:cNvGrpSpPr/>
          <p:nvPr/>
        </p:nvGrpSpPr>
        <p:grpSpPr>
          <a:xfrm>
            <a:off x="10521947" y="1162510"/>
            <a:ext cx="719100" cy="530239"/>
            <a:chOff x="5165350" y="2018400"/>
            <a:chExt cx="244825" cy="180525"/>
          </a:xfrm>
        </p:grpSpPr>
        <p:sp>
          <p:nvSpPr>
            <p:cNvPr id="6723" name="Google Shape;6723;p39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24" name="Google Shape;6724;p39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25" name="Google Shape;6725;p39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26" name="Google Shape;6726;p39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27" name="Google Shape;6727;p39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728" name="Google Shape;6728;p39"/>
          <p:cNvGrpSpPr/>
          <p:nvPr/>
        </p:nvGrpSpPr>
        <p:grpSpPr>
          <a:xfrm rot="19208282" flipH="1">
            <a:off x="8137391" y="4721228"/>
            <a:ext cx="703853" cy="724395"/>
            <a:chOff x="271054" y="174557"/>
            <a:chExt cx="667548" cy="651582"/>
          </a:xfrm>
        </p:grpSpPr>
        <p:sp>
          <p:nvSpPr>
            <p:cNvPr id="6729" name="Google Shape;6729;p39"/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0" name="Google Shape;6730;p39"/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1" name="Google Shape;6731;p39"/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2" name="Google Shape;6732;p39"/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3" name="Google Shape;6733;p39"/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4" name="Google Shape;6734;p39"/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5" name="Google Shape;6735;p39"/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6" name="Google Shape;6736;p39"/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7" name="Google Shape;6737;p39"/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8" name="Google Shape;6738;p39"/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39" name="Google Shape;6739;p39"/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40" name="Google Shape;6740;p39"/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41" name="Google Shape;6741;p39"/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42" name="Google Shape;6742;p39"/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743" name="Google Shape;6743;p39"/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C0DB51-AAA9-5ABB-1F5A-85C120FE5557}"/>
              </a:ext>
            </a:extLst>
          </p:cNvPr>
          <p:cNvSpPr txBox="1"/>
          <p:nvPr/>
        </p:nvSpPr>
        <p:spPr>
          <a:xfrm>
            <a:off x="2693723" y="939763"/>
            <a:ext cx="6955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6400" dirty="0" err="1">
                <a:latin typeface="#9Slide05 Phobia" panose="02000506000000020003" pitchFamily="2" charset="0"/>
              </a:rPr>
              <a:t>Thứ</a:t>
            </a:r>
            <a:r>
              <a:rPr lang="vi-VN" sz="6400" dirty="0">
                <a:latin typeface="#9Slide05 Phobia" panose="02000506000000020003" pitchFamily="2" charset="0"/>
              </a:rPr>
              <a:t> … </a:t>
            </a:r>
            <a:r>
              <a:rPr lang="vi-VN" sz="6400" dirty="0" err="1">
                <a:latin typeface="#9Slide05 Phobia" panose="02000506000000020003" pitchFamily="2" charset="0"/>
              </a:rPr>
              <a:t>ngày</a:t>
            </a:r>
            <a:r>
              <a:rPr lang="vi-VN" sz="6400" dirty="0">
                <a:latin typeface="#9Slide05 Phobia" panose="02000506000000020003" pitchFamily="2" charset="0"/>
              </a:rPr>
              <a:t> … </a:t>
            </a:r>
            <a:r>
              <a:rPr lang="vi-VN" sz="6400" dirty="0" err="1">
                <a:latin typeface="#9Slide05 Phobia" panose="02000506000000020003" pitchFamily="2" charset="0"/>
              </a:rPr>
              <a:t>tháng</a:t>
            </a:r>
            <a:r>
              <a:rPr lang="vi-VN" sz="6400" dirty="0">
                <a:latin typeface="#9Slide05 Phobia" panose="02000506000000020003" pitchFamily="2" charset="0"/>
              </a:rPr>
              <a:t> … năm …</a:t>
            </a:r>
            <a:endParaRPr lang="en-US" sz="6400" dirty="0">
              <a:latin typeface="#9Slide05 Phobia" panose="02000506000000020003" pitchFamily="2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91835363-24C4-F2B2-8F7A-B7AC396282AE}"/>
              </a:ext>
            </a:extLst>
          </p:cNvPr>
          <p:cNvSpPr txBox="1"/>
          <p:nvPr/>
        </p:nvSpPr>
        <p:spPr>
          <a:xfrm>
            <a:off x="2703342" y="2134342"/>
            <a:ext cx="6955493" cy="1118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/>
            <a:r>
              <a:rPr lang="vi-VN" sz="6667" b="1" dirty="0" err="1">
                <a:ln/>
                <a:solidFill>
                  <a:srgbClr val="0070C0"/>
                </a:solidFill>
                <a:latin typeface="#9Slide05 Phobia" panose="02000506000000020003" pitchFamily="2" charset="0"/>
              </a:rPr>
              <a:t>Tiếng</a:t>
            </a:r>
            <a:r>
              <a:rPr lang="vi-VN" sz="6667" b="1" dirty="0">
                <a:ln/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vi-VN" sz="6667" b="1" dirty="0" err="1">
                <a:ln/>
                <a:solidFill>
                  <a:srgbClr val="0070C0"/>
                </a:solidFill>
                <a:latin typeface="#9Slide05 Phobia" panose="02000506000000020003" pitchFamily="2" charset="0"/>
              </a:rPr>
              <a:t>Việt</a:t>
            </a:r>
            <a:endParaRPr lang="en-US" sz="6667" b="1" dirty="0">
              <a:ln/>
              <a:solidFill>
                <a:srgbClr val="0070C0"/>
              </a:solidFill>
              <a:latin typeface="#9Slide05 Phobia" panose="02000506000000020003" pitchFamily="2" charset="0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E59A5AC6-A4DA-8F5C-7F58-BF30E4E861D2}"/>
              </a:ext>
            </a:extLst>
          </p:cNvPr>
          <p:cNvSpPr txBox="1"/>
          <p:nvPr/>
        </p:nvSpPr>
        <p:spPr>
          <a:xfrm>
            <a:off x="1722380" y="3296826"/>
            <a:ext cx="879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 dirty="0">
                <a:solidFill>
                  <a:srgbClr val="FF0000"/>
                </a:solidFill>
                <a:latin typeface="+mj-lt"/>
              </a:rPr>
              <a:t>Ôn </a:t>
            </a:r>
            <a:r>
              <a:rPr lang="vi-VN" sz="7200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vi-VN" sz="7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7200" dirty="0" err="1">
                <a:solidFill>
                  <a:srgbClr val="FF0000"/>
                </a:solidFill>
                <a:latin typeface="+mj-lt"/>
              </a:rPr>
              <a:t>cuối</a:t>
            </a:r>
            <a:r>
              <a:rPr lang="vi-VN" sz="7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7200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vi-VN" sz="7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7200" err="1">
                <a:solidFill>
                  <a:srgbClr val="FF0000"/>
                </a:solidFill>
                <a:latin typeface="+mj-lt"/>
              </a:rPr>
              <a:t>kì</a:t>
            </a:r>
            <a:r>
              <a:rPr lang="vi-VN" sz="7200">
                <a:solidFill>
                  <a:srgbClr val="FF0000"/>
                </a:solidFill>
                <a:latin typeface="+mj-lt"/>
              </a:rPr>
              <a:t> </a:t>
            </a:r>
            <a:r>
              <a:rPr lang="en-US" sz="7200">
                <a:solidFill>
                  <a:srgbClr val="FF0000"/>
                </a:solidFill>
                <a:latin typeface="+mj-lt"/>
              </a:rPr>
              <a:t>2</a:t>
            </a:r>
            <a:endParaRPr lang="en-US" sz="7200" dirty="0">
              <a:solidFill>
                <a:srgbClr val="FF0000"/>
              </a:solidFill>
              <a:latin typeface="SVN-Poky's"/>
            </a:endParaRP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23C68525-3299-E4C8-4188-8E1F7E6C1C2D}"/>
              </a:ext>
            </a:extLst>
          </p:cNvPr>
          <p:cNvSpPr txBox="1"/>
          <p:nvPr/>
        </p:nvSpPr>
        <p:spPr>
          <a:xfrm>
            <a:off x="2703342" y="4859325"/>
            <a:ext cx="69554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5867" dirty="0">
                <a:solidFill>
                  <a:srgbClr val="FF7C09"/>
                </a:solidFill>
                <a:latin typeface="#9Slide05 Phobia" panose="02000506000000020003" pitchFamily="2" charset="0"/>
              </a:rPr>
              <a:t>(</a:t>
            </a:r>
            <a:r>
              <a:rPr lang="vi-VN" sz="5867" dirty="0" err="1">
                <a:solidFill>
                  <a:srgbClr val="FF7C09"/>
                </a:solidFill>
                <a:latin typeface="#9Slide05 Phobia" panose="02000506000000020003" pitchFamily="2" charset="0"/>
              </a:rPr>
              <a:t>Tiết</a:t>
            </a:r>
            <a:r>
              <a:rPr lang="vi-VN" sz="5867" dirty="0">
                <a:solidFill>
                  <a:srgbClr val="FF7C09"/>
                </a:solidFill>
                <a:latin typeface="#9Slide05 Phobia" panose="02000506000000020003" pitchFamily="2" charset="0"/>
              </a:rPr>
              <a:t> 1)</a:t>
            </a:r>
            <a:endParaRPr lang="en-US" sz="5867" dirty="0">
              <a:solidFill>
                <a:srgbClr val="FF7C09"/>
              </a:solidFill>
              <a:latin typeface="#9Slide05 Phobia" panose="02000506000000020003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8DE6970B-EAFF-5338-83AE-8CAF689A244A}"/>
              </a:ext>
            </a:extLst>
          </p:cNvPr>
          <p:cNvGrpSpPr/>
          <p:nvPr/>
        </p:nvGrpSpPr>
        <p:grpSpPr>
          <a:xfrm>
            <a:off x="404786" y="1013188"/>
            <a:ext cx="10279001" cy="4465635"/>
            <a:chOff x="303589" y="759891"/>
            <a:chExt cx="7709251" cy="3349226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802BC39-D63E-A940-52D8-5AB28BB10C94}"/>
                </a:ext>
              </a:extLst>
            </p:cNvPr>
            <p:cNvGrpSpPr/>
            <p:nvPr/>
          </p:nvGrpSpPr>
          <p:grpSpPr>
            <a:xfrm rot="20678347">
              <a:off x="6402265" y="893493"/>
              <a:ext cx="1610575" cy="1338193"/>
              <a:chOff x="6008678" y="2570328"/>
              <a:chExt cx="2793016" cy="2551522"/>
            </a:xfrm>
          </p:grpSpPr>
          <p:sp>
            <p:nvSpPr>
              <p:cNvPr id="9" name="Hình Bầu dục 8">
                <a:extLst>
                  <a:ext uri="{FF2B5EF4-FFF2-40B4-BE49-F238E27FC236}">
                    <a16:creationId xmlns:a16="http://schemas.microsoft.com/office/drawing/2014/main" id="{08C55FED-156B-67C5-1B6C-EBEED712BA3F}"/>
                  </a:ext>
                </a:extLst>
              </p:cNvPr>
              <p:cNvSpPr/>
              <p:nvPr/>
            </p:nvSpPr>
            <p:spPr>
              <a:xfrm>
                <a:off x="6459211" y="4307898"/>
                <a:ext cx="2342483" cy="6518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54C0C318-6D04-EAF0-9DE5-66147DF1A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2352" b="50393"/>
              <a:stretch/>
            </p:blipFill>
            <p:spPr>
              <a:xfrm>
                <a:off x="6008678" y="2570328"/>
                <a:ext cx="2528107" cy="2551522"/>
              </a:xfrm>
              <a:prstGeom prst="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447FF62B-5BCC-B9E6-9CC1-3958255FFB02}"/>
                </a:ext>
              </a:extLst>
            </p:cNvPr>
            <p:cNvGrpSpPr/>
            <p:nvPr/>
          </p:nvGrpSpPr>
          <p:grpSpPr>
            <a:xfrm>
              <a:off x="303589" y="759891"/>
              <a:ext cx="7585638" cy="3349226"/>
              <a:chOff x="303589" y="759891"/>
              <a:chExt cx="7585638" cy="3349226"/>
            </a:xfrm>
          </p:grpSpPr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D5BC49E-9D24-2E2F-8064-52E899698532}"/>
                  </a:ext>
                </a:extLst>
              </p:cNvPr>
              <p:cNvSpPr txBox="1"/>
              <p:nvPr/>
            </p:nvSpPr>
            <p:spPr>
              <a:xfrm>
                <a:off x="1295797" y="1331530"/>
                <a:ext cx="6593430" cy="2777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Ôn</a:t>
                </a:r>
                <a:r>
                  <a:rPr lang="en-US" sz="11733" b="1" dirty="0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 </a:t>
                </a:r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Đọc</a:t>
                </a:r>
                <a:endParaRPr lang="en-US" sz="11733" b="1" dirty="0">
                  <a:ln w="28575">
                    <a:solidFill>
                      <a:srgbClr val="22AF00"/>
                    </a:solidFill>
                    <a:prstDash val="solid"/>
                  </a:ln>
                  <a:solidFill>
                    <a:srgbClr val="22AF00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C8EFEA">
                        <a:lumMod val="60000"/>
                        <a:lumOff val="40000"/>
                      </a:srgbClr>
                    </a:outerShdw>
                  </a:effectLst>
                  <a:latin typeface="SVN-Poky's"/>
                </a:endParaRPr>
              </a:p>
              <a:p>
                <a:pPr algn="ctr" defTabSz="1219170"/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Thành</a:t>
                </a:r>
                <a:r>
                  <a:rPr lang="en-US" sz="11733" b="1" dirty="0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 </a:t>
                </a:r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Tiếng</a:t>
                </a:r>
                <a:r>
                  <a:rPr lang="en-US" sz="11733" b="1" dirty="0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 </a:t>
                </a:r>
              </a:p>
            </p:txBody>
          </p:sp>
          <p:pic>
            <p:nvPicPr>
              <p:cNvPr id="12" name="Hình ảnh 11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2B5CBFF-B983-0D46-2551-94BBA39DF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589" y="759891"/>
                <a:ext cx="2341759" cy="21187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364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4" name="Google Shape;6874;p45"/>
          <p:cNvGrpSpPr/>
          <p:nvPr/>
        </p:nvGrpSpPr>
        <p:grpSpPr>
          <a:xfrm>
            <a:off x="10581761" y="882454"/>
            <a:ext cx="719100" cy="530239"/>
            <a:chOff x="5165350" y="2018400"/>
            <a:chExt cx="244825" cy="180525"/>
          </a:xfrm>
        </p:grpSpPr>
        <p:sp>
          <p:nvSpPr>
            <p:cNvPr id="6875" name="Google Shape;6875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6" name="Google Shape;6876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7" name="Google Shape;6877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8" name="Google Shape;6878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9" name="Google Shape;6879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80" name="Google Shape;6880;p45"/>
          <p:cNvGrpSpPr/>
          <p:nvPr/>
        </p:nvGrpSpPr>
        <p:grpSpPr>
          <a:xfrm flipH="1">
            <a:off x="896219" y="880077"/>
            <a:ext cx="719100" cy="530239"/>
            <a:chOff x="5165350" y="2018400"/>
            <a:chExt cx="244825" cy="180525"/>
          </a:xfrm>
        </p:grpSpPr>
        <p:sp>
          <p:nvSpPr>
            <p:cNvPr id="6881" name="Google Shape;6881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2" name="Google Shape;6882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3" name="Google Shape;6883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4" name="Google Shape;6884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5" name="Google Shape;6885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14E825A-24C0-B964-19C8-16A5A6F78F22}"/>
              </a:ext>
            </a:extLst>
          </p:cNvPr>
          <p:cNvGrpSpPr/>
          <p:nvPr/>
        </p:nvGrpSpPr>
        <p:grpSpPr>
          <a:xfrm>
            <a:off x="2910246" y="665377"/>
            <a:ext cx="6371508" cy="1457569"/>
            <a:chOff x="1100301" y="602494"/>
            <a:chExt cx="4778631" cy="109317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EEE72ED-1EFD-B030-41E2-A68CFCA1CD23}"/>
                </a:ext>
              </a:extLst>
            </p:cNvPr>
            <p:cNvSpPr txBox="1"/>
            <p:nvPr/>
          </p:nvSpPr>
          <p:spPr>
            <a:xfrm>
              <a:off x="1100301" y="772471"/>
              <a:ext cx="4778631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867" b="1" dirty="0" err="1">
                  <a:solidFill>
                    <a:srgbClr val="1F9BDB"/>
                  </a:solidFill>
                  <a:latin typeface="Calibri"/>
                </a:rPr>
                <a:t>Tranh</a:t>
              </a:r>
              <a:r>
                <a:rPr lang="en-US" sz="5867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en-US" sz="5867" b="1" dirty="0" err="1">
                  <a:solidFill>
                    <a:srgbClr val="1F9BDB"/>
                  </a:solidFill>
                  <a:latin typeface="Calibri"/>
                </a:rPr>
                <a:t>vẽ</a:t>
              </a:r>
              <a:r>
                <a:rPr lang="en-US" sz="5867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en-US" sz="5867" b="1" dirty="0" err="1">
                  <a:solidFill>
                    <a:srgbClr val="1F9BDB"/>
                  </a:solidFill>
                  <a:latin typeface="Calibri"/>
                </a:rPr>
                <a:t>gì</a:t>
              </a:r>
              <a:r>
                <a:rPr lang="en-US" sz="5867" b="1" dirty="0">
                  <a:solidFill>
                    <a:srgbClr val="1F9BDB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72" name="Hình ảnh 7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3C8BD59-DEF6-2526-4601-22D27799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64" t="52548" r="71410" b="3137"/>
            <a:stretch/>
          </p:blipFill>
          <p:spPr>
            <a:xfrm>
              <a:off x="1272539" y="602494"/>
              <a:ext cx="615078" cy="1093177"/>
            </a:xfrm>
            <a:prstGeom prst="ellipse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5EE8F46-889A-4B11-A62B-3BA795B6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79" y="1887222"/>
            <a:ext cx="6840675" cy="46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5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0C5682C-741C-E4A1-B976-6A2CFF82554E}"/>
              </a:ext>
            </a:extLst>
          </p:cNvPr>
          <p:cNvSpPr txBox="1"/>
          <p:nvPr/>
        </p:nvSpPr>
        <p:spPr>
          <a:xfrm>
            <a:off x="432325" y="500031"/>
            <a:ext cx="1132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Cùng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chia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sẻ</a:t>
            </a:r>
            <a:endParaRPr 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pic>
        <p:nvPicPr>
          <p:cNvPr id="4" name="Hình ảnh 3" descr="Ảnh có chứa văn bản, trong nhà&#10;&#10;Mô tả được tạo tự động">
            <a:extLst>
              <a:ext uri="{FF2B5EF4-FFF2-40B4-BE49-F238E27FC236}">
                <a16:creationId xmlns:a16="http://schemas.microsoft.com/office/drawing/2014/main" id="{EE208AD6-D90C-5446-AD02-751CAA5D0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648" y="1739399"/>
            <a:ext cx="6877629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60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8033E26-2A6E-4624-A7DD-94DA87CD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1458"/>
            <a:ext cx="11810093" cy="80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486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726236" y="1130246"/>
            <a:ext cx="31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buClrTx/>
              <a:defRPr/>
            </a:pPr>
            <a:r>
              <a:rPr lang="en-US" altLang="zh-CN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lang="zh-CN" altLang="en-US" sz="4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2608" y="866646"/>
            <a:ext cx="3130464" cy="81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23">
              <a:lnSpc>
                <a:spcPct val="120000"/>
              </a:lnSpc>
              <a:buClrTx/>
              <a:defRPr/>
            </a:pP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altLang="zh-CN" sz="4400" b="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endParaRPr lang="zh-CN" altLang="en-US" sz="4400" b="1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6572757" y="1832062"/>
            <a:ext cx="3090780" cy="81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23">
              <a:lnSpc>
                <a:spcPct val="120000"/>
              </a:lnSpc>
              <a:buClrTx/>
              <a:defRPr/>
            </a:pP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altLang="zh-CN" sz="4400" b="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endParaRPr lang="zh-CN" altLang="en-US" sz="4400" b="1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3402608" y="2639665"/>
            <a:ext cx="3130464" cy="81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23">
              <a:lnSpc>
                <a:spcPct val="120000"/>
              </a:lnSpc>
              <a:buClrTx/>
              <a:defRPr/>
            </a:pP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Ục</a:t>
            </a:r>
            <a:r>
              <a:rPr lang="en-US" altLang="zh-CN" sz="4400" b="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endParaRPr lang="zh-CN" altLang="en-US" sz="4400" b="1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6552913" y="3648532"/>
            <a:ext cx="3130464" cy="817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23">
              <a:lnSpc>
                <a:spcPct val="120000"/>
              </a:lnSpc>
              <a:buClrTx/>
              <a:defRPr/>
            </a:pP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altLang="zh-CN" sz="4400" b="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endParaRPr lang="zh-CN" altLang="en-US" sz="4400" b="1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>
            <a:off x="3500471" y="-50550"/>
            <a:ext cx="5432660" cy="1021353"/>
            <a:chOff x="3568352" y="2594608"/>
            <a:chExt cx="5760641" cy="1195255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>
                <a:buClrTx/>
                <a:defRPr/>
              </a:pPr>
              <a:endParaRPr lang="en-US" sz="19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920636" y="2783372"/>
              <a:ext cx="4984093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ngắt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khổ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thơ</a:t>
              </a:r>
              <a:endParaRPr lang="zh-CN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89242" y="1254277"/>
            <a:ext cx="5787237" cy="33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Tx/>
            </a:pP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Ngôi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nhà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của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cá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/</a:t>
            </a:r>
          </a:p>
          <a:p>
            <a:pPr defTabSz="914377">
              <a:buClrTx/>
            </a:pP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Giữa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lòng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biển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sâu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/</a:t>
            </a:r>
          </a:p>
          <a:p>
            <a:pPr defTabSz="914377">
              <a:buClrTx/>
            </a:pP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Lóng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lánh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muôn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màu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/</a:t>
            </a:r>
          </a:p>
          <a:p>
            <a:pPr defTabSz="914377">
              <a:buClrTx/>
            </a:pP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Thích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ơi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4267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4267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thích</a:t>
            </a:r>
            <a:r>
              <a:rPr lang="en-US" sz="4267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.//</a:t>
            </a:r>
          </a:p>
          <a:p>
            <a:pPr algn="just" defTabSz="914377">
              <a:buClrTx/>
            </a:pPr>
            <a:endParaRPr lang="en-US" sz="4267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008"/>
            <a:ext cx="1218882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3604" y="3657600"/>
            <a:ext cx="2616535" cy="30561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3001320" y="235120"/>
            <a:ext cx="5432660" cy="1021353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>
                <a:buClrTx/>
                <a:defRPr/>
              </a:pPr>
              <a:endParaRPr lang="en-US" sz="19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67692" y="2783372"/>
              <a:ext cx="2889966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lang="zh-CN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3436749" y="1443358"/>
            <a:ext cx="938236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Tx/>
            </a:pP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(di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chuyển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chậm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nặng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nề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3733" kern="1200" dirty="0">
              <a:solidFill>
                <a:prstClr val="black"/>
              </a:solidFill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872530" y="1381803"/>
            <a:ext cx="40134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Tx/>
            </a:pPr>
            <a:r>
              <a:rPr lang="en-US" sz="3733" b="1" i="1" kern="1200" dirty="0" err="1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Ục</a:t>
            </a:r>
            <a:r>
              <a:rPr lang="en-US" sz="3733" b="1" i="1" kern="1200" dirty="0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3" b="1" i="1" kern="1200" dirty="0" err="1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ịch</a:t>
            </a:r>
            <a:r>
              <a:rPr lang="en-US" sz="3733" b="1" i="1" kern="1200" dirty="0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lang="en-US" sz="3733" kern="1200" dirty="0">
              <a:solidFill>
                <a:prstClr val="black"/>
              </a:solidFill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872529" y="3127917"/>
            <a:ext cx="3194505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Tx/>
            </a:pPr>
            <a:r>
              <a:rPr lang="en-US" sz="3733" b="1" i="1" kern="1200" dirty="0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Dung </a:t>
            </a:r>
            <a:r>
              <a:rPr lang="en-US" sz="3733" b="1" i="1" kern="1200" dirty="0" err="1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dăng</a:t>
            </a:r>
            <a:r>
              <a:rPr lang="en-US" sz="3733" b="1" i="1" kern="1200" dirty="0">
                <a:solidFill>
                  <a:srgbClr val="FF0000"/>
                </a:solidFill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lang="en-US" sz="3733" kern="1200" dirty="0">
              <a:solidFill>
                <a:prstClr val="black"/>
              </a:solidFill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3781805" y="3189472"/>
            <a:ext cx="844238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buClrTx/>
            </a:pP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Nắm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tay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nhau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đung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đưa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theo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nhịp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bước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đi</a:t>
            </a:r>
            <a:r>
              <a:rPr lang="en-US" sz="3733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endParaRPr lang="en-US" sz="3733" kern="1200" dirty="0">
              <a:solidFill>
                <a:prstClr val="black"/>
              </a:solidFill>
              <a:latin typeface="Averta Std CY" panose="00000500000000000000" pitchFamily="50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534495" y="-72847"/>
            <a:ext cx="1132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Luyện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đọc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trong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nhóm</a:t>
            </a:r>
            <a:endParaRPr 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012EB53-133C-D28B-2EA3-588DF104A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821" y="3512039"/>
            <a:ext cx="5953864" cy="2990456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F63944-D379-C80C-531B-445F89B24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159" y="1068523"/>
            <a:ext cx="6780291" cy="2743221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885A8DB7-054F-7B76-C709-3D73DD311755}"/>
              </a:ext>
            </a:extLst>
          </p:cNvPr>
          <p:cNvGrpSpPr/>
          <p:nvPr/>
        </p:nvGrpSpPr>
        <p:grpSpPr>
          <a:xfrm>
            <a:off x="380298" y="1737976"/>
            <a:ext cx="4480097" cy="4931515"/>
            <a:chOff x="285223" y="1303482"/>
            <a:chExt cx="3360073" cy="3698636"/>
          </a:xfrm>
        </p:grpSpPr>
        <p:pic>
          <p:nvPicPr>
            <p:cNvPr id="9" name="Hình ảnh 8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C1043FCF-6E7B-4DEE-01D6-3267385A9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223" y="1303482"/>
              <a:ext cx="3360073" cy="32868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8826C00-CCFC-8BF9-3644-E0FF1600588E}"/>
                </a:ext>
              </a:extLst>
            </p:cNvPr>
            <p:cNvSpPr txBox="1"/>
            <p:nvPr/>
          </p:nvSpPr>
          <p:spPr>
            <a:xfrm>
              <a:off x="906295" y="4440377"/>
              <a:ext cx="221742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srgbClr val="00B050"/>
                  </a:solidFill>
                  <a:latin typeface="Calibri"/>
                </a:rPr>
                <a:t>Nhóm</a:t>
              </a:r>
              <a:r>
                <a:rPr lang="en-US" sz="4267" b="1" dirty="0">
                  <a:solidFill>
                    <a:srgbClr val="00B050"/>
                  </a:solidFill>
                  <a:latin typeface="Calibri"/>
                </a:rPr>
                <a:t> </a:t>
              </a:r>
              <a:r>
                <a:rPr lang="en-US" sz="4267" b="1" dirty="0" err="1">
                  <a:solidFill>
                    <a:srgbClr val="00B050"/>
                  </a:solidFill>
                  <a:latin typeface="Calibri"/>
                </a:rPr>
                <a:t>đôi</a:t>
              </a:r>
              <a:endParaRPr lang="en-US" sz="4267" b="1" dirty="0">
                <a:solidFill>
                  <a:srgbClr val="00B05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393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1202366" y="12942"/>
            <a:ext cx="9991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Luyện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đọc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trước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lớp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1C3B6CF-9DEB-C68A-FB95-44BC09BB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53" y="1950336"/>
            <a:ext cx="4416395" cy="4217613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B14862E-9604-0CB4-16F1-0A958D907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019" y="1507100"/>
            <a:ext cx="6918776" cy="34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82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8DE6970B-EAFF-5338-83AE-8CAF689A244A}"/>
              </a:ext>
            </a:extLst>
          </p:cNvPr>
          <p:cNvGrpSpPr/>
          <p:nvPr/>
        </p:nvGrpSpPr>
        <p:grpSpPr>
          <a:xfrm>
            <a:off x="303911" y="952271"/>
            <a:ext cx="10887036" cy="4511311"/>
            <a:chOff x="227933" y="714203"/>
            <a:chExt cx="8165277" cy="3383483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E802BC39-D63E-A940-52D8-5AB28BB10C94}"/>
                </a:ext>
              </a:extLst>
            </p:cNvPr>
            <p:cNvGrpSpPr/>
            <p:nvPr/>
          </p:nvGrpSpPr>
          <p:grpSpPr>
            <a:xfrm rot="20678347">
              <a:off x="6648736" y="800916"/>
              <a:ext cx="1744474" cy="1338193"/>
              <a:chOff x="6459211" y="2558419"/>
              <a:chExt cx="3025220" cy="2551521"/>
            </a:xfrm>
          </p:grpSpPr>
          <p:sp>
            <p:nvSpPr>
              <p:cNvPr id="9" name="Hình Bầu dục 8">
                <a:extLst>
                  <a:ext uri="{FF2B5EF4-FFF2-40B4-BE49-F238E27FC236}">
                    <a16:creationId xmlns:a16="http://schemas.microsoft.com/office/drawing/2014/main" id="{08C55FED-156B-67C5-1B6C-EBEED712BA3F}"/>
                  </a:ext>
                </a:extLst>
              </p:cNvPr>
              <p:cNvSpPr/>
              <p:nvPr/>
            </p:nvSpPr>
            <p:spPr>
              <a:xfrm>
                <a:off x="6459211" y="4307898"/>
                <a:ext cx="2342483" cy="6518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54C0C318-6D04-EAF0-9DE5-66147DF1AD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2352" b="50393"/>
              <a:stretch/>
            </p:blipFill>
            <p:spPr>
              <a:xfrm>
                <a:off x="6956324" y="2558419"/>
                <a:ext cx="2528107" cy="2551521"/>
              </a:xfrm>
              <a:prstGeom prst="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447FF62B-5BCC-B9E6-9CC1-3958255FFB02}"/>
                </a:ext>
              </a:extLst>
            </p:cNvPr>
            <p:cNvGrpSpPr/>
            <p:nvPr/>
          </p:nvGrpSpPr>
          <p:grpSpPr>
            <a:xfrm>
              <a:off x="227933" y="714203"/>
              <a:ext cx="7850316" cy="3383483"/>
              <a:chOff x="227933" y="714203"/>
              <a:chExt cx="7850316" cy="3383483"/>
            </a:xfrm>
          </p:grpSpPr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D5BC49E-9D24-2E2F-8064-52E899698532}"/>
                  </a:ext>
                </a:extLst>
              </p:cNvPr>
              <p:cNvSpPr txBox="1"/>
              <p:nvPr/>
            </p:nvSpPr>
            <p:spPr>
              <a:xfrm>
                <a:off x="1484819" y="1320099"/>
                <a:ext cx="6593430" cy="2777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Ôn</a:t>
                </a:r>
                <a:r>
                  <a:rPr lang="en-US" sz="11733" b="1" dirty="0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 </a:t>
                </a:r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Luyện</a:t>
                </a:r>
                <a:endParaRPr lang="en-US" sz="11733" b="1" dirty="0">
                  <a:ln w="28575">
                    <a:solidFill>
                      <a:srgbClr val="22AF00"/>
                    </a:solidFill>
                    <a:prstDash val="solid"/>
                  </a:ln>
                  <a:solidFill>
                    <a:srgbClr val="22AF00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C8EFEA">
                        <a:lumMod val="60000"/>
                        <a:lumOff val="40000"/>
                      </a:srgbClr>
                    </a:outerShdw>
                  </a:effectLst>
                  <a:latin typeface="SVN-Poky's"/>
                </a:endParaRPr>
              </a:p>
              <a:p>
                <a:pPr algn="ctr" defTabSz="1219170"/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Đọc</a:t>
                </a:r>
                <a:r>
                  <a:rPr lang="en-US" sz="11733" b="1" dirty="0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 </a:t>
                </a:r>
                <a:r>
                  <a:rPr lang="en-US" sz="11733" b="1" dirty="0" err="1">
                    <a:ln w="28575">
                      <a:solidFill>
                        <a:srgbClr val="22AF00"/>
                      </a:solidFill>
                      <a:prstDash val="solid"/>
                    </a:ln>
                    <a:solidFill>
                      <a:srgbClr val="22AF00">
                        <a:lumMod val="20000"/>
                        <a:lumOff val="80000"/>
                      </a:srgbClr>
                    </a:solidFill>
                    <a:effectLst>
                      <a:outerShdw blurRad="12700" dist="38100" dir="2700000" algn="tl" rotWithShape="0">
                        <a:srgbClr val="C8EFEA">
                          <a:lumMod val="60000"/>
                          <a:lumOff val="40000"/>
                        </a:srgbClr>
                      </a:outerShdw>
                    </a:effectLst>
                    <a:latin typeface="SVN-Poky's"/>
                  </a:rPr>
                  <a:t>Hiểu</a:t>
                </a:r>
                <a:endParaRPr lang="en-US" sz="11733" b="1" dirty="0">
                  <a:ln w="28575">
                    <a:solidFill>
                      <a:srgbClr val="22AF00"/>
                    </a:solidFill>
                    <a:prstDash val="solid"/>
                  </a:ln>
                  <a:solidFill>
                    <a:srgbClr val="22AF00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C8EFEA">
                        <a:lumMod val="60000"/>
                        <a:lumOff val="40000"/>
                      </a:srgbClr>
                    </a:outerShdw>
                  </a:effectLst>
                  <a:latin typeface="SVN-Poky's"/>
                </a:endParaRPr>
              </a:p>
            </p:txBody>
          </p:sp>
          <p:pic>
            <p:nvPicPr>
              <p:cNvPr id="12" name="Hình ảnh 11" descr="Ảnh có chứa văn bản, đồ họa véc-tơ&#10;&#10;Mô tả được tạo tự động">
                <a:extLst>
                  <a:ext uri="{FF2B5EF4-FFF2-40B4-BE49-F238E27FC236}">
                    <a16:creationId xmlns:a16="http://schemas.microsoft.com/office/drawing/2014/main" id="{E2B5CBFF-B983-0D46-2551-94BBA39DF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933" y="714203"/>
                <a:ext cx="2341759" cy="21187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30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5353CD0-DA1B-E159-B8A4-D1790F9CB0BA}"/>
              </a:ext>
            </a:extLst>
          </p:cNvPr>
          <p:cNvSpPr txBox="1"/>
          <p:nvPr/>
        </p:nvSpPr>
        <p:spPr>
          <a:xfrm>
            <a:off x="1557631" y="165343"/>
            <a:ext cx="8181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4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BF00">
                    <a:lumMod val="40000"/>
                    <a:lumOff val="60000"/>
                  </a:srgbClr>
                </a:solidFill>
                <a:latin typeface="+mj-lt"/>
              </a:rPr>
              <a:t>Yêu cầu cần đạt</a:t>
            </a:r>
            <a:endParaRPr lang="en-US" sz="6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BF00">
                  <a:lumMod val="40000"/>
                  <a:lumOff val="60000"/>
                </a:srgbClr>
              </a:solidFill>
              <a:latin typeface="SVN-Poky'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24B6A5B-4B77-5CC9-130C-0B3F1CFB94C9}"/>
              </a:ext>
            </a:extLst>
          </p:cNvPr>
          <p:cNvSpPr txBox="1"/>
          <p:nvPr/>
        </p:nvSpPr>
        <p:spPr>
          <a:xfrm>
            <a:off x="1134379" y="1242561"/>
            <a:ext cx="100996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>
                <a:latin typeface="Calibri"/>
              </a:rPr>
              <a:t>+ Ôn luyện đọc thành tiếng và học thuộc lòng về các văn bản thơ đã học từ đầu học kỳ II ; đọc thuộc lòng một đoạn, trả lời được câu hỏi về nội dung luyện đọc.</a:t>
            </a:r>
          </a:p>
          <a:p>
            <a:pPr defTabSz="1219170"/>
            <a:r>
              <a:rPr lang="vi-VN" sz="3200">
                <a:latin typeface="Calibri"/>
              </a:rPr>
              <a:t>+ Đọc trôi chảy bài Giữa lòng biển xanh , ngắt nghỉ đúng dấu câu, đúng logic ngữ nghĩa, đúng nhịp thơ ; đọc bài với giọng phù hợp ; trả lời được các câu hỏi tìm hiểu bài.</a:t>
            </a:r>
          </a:p>
          <a:p>
            <a:pPr defTabSz="1219170"/>
            <a:r>
              <a:rPr lang="vi-VN" sz="3200">
                <a:latin typeface="Calibri"/>
              </a:rPr>
              <a:t>+ Hiểu nội dung bài đọc :</a:t>
            </a:r>
            <a:r>
              <a:rPr lang="vi-VN" sz="3200" i="1">
                <a:latin typeface="Calibri"/>
              </a:rPr>
              <a:t> Cuộc sống đa dạng, sinh động, nhiều sắc màu, yên lành của các sinh vật biển trong lòng đại dương.</a:t>
            </a:r>
            <a:endParaRPr lang="vi-VN" sz="3200" i="1" dirty="0" err="1"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78072" y="-18155"/>
            <a:ext cx="7212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Cùng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tìm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hiểu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bài</a:t>
            </a:r>
            <a:endParaRPr lang="en-US" sz="5333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50FBF356-F8F8-71D6-445F-8A147A1F9517}"/>
              </a:ext>
            </a:extLst>
          </p:cNvPr>
          <p:cNvGrpSpPr/>
          <p:nvPr/>
        </p:nvGrpSpPr>
        <p:grpSpPr>
          <a:xfrm>
            <a:off x="411278" y="521285"/>
            <a:ext cx="11369445" cy="2037305"/>
            <a:chOff x="1256627" y="897165"/>
            <a:chExt cx="8527084" cy="1527979"/>
          </a:xfrm>
        </p:grpSpPr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D6F19C64-8894-86CA-CEA2-31AF2179F85C}"/>
                </a:ext>
              </a:extLst>
            </p:cNvPr>
            <p:cNvSpPr/>
            <p:nvPr/>
          </p:nvSpPr>
          <p:spPr>
            <a:xfrm>
              <a:off x="1472116" y="1248688"/>
              <a:ext cx="8311595" cy="937275"/>
            </a:xfrm>
            <a:custGeom>
              <a:avLst/>
              <a:gdLst>
                <a:gd name="connsiteX0" fmla="*/ 0 w 11082126"/>
                <a:gd name="connsiteY0" fmla="*/ 208287 h 1249700"/>
                <a:gd name="connsiteX1" fmla="*/ 208287 w 11082126"/>
                <a:gd name="connsiteY1" fmla="*/ 0 h 1249700"/>
                <a:gd name="connsiteX2" fmla="*/ 554917 w 11082126"/>
                <a:gd name="connsiteY2" fmla="*/ 0 h 1249700"/>
                <a:gd name="connsiteX3" fmla="*/ 901548 w 11082126"/>
                <a:gd name="connsiteY3" fmla="*/ 0 h 1249700"/>
                <a:gd name="connsiteX4" fmla="*/ 1461489 w 11082126"/>
                <a:gd name="connsiteY4" fmla="*/ 0 h 1249700"/>
                <a:gd name="connsiteX5" fmla="*/ 2341397 w 11082126"/>
                <a:gd name="connsiteY5" fmla="*/ 0 h 1249700"/>
                <a:gd name="connsiteX6" fmla="*/ 2688028 w 11082126"/>
                <a:gd name="connsiteY6" fmla="*/ 0 h 1249700"/>
                <a:gd name="connsiteX7" fmla="*/ 3141314 w 11082126"/>
                <a:gd name="connsiteY7" fmla="*/ 0 h 1249700"/>
                <a:gd name="connsiteX8" fmla="*/ 3594600 w 11082126"/>
                <a:gd name="connsiteY8" fmla="*/ 0 h 1249700"/>
                <a:gd name="connsiteX9" fmla="*/ 4154541 w 11082126"/>
                <a:gd name="connsiteY9" fmla="*/ 0 h 1249700"/>
                <a:gd name="connsiteX10" fmla="*/ 4821138 w 11082126"/>
                <a:gd name="connsiteY10" fmla="*/ 0 h 1249700"/>
                <a:gd name="connsiteX11" fmla="*/ 5167769 w 11082126"/>
                <a:gd name="connsiteY11" fmla="*/ 0 h 1249700"/>
                <a:gd name="connsiteX12" fmla="*/ 5621055 w 11082126"/>
                <a:gd name="connsiteY12" fmla="*/ 0 h 1249700"/>
                <a:gd name="connsiteX13" fmla="*/ 6394307 w 11082126"/>
                <a:gd name="connsiteY13" fmla="*/ 0 h 1249700"/>
                <a:gd name="connsiteX14" fmla="*/ 7167560 w 11082126"/>
                <a:gd name="connsiteY14" fmla="*/ 0 h 1249700"/>
                <a:gd name="connsiteX15" fmla="*/ 8047468 w 11082126"/>
                <a:gd name="connsiteY15" fmla="*/ 0 h 1249700"/>
                <a:gd name="connsiteX16" fmla="*/ 8927376 w 11082126"/>
                <a:gd name="connsiteY16" fmla="*/ 0 h 1249700"/>
                <a:gd name="connsiteX17" fmla="*/ 9274006 w 11082126"/>
                <a:gd name="connsiteY17" fmla="*/ 0 h 1249700"/>
                <a:gd name="connsiteX18" fmla="*/ 9940603 w 11082126"/>
                <a:gd name="connsiteY18" fmla="*/ 0 h 1249700"/>
                <a:gd name="connsiteX19" fmla="*/ 10873839 w 11082126"/>
                <a:gd name="connsiteY19" fmla="*/ 0 h 1249700"/>
                <a:gd name="connsiteX20" fmla="*/ 11082126 w 11082126"/>
                <a:gd name="connsiteY20" fmla="*/ 208287 h 1249700"/>
                <a:gd name="connsiteX21" fmla="*/ 11082126 w 11082126"/>
                <a:gd name="connsiteY21" fmla="*/ 624850 h 1249700"/>
                <a:gd name="connsiteX22" fmla="*/ 11082126 w 11082126"/>
                <a:gd name="connsiteY22" fmla="*/ 1041413 h 1249700"/>
                <a:gd name="connsiteX23" fmla="*/ 10873839 w 11082126"/>
                <a:gd name="connsiteY23" fmla="*/ 1249700 h 1249700"/>
                <a:gd name="connsiteX24" fmla="*/ 10527209 w 11082126"/>
                <a:gd name="connsiteY24" fmla="*/ 1249700 h 1249700"/>
                <a:gd name="connsiteX25" fmla="*/ 10073923 w 11082126"/>
                <a:gd name="connsiteY25" fmla="*/ 1249700 h 1249700"/>
                <a:gd name="connsiteX26" fmla="*/ 9620637 w 11082126"/>
                <a:gd name="connsiteY26" fmla="*/ 1249700 h 1249700"/>
                <a:gd name="connsiteX27" fmla="*/ 9060695 w 11082126"/>
                <a:gd name="connsiteY27" fmla="*/ 1249700 h 1249700"/>
                <a:gd name="connsiteX28" fmla="*/ 8287443 w 11082126"/>
                <a:gd name="connsiteY28" fmla="*/ 1249700 h 1249700"/>
                <a:gd name="connsiteX29" fmla="*/ 7834157 w 11082126"/>
                <a:gd name="connsiteY29" fmla="*/ 1249700 h 1249700"/>
                <a:gd name="connsiteX30" fmla="*/ 6954249 w 11082126"/>
                <a:gd name="connsiteY30" fmla="*/ 1249700 h 1249700"/>
                <a:gd name="connsiteX31" fmla="*/ 6074341 w 11082126"/>
                <a:gd name="connsiteY31" fmla="*/ 1249700 h 1249700"/>
                <a:gd name="connsiteX32" fmla="*/ 5621055 w 11082126"/>
                <a:gd name="connsiteY32" fmla="*/ 1249700 h 1249700"/>
                <a:gd name="connsiteX33" fmla="*/ 5274424 w 11082126"/>
                <a:gd name="connsiteY33" fmla="*/ 1249700 h 1249700"/>
                <a:gd name="connsiteX34" fmla="*/ 4607827 w 11082126"/>
                <a:gd name="connsiteY34" fmla="*/ 1249700 h 1249700"/>
                <a:gd name="connsiteX35" fmla="*/ 4154541 w 11082126"/>
                <a:gd name="connsiteY35" fmla="*/ 1249700 h 1249700"/>
                <a:gd name="connsiteX36" fmla="*/ 3381289 w 11082126"/>
                <a:gd name="connsiteY36" fmla="*/ 1249700 h 1249700"/>
                <a:gd name="connsiteX37" fmla="*/ 3034658 w 11082126"/>
                <a:gd name="connsiteY37" fmla="*/ 1249700 h 1249700"/>
                <a:gd name="connsiteX38" fmla="*/ 2368061 w 11082126"/>
                <a:gd name="connsiteY38" fmla="*/ 1249700 h 1249700"/>
                <a:gd name="connsiteX39" fmla="*/ 1594809 w 11082126"/>
                <a:gd name="connsiteY39" fmla="*/ 1249700 h 1249700"/>
                <a:gd name="connsiteX40" fmla="*/ 208287 w 11082126"/>
                <a:gd name="connsiteY40" fmla="*/ 1249700 h 1249700"/>
                <a:gd name="connsiteX41" fmla="*/ 0 w 11082126"/>
                <a:gd name="connsiteY41" fmla="*/ 1041413 h 1249700"/>
                <a:gd name="connsiteX42" fmla="*/ 0 w 11082126"/>
                <a:gd name="connsiteY42" fmla="*/ 608187 h 1249700"/>
                <a:gd name="connsiteX43" fmla="*/ 0 w 11082126"/>
                <a:gd name="connsiteY43" fmla="*/ 208287 h 124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082126" h="1249700" extrusionOk="0">
                  <a:moveTo>
                    <a:pt x="0" y="208287"/>
                  </a:moveTo>
                  <a:cubicBezTo>
                    <a:pt x="20717" y="89775"/>
                    <a:pt x="92557" y="28344"/>
                    <a:pt x="208287" y="0"/>
                  </a:cubicBezTo>
                  <a:cubicBezTo>
                    <a:pt x="328745" y="-15464"/>
                    <a:pt x="473239" y="14461"/>
                    <a:pt x="554917" y="0"/>
                  </a:cubicBezTo>
                  <a:cubicBezTo>
                    <a:pt x="636595" y="-14461"/>
                    <a:pt x="735455" y="7608"/>
                    <a:pt x="901548" y="0"/>
                  </a:cubicBezTo>
                  <a:cubicBezTo>
                    <a:pt x="1067641" y="-7608"/>
                    <a:pt x="1183266" y="6508"/>
                    <a:pt x="1461489" y="0"/>
                  </a:cubicBezTo>
                  <a:cubicBezTo>
                    <a:pt x="1739712" y="-6508"/>
                    <a:pt x="2124165" y="-41871"/>
                    <a:pt x="2341397" y="0"/>
                  </a:cubicBezTo>
                  <a:cubicBezTo>
                    <a:pt x="2558629" y="41871"/>
                    <a:pt x="2588287" y="440"/>
                    <a:pt x="2688028" y="0"/>
                  </a:cubicBezTo>
                  <a:cubicBezTo>
                    <a:pt x="2787769" y="-440"/>
                    <a:pt x="2969420" y="3857"/>
                    <a:pt x="3141314" y="0"/>
                  </a:cubicBezTo>
                  <a:cubicBezTo>
                    <a:pt x="3313208" y="-3857"/>
                    <a:pt x="3410337" y="19979"/>
                    <a:pt x="3594600" y="0"/>
                  </a:cubicBezTo>
                  <a:cubicBezTo>
                    <a:pt x="3778863" y="-19979"/>
                    <a:pt x="3932881" y="-20380"/>
                    <a:pt x="4154541" y="0"/>
                  </a:cubicBezTo>
                  <a:cubicBezTo>
                    <a:pt x="4376201" y="20380"/>
                    <a:pt x="4599640" y="23953"/>
                    <a:pt x="4821138" y="0"/>
                  </a:cubicBezTo>
                  <a:cubicBezTo>
                    <a:pt x="5042636" y="-23953"/>
                    <a:pt x="5026105" y="6938"/>
                    <a:pt x="5167769" y="0"/>
                  </a:cubicBezTo>
                  <a:cubicBezTo>
                    <a:pt x="5309433" y="-6938"/>
                    <a:pt x="5492061" y="-12530"/>
                    <a:pt x="5621055" y="0"/>
                  </a:cubicBezTo>
                  <a:cubicBezTo>
                    <a:pt x="5750049" y="12530"/>
                    <a:pt x="6021655" y="-31705"/>
                    <a:pt x="6394307" y="0"/>
                  </a:cubicBezTo>
                  <a:cubicBezTo>
                    <a:pt x="6766959" y="31705"/>
                    <a:pt x="6818585" y="-27120"/>
                    <a:pt x="7167560" y="0"/>
                  </a:cubicBezTo>
                  <a:cubicBezTo>
                    <a:pt x="7516535" y="27120"/>
                    <a:pt x="7753881" y="-12555"/>
                    <a:pt x="8047468" y="0"/>
                  </a:cubicBezTo>
                  <a:cubicBezTo>
                    <a:pt x="8341055" y="12555"/>
                    <a:pt x="8729247" y="15994"/>
                    <a:pt x="8927376" y="0"/>
                  </a:cubicBezTo>
                  <a:cubicBezTo>
                    <a:pt x="9125505" y="-15994"/>
                    <a:pt x="9144761" y="3772"/>
                    <a:pt x="9274006" y="0"/>
                  </a:cubicBezTo>
                  <a:cubicBezTo>
                    <a:pt x="9403251" y="-3772"/>
                    <a:pt x="9630987" y="31445"/>
                    <a:pt x="9940603" y="0"/>
                  </a:cubicBezTo>
                  <a:cubicBezTo>
                    <a:pt x="10250219" y="-31445"/>
                    <a:pt x="10458140" y="-3389"/>
                    <a:pt x="10873839" y="0"/>
                  </a:cubicBezTo>
                  <a:cubicBezTo>
                    <a:pt x="10984666" y="-1168"/>
                    <a:pt x="11099476" y="113168"/>
                    <a:pt x="11082126" y="208287"/>
                  </a:cubicBezTo>
                  <a:cubicBezTo>
                    <a:pt x="11095810" y="327322"/>
                    <a:pt x="11064242" y="500932"/>
                    <a:pt x="11082126" y="624850"/>
                  </a:cubicBezTo>
                  <a:cubicBezTo>
                    <a:pt x="11100010" y="748768"/>
                    <a:pt x="11095168" y="947368"/>
                    <a:pt x="11082126" y="1041413"/>
                  </a:cubicBezTo>
                  <a:cubicBezTo>
                    <a:pt x="11077649" y="1179263"/>
                    <a:pt x="10987359" y="1259424"/>
                    <a:pt x="10873839" y="1249700"/>
                  </a:cubicBezTo>
                  <a:cubicBezTo>
                    <a:pt x="10789040" y="1263125"/>
                    <a:pt x="10638908" y="1260378"/>
                    <a:pt x="10527209" y="1249700"/>
                  </a:cubicBezTo>
                  <a:cubicBezTo>
                    <a:pt x="10415510" y="1239023"/>
                    <a:pt x="10274935" y="1265869"/>
                    <a:pt x="10073923" y="1249700"/>
                  </a:cubicBezTo>
                  <a:cubicBezTo>
                    <a:pt x="9872911" y="1233531"/>
                    <a:pt x="9726223" y="1271337"/>
                    <a:pt x="9620637" y="1249700"/>
                  </a:cubicBezTo>
                  <a:cubicBezTo>
                    <a:pt x="9515051" y="1228063"/>
                    <a:pt x="9212310" y="1268912"/>
                    <a:pt x="9060695" y="1249700"/>
                  </a:cubicBezTo>
                  <a:cubicBezTo>
                    <a:pt x="8909080" y="1230488"/>
                    <a:pt x="8491012" y="1281578"/>
                    <a:pt x="8287443" y="1249700"/>
                  </a:cubicBezTo>
                  <a:cubicBezTo>
                    <a:pt x="8083874" y="1217822"/>
                    <a:pt x="7978725" y="1258934"/>
                    <a:pt x="7834157" y="1249700"/>
                  </a:cubicBezTo>
                  <a:cubicBezTo>
                    <a:pt x="7689589" y="1240466"/>
                    <a:pt x="7256178" y="1209355"/>
                    <a:pt x="6954249" y="1249700"/>
                  </a:cubicBezTo>
                  <a:cubicBezTo>
                    <a:pt x="6652320" y="1290045"/>
                    <a:pt x="6504803" y="1224478"/>
                    <a:pt x="6074341" y="1249700"/>
                  </a:cubicBezTo>
                  <a:cubicBezTo>
                    <a:pt x="5643879" y="1274922"/>
                    <a:pt x="5752757" y="1239792"/>
                    <a:pt x="5621055" y="1249700"/>
                  </a:cubicBezTo>
                  <a:cubicBezTo>
                    <a:pt x="5489353" y="1259608"/>
                    <a:pt x="5357875" y="1235670"/>
                    <a:pt x="5274424" y="1249700"/>
                  </a:cubicBezTo>
                  <a:cubicBezTo>
                    <a:pt x="5190973" y="1263730"/>
                    <a:pt x="4746970" y="1248569"/>
                    <a:pt x="4607827" y="1249700"/>
                  </a:cubicBezTo>
                  <a:cubicBezTo>
                    <a:pt x="4468684" y="1250831"/>
                    <a:pt x="4380407" y="1245772"/>
                    <a:pt x="4154541" y="1249700"/>
                  </a:cubicBezTo>
                  <a:cubicBezTo>
                    <a:pt x="3928675" y="1253628"/>
                    <a:pt x="3653187" y="1242697"/>
                    <a:pt x="3381289" y="1249700"/>
                  </a:cubicBezTo>
                  <a:cubicBezTo>
                    <a:pt x="3109391" y="1256703"/>
                    <a:pt x="3106364" y="1239505"/>
                    <a:pt x="3034658" y="1249700"/>
                  </a:cubicBezTo>
                  <a:cubicBezTo>
                    <a:pt x="2962952" y="1259895"/>
                    <a:pt x="2673514" y="1216593"/>
                    <a:pt x="2368061" y="1249700"/>
                  </a:cubicBezTo>
                  <a:cubicBezTo>
                    <a:pt x="2062608" y="1282807"/>
                    <a:pt x="1855968" y="1243468"/>
                    <a:pt x="1594809" y="1249700"/>
                  </a:cubicBezTo>
                  <a:cubicBezTo>
                    <a:pt x="1333650" y="1255932"/>
                    <a:pt x="845953" y="1205016"/>
                    <a:pt x="208287" y="1249700"/>
                  </a:cubicBezTo>
                  <a:cubicBezTo>
                    <a:pt x="110283" y="1230727"/>
                    <a:pt x="1811" y="1138861"/>
                    <a:pt x="0" y="1041413"/>
                  </a:cubicBezTo>
                  <a:cubicBezTo>
                    <a:pt x="1731" y="953466"/>
                    <a:pt x="-14762" y="821839"/>
                    <a:pt x="0" y="608187"/>
                  </a:cubicBezTo>
                  <a:cubicBezTo>
                    <a:pt x="14762" y="394535"/>
                    <a:pt x="-15241" y="359380"/>
                    <a:pt x="0" y="208287"/>
                  </a:cubicBezTo>
                  <a:close/>
                </a:path>
              </a:pathLst>
            </a:custGeom>
            <a:noFill/>
            <a:ln w="19050">
              <a:solidFill>
                <a:srgbClr val="FF4678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373AE66-F676-5E8C-E8FF-0397414E5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483" t="5898" r="50744" b="64236"/>
            <a:stretch/>
          </p:blipFill>
          <p:spPr>
            <a:xfrm>
              <a:off x="1256627" y="897165"/>
              <a:ext cx="529769" cy="890163"/>
            </a:xfrm>
            <a:prstGeom prst="rect">
              <a:avLst/>
            </a:prstGeom>
          </p:spPr>
        </p:pic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4A38FE81-DD38-188B-30C9-A6F7B283C4B0}"/>
                </a:ext>
              </a:extLst>
            </p:cNvPr>
            <p:cNvSpPr/>
            <p:nvPr/>
          </p:nvSpPr>
          <p:spPr>
            <a:xfrm>
              <a:off x="1799111" y="1408297"/>
              <a:ext cx="7709921" cy="1016847"/>
            </a:xfrm>
            <a:custGeom>
              <a:avLst/>
              <a:gdLst>
                <a:gd name="connsiteX0" fmla="*/ 0 w 10279894"/>
                <a:gd name="connsiteY0" fmla="*/ 225971 h 1355796"/>
                <a:gd name="connsiteX1" fmla="*/ 225971 w 10279894"/>
                <a:gd name="connsiteY1" fmla="*/ 0 h 1355796"/>
                <a:gd name="connsiteX2" fmla="*/ 979447 w 10279894"/>
                <a:gd name="connsiteY2" fmla="*/ 0 h 1355796"/>
                <a:gd name="connsiteX3" fmla="*/ 1536365 w 10279894"/>
                <a:gd name="connsiteY3" fmla="*/ 0 h 1355796"/>
                <a:gd name="connsiteX4" fmla="*/ 1995002 w 10279894"/>
                <a:gd name="connsiteY4" fmla="*/ 0 h 1355796"/>
                <a:gd name="connsiteX5" fmla="*/ 2650199 w 10279894"/>
                <a:gd name="connsiteY5" fmla="*/ 0 h 1355796"/>
                <a:gd name="connsiteX6" fmla="*/ 3207116 w 10279894"/>
                <a:gd name="connsiteY6" fmla="*/ 0 h 1355796"/>
                <a:gd name="connsiteX7" fmla="*/ 3862313 w 10279894"/>
                <a:gd name="connsiteY7" fmla="*/ 0 h 1355796"/>
                <a:gd name="connsiteX8" fmla="*/ 4714069 w 10279894"/>
                <a:gd name="connsiteY8" fmla="*/ 0 h 1355796"/>
                <a:gd name="connsiteX9" fmla="*/ 5467545 w 10279894"/>
                <a:gd name="connsiteY9" fmla="*/ 0 h 1355796"/>
                <a:gd name="connsiteX10" fmla="*/ 5926183 w 10279894"/>
                <a:gd name="connsiteY10" fmla="*/ 0 h 1355796"/>
                <a:gd name="connsiteX11" fmla="*/ 6581380 w 10279894"/>
                <a:gd name="connsiteY11" fmla="*/ 0 h 1355796"/>
                <a:gd name="connsiteX12" fmla="*/ 7040018 w 10279894"/>
                <a:gd name="connsiteY12" fmla="*/ 0 h 1355796"/>
                <a:gd name="connsiteX13" fmla="*/ 7400376 w 10279894"/>
                <a:gd name="connsiteY13" fmla="*/ 0 h 1355796"/>
                <a:gd name="connsiteX14" fmla="*/ 7957293 w 10279894"/>
                <a:gd name="connsiteY14" fmla="*/ 0 h 1355796"/>
                <a:gd name="connsiteX15" fmla="*/ 8317651 w 10279894"/>
                <a:gd name="connsiteY15" fmla="*/ 0 h 1355796"/>
                <a:gd name="connsiteX16" fmla="*/ 9071128 w 10279894"/>
                <a:gd name="connsiteY16" fmla="*/ 0 h 1355796"/>
                <a:gd name="connsiteX17" fmla="*/ 10053923 w 10279894"/>
                <a:gd name="connsiteY17" fmla="*/ 0 h 1355796"/>
                <a:gd name="connsiteX18" fmla="*/ 10279894 w 10279894"/>
                <a:gd name="connsiteY18" fmla="*/ 225971 h 1355796"/>
                <a:gd name="connsiteX19" fmla="*/ 10279894 w 10279894"/>
                <a:gd name="connsiteY19" fmla="*/ 668859 h 1355796"/>
                <a:gd name="connsiteX20" fmla="*/ 10279894 w 10279894"/>
                <a:gd name="connsiteY20" fmla="*/ 1129825 h 1355796"/>
                <a:gd name="connsiteX21" fmla="*/ 10053923 w 10279894"/>
                <a:gd name="connsiteY21" fmla="*/ 1355796 h 1355796"/>
                <a:gd name="connsiteX22" fmla="*/ 9497006 w 10279894"/>
                <a:gd name="connsiteY22" fmla="*/ 1355796 h 1355796"/>
                <a:gd name="connsiteX23" fmla="*/ 8645250 w 10279894"/>
                <a:gd name="connsiteY23" fmla="*/ 1355796 h 1355796"/>
                <a:gd name="connsiteX24" fmla="*/ 8284892 w 10279894"/>
                <a:gd name="connsiteY24" fmla="*/ 1355796 h 1355796"/>
                <a:gd name="connsiteX25" fmla="*/ 7826254 w 10279894"/>
                <a:gd name="connsiteY25" fmla="*/ 1355796 h 1355796"/>
                <a:gd name="connsiteX26" fmla="*/ 7269337 w 10279894"/>
                <a:gd name="connsiteY26" fmla="*/ 1355796 h 1355796"/>
                <a:gd name="connsiteX27" fmla="*/ 6908978 w 10279894"/>
                <a:gd name="connsiteY27" fmla="*/ 1355796 h 1355796"/>
                <a:gd name="connsiteX28" fmla="*/ 6057223 w 10279894"/>
                <a:gd name="connsiteY28" fmla="*/ 1355796 h 1355796"/>
                <a:gd name="connsiteX29" fmla="*/ 5303746 w 10279894"/>
                <a:gd name="connsiteY29" fmla="*/ 1355796 h 1355796"/>
                <a:gd name="connsiteX30" fmla="*/ 4845108 w 10279894"/>
                <a:gd name="connsiteY30" fmla="*/ 1355796 h 1355796"/>
                <a:gd name="connsiteX31" fmla="*/ 3993353 w 10279894"/>
                <a:gd name="connsiteY31" fmla="*/ 1355796 h 1355796"/>
                <a:gd name="connsiteX32" fmla="*/ 3436435 w 10279894"/>
                <a:gd name="connsiteY32" fmla="*/ 1355796 h 1355796"/>
                <a:gd name="connsiteX33" fmla="*/ 2682959 w 10279894"/>
                <a:gd name="connsiteY33" fmla="*/ 1355796 h 1355796"/>
                <a:gd name="connsiteX34" fmla="*/ 2322601 w 10279894"/>
                <a:gd name="connsiteY34" fmla="*/ 1355796 h 1355796"/>
                <a:gd name="connsiteX35" fmla="*/ 1765683 w 10279894"/>
                <a:gd name="connsiteY35" fmla="*/ 1355796 h 1355796"/>
                <a:gd name="connsiteX36" fmla="*/ 1405325 w 10279894"/>
                <a:gd name="connsiteY36" fmla="*/ 1355796 h 1355796"/>
                <a:gd name="connsiteX37" fmla="*/ 848408 w 10279894"/>
                <a:gd name="connsiteY37" fmla="*/ 1355796 h 1355796"/>
                <a:gd name="connsiteX38" fmla="*/ 225971 w 10279894"/>
                <a:gd name="connsiteY38" fmla="*/ 1355796 h 1355796"/>
                <a:gd name="connsiteX39" fmla="*/ 0 w 10279894"/>
                <a:gd name="connsiteY39" fmla="*/ 1129825 h 1355796"/>
                <a:gd name="connsiteX40" fmla="*/ 0 w 10279894"/>
                <a:gd name="connsiteY40" fmla="*/ 659821 h 1355796"/>
                <a:gd name="connsiteX41" fmla="*/ 0 w 10279894"/>
                <a:gd name="connsiteY41" fmla="*/ 225971 h 1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79894" h="1355796" fill="none" extrusionOk="0">
                  <a:moveTo>
                    <a:pt x="0" y="225971"/>
                  </a:moveTo>
                  <a:cubicBezTo>
                    <a:pt x="-19817" y="109254"/>
                    <a:pt x="102705" y="5078"/>
                    <a:pt x="225971" y="0"/>
                  </a:cubicBezTo>
                  <a:cubicBezTo>
                    <a:pt x="475333" y="-26437"/>
                    <a:pt x="644889" y="27069"/>
                    <a:pt x="979447" y="0"/>
                  </a:cubicBezTo>
                  <a:cubicBezTo>
                    <a:pt x="1314005" y="-27069"/>
                    <a:pt x="1271093" y="21692"/>
                    <a:pt x="1536365" y="0"/>
                  </a:cubicBezTo>
                  <a:cubicBezTo>
                    <a:pt x="1801637" y="-21692"/>
                    <a:pt x="1805591" y="-19883"/>
                    <a:pt x="1995002" y="0"/>
                  </a:cubicBezTo>
                  <a:cubicBezTo>
                    <a:pt x="2184413" y="19883"/>
                    <a:pt x="2430340" y="25163"/>
                    <a:pt x="2650199" y="0"/>
                  </a:cubicBezTo>
                  <a:cubicBezTo>
                    <a:pt x="2870058" y="-25163"/>
                    <a:pt x="3094282" y="8730"/>
                    <a:pt x="3207116" y="0"/>
                  </a:cubicBezTo>
                  <a:cubicBezTo>
                    <a:pt x="3319950" y="-8730"/>
                    <a:pt x="3593163" y="-10652"/>
                    <a:pt x="3862313" y="0"/>
                  </a:cubicBezTo>
                  <a:cubicBezTo>
                    <a:pt x="4131463" y="10652"/>
                    <a:pt x="4401241" y="22381"/>
                    <a:pt x="4714069" y="0"/>
                  </a:cubicBezTo>
                  <a:cubicBezTo>
                    <a:pt x="5026897" y="-22381"/>
                    <a:pt x="5240738" y="10161"/>
                    <a:pt x="5467545" y="0"/>
                  </a:cubicBezTo>
                  <a:cubicBezTo>
                    <a:pt x="5694352" y="-10161"/>
                    <a:pt x="5834241" y="-19438"/>
                    <a:pt x="5926183" y="0"/>
                  </a:cubicBezTo>
                  <a:cubicBezTo>
                    <a:pt x="6018125" y="19438"/>
                    <a:pt x="6339435" y="21296"/>
                    <a:pt x="6581380" y="0"/>
                  </a:cubicBezTo>
                  <a:cubicBezTo>
                    <a:pt x="6823325" y="-21296"/>
                    <a:pt x="6868464" y="1214"/>
                    <a:pt x="7040018" y="0"/>
                  </a:cubicBezTo>
                  <a:cubicBezTo>
                    <a:pt x="7211572" y="-1214"/>
                    <a:pt x="7300442" y="13903"/>
                    <a:pt x="7400376" y="0"/>
                  </a:cubicBezTo>
                  <a:cubicBezTo>
                    <a:pt x="7500310" y="-13903"/>
                    <a:pt x="7817709" y="27419"/>
                    <a:pt x="7957293" y="0"/>
                  </a:cubicBezTo>
                  <a:cubicBezTo>
                    <a:pt x="8096877" y="-27419"/>
                    <a:pt x="8230969" y="-13439"/>
                    <a:pt x="8317651" y="0"/>
                  </a:cubicBezTo>
                  <a:cubicBezTo>
                    <a:pt x="8404333" y="13439"/>
                    <a:pt x="8784542" y="-30795"/>
                    <a:pt x="9071128" y="0"/>
                  </a:cubicBezTo>
                  <a:cubicBezTo>
                    <a:pt x="9357714" y="30795"/>
                    <a:pt x="9780707" y="-36089"/>
                    <a:pt x="10053923" y="0"/>
                  </a:cubicBezTo>
                  <a:cubicBezTo>
                    <a:pt x="10184810" y="-5172"/>
                    <a:pt x="10276707" y="122149"/>
                    <a:pt x="10279894" y="225971"/>
                  </a:cubicBezTo>
                  <a:cubicBezTo>
                    <a:pt x="10292070" y="397205"/>
                    <a:pt x="10287881" y="451937"/>
                    <a:pt x="10279894" y="668859"/>
                  </a:cubicBezTo>
                  <a:cubicBezTo>
                    <a:pt x="10271907" y="885781"/>
                    <a:pt x="10268152" y="952958"/>
                    <a:pt x="10279894" y="1129825"/>
                  </a:cubicBezTo>
                  <a:cubicBezTo>
                    <a:pt x="10294731" y="1250559"/>
                    <a:pt x="10165265" y="1369512"/>
                    <a:pt x="10053923" y="1355796"/>
                  </a:cubicBezTo>
                  <a:cubicBezTo>
                    <a:pt x="9926647" y="1329584"/>
                    <a:pt x="9695127" y="1348918"/>
                    <a:pt x="9497006" y="1355796"/>
                  </a:cubicBezTo>
                  <a:cubicBezTo>
                    <a:pt x="9298885" y="1362674"/>
                    <a:pt x="8959763" y="1357347"/>
                    <a:pt x="8645250" y="1355796"/>
                  </a:cubicBezTo>
                  <a:cubicBezTo>
                    <a:pt x="8330737" y="1354245"/>
                    <a:pt x="8456900" y="1358361"/>
                    <a:pt x="8284892" y="1355796"/>
                  </a:cubicBezTo>
                  <a:cubicBezTo>
                    <a:pt x="8112884" y="1353231"/>
                    <a:pt x="7996872" y="1378708"/>
                    <a:pt x="7826254" y="1355796"/>
                  </a:cubicBezTo>
                  <a:cubicBezTo>
                    <a:pt x="7655636" y="1332884"/>
                    <a:pt x="7500988" y="1332039"/>
                    <a:pt x="7269337" y="1355796"/>
                  </a:cubicBezTo>
                  <a:cubicBezTo>
                    <a:pt x="7037686" y="1379553"/>
                    <a:pt x="7039221" y="1371220"/>
                    <a:pt x="6908978" y="1355796"/>
                  </a:cubicBezTo>
                  <a:cubicBezTo>
                    <a:pt x="6778735" y="1340372"/>
                    <a:pt x="6475123" y="1314201"/>
                    <a:pt x="6057223" y="1355796"/>
                  </a:cubicBezTo>
                  <a:cubicBezTo>
                    <a:pt x="5639324" y="1397391"/>
                    <a:pt x="5481120" y="1319640"/>
                    <a:pt x="5303746" y="1355796"/>
                  </a:cubicBezTo>
                  <a:cubicBezTo>
                    <a:pt x="5126372" y="1391952"/>
                    <a:pt x="5073000" y="1370115"/>
                    <a:pt x="4845108" y="1355796"/>
                  </a:cubicBezTo>
                  <a:cubicBezTo>
                    <a:pt x="4617216" y="1341477"/>
                    <a:pt x="4284712" y="1370450"/>
                    <a:pt x="3993353" y="1355796"/>
                  </a:cubicBezTo>
                  <a:cubicBezTo>
                    <a:pt x="3701994" y="1341142"/>
                    <a:pt x="3562497" y="1339997"/>
                    <a:pt x="3436435" y="1355796"/>
                  </a:cubicBezTo>
                  <a:cubicBezTo>
                    <a:pt x="3310373" y="1371595"/>
                    <a:pt x="2931030" y="1345272"/>
                    <a:pt x="2682959" y="1355796"/>
                  </a:cubicBezTo>
                  <a:cubicBezTo>
                    <a:pt x="2434888" y="1366320"/>
                    <a:pt x="2424238" y="1353773"/>
                    <a:pt x="2322601" y="1355796"/>
                  </a:cubicBezTo>
                  <a:cubicBezTo>
                    <a:pt x="2220964" y="1357819"/>
                    <a:pt x="1979820" y="1343997"/>
                    <a:pt x="1765683" y="1355796"/>
                  </a:cubicBezTo>
                  <a:cubicBezTo>
                    <a:pt x="1551546" y="1367595"/>
                    <a:pt x="1541278" y="1365512"/>
                    <a:pt x="1405325" y="1355796"/>
                  </a:cubicBezTo>
                  <a:cubicBezTo>
                    <a:pt x="1269372" y="1346080"/>
                    <a:pt x="1121061" y="1365543"/>
                    <a:pt x="848408" y="1355796"/>
                  </a:cubicBezTo>
                  <a:cubicBezTo>
                    <a:pt x="575755" y="1346049"/>
                    <a:pt x="482348" y="1326360"/>
                    <a:pt x="225971" y="1355796"/>
                  </a:cubicBezTo>
                  <a:cubicBezTo>
                    <a:pt x="78026" y="1345787"/>
                    <a:pt x="-6570" y="1244005"/>
                    <a:pt x="0" y="1129825"/>
                  </a:cubicBezTo>
                  <a:cubicBezTo>
                    <a:pt x="-4633" y="973778"/>
                    <a:pt x="8116" y="756440"/>
                    <a:pt x="0" y="659821"/>
                  </a:cubicBezTo>
                  <a:cubicBezTo>
                    <a:pt x="-8116" y="563202"/>
                    <a:pt x="-7851" y="381986"/>
                    <a:pt x="0" y="225971"/>
                  </a:cubicBezTo>
                  <a:close/>
                </a:path>
                <a:path w="10279894" h="1355796" stroke="0" extrusionOk="0">
                  <a:moveTo>
                    <a:pt x="0" y="225971"/>
                  </a:moveTo>
                  <a:cubicBezTo>
                    <a:pt x="3322" y="100613"/>
                    <a:pt x="100426" y="30368"/>
                    <a:pt x="225971" y="0"/>
                  </a:cubicBezTo>
                  <a:cubicBezTo>
                    <a:pt x="369359" y="-7406"/>
                    <a:pt x="475356" y="-14965"/>
                    <a:pt x="586329" y="0"/>
                  </a:cubicBezTo>
                  <a:cubicBezTo>
                    <a:pt x="697302" y="14965"/>
                    <a:pt x="823099" y="73"/>
                    <a:pt x="946687" y="0"/>
                  </a:cubicBezTo>
                  <a:cubicBezTo>
                    <a:pt x="1070275" y="-73"/>
                    <a:pt x="1338031" y="-13859"/>
                    <a:pt x="1503605" y="0"/>
                  </a:cubicBezTo>
                  <a:cubicBezTo>
                    <a:pt x="1669179" y="13859"/>
                    <a:pt x="1966195" y="-25468"/>
                    <a:pt x="2355361" y="0"/>
                  </a:cubicBezTo>
                  <a:cubicBezTo>
                    <a:pt x="2744527" y="25468"/>
                    <a:pt x="2592227" y="8250"/>
                    <a:pt x="2715719" y="0"/>
                  </a:cubicBezTo>
                  <a:cubicBezTo>
                    <a:pt x="2839211" y="-8250"/>
                    <a:pt x="2948987" y="19786"/>
                    <a:pt x="3174357" y="0"/>
                  </a:cubicBezTo>
                  <a:cubicBezTo>
                    <a:pt x="3399727" y="-19786"/>
                    <a:pt x="3468143" y="15978"/>
                    <a:pt x="3632994" y="0"/>
                  </a:cubicBezTo>
                  <a:cubicBezTo>
                    <a:pt x="3797845" y="-15978"/>
                    <a:pt x="3983625" y="15572"/>
                    <a:pt x="4189912" y="0"/>
                  </a:cubicBezTo>
                  <a:cubicBezTo>
                    <a:pt x="4396199" y="-15572"/>
                    <a:pt x="4704433" y="-28522"/>
                    <a:pt x="4845108" y="0"/>
                  </a:cubicBezTo>
                  <a:cubicBezTo>
                    <a:pt x="4985783" y="28522"/>
                    <a:pt x="5110391" y="3715"/>
                    <a:pt x="5205467" y="0"/>
                  </a:cubicBezTo>
                  <a:cubicBezTo>
                    <a:pt x="5300543" y="-3715"/>
                    <a:pt x="5484068" y="-12460"/>
                    <a:pt x="5664104" y="0"/>
                  </a:cubicBezTo>
                  <a:cubicBezTo>
                    <a:pt x="5844140" y="12460"/>
                    <a:pt x="6177705" y="27239"/>
                    <a:pt x="6417581" y="0"/>
                  </a:cubicBezTo>
                  <a:cubicBezTo>
                    <a:pt x="6657457" y="-27239"/>
                    <a:pt x="6841782" y="22625"/>
                    <a:pt x="7171057" y="0"/>
                  </a:cubicBezTo>
                  <a:cubicBezTo>
                    <a:pt x="7500332" y="-22625"/>
                    <a:pt x="7702477" y="20"/>
                    <a:pt x="8022813" y="0"/>
                  </a:cubicBezTo>
                  <a:cubicBezTo>
                    <a:pt x="8343149" y="-20"/>
                    <a:pt x="8452447" y="24284"/>
                    <a:pt x="8874569" y="0"/>
                  </a:cubicBezTo>
                  <a:cubicBezTo>
                    <a:pt x="9296691" y="-24284"/>
                    <a:pt x="9150867" y="-4005"/>
                    <a:pt x="9234927" y="0"/>
                  </a:cubicBezTo>
                  <a:cubicBezTo>
                    <a:pt x="9318987" y="4005"/>
                    <a:pt x="9860850" y="39512"/>
                    <a:pt x="10053923" y="0"/>
                  </a:cubicBezTo>
                  <a:cubicBezTo>
                    <a:pt x="10207635" y="-3587"/>
                    <a:pt x="10285878" y="103091"/>
                    <a:pt x="10279894" y="225971"/>
                  </a:cubicBezTo>
                  <a:cubicBezTo>
                    <a:pt x="10298843" y="389344"/>
                    <a:pt x="10257745" y="582339"/>
                    <a:pt x="10279894" y="695975"/>
                  </a:cubicBezTo>
                  <a:cubicBezTo>
                    <a:pt x="10302043" y="809611"/>
                    <a:pt x="10264171" y="983567"/>
                    <a:pt x="10279894" y="1129825"/>
                  </a:cubicBezTo>
                  <a:cubicBezTo>
                    <a:pt x="10295166" y="1243987"/>
                    <a:pt x="10148272" y="1352749"/>
                    <a:pt x="10053923" y="1355796"/>
                  </a:cubicBezTo>
                  <a:cubicBezTo>
                    <a:pt x="9876821" y="1346809"/>
                    <a:pt x="9651657" y="1365648"/>
                    <a:pt x="9497006" y="1355796"/>
                  </a:cubicBezTo>
                  <a:cubicBezTo>
                    <a:pt x="9342355" y="1345944"/>
                    <a:pt x="9087234" y="1369916"/>
                    <a:pt x="8940088" y="1355796"/>
                  </a:cubicBezTo>
                  <a:cubicBezTo>
                    <a:pt x="8792942" y="1341676"/>
                    <a:pt x="8574577" y="1336172"/>
                    <a:pt x="8481451" y="1355796"/>
                  </a:cubicBezTo>
                  <a:cubicBezTo>
                    <a:pt x="8388325" y="1375420"/>
                    <a:pt x="8122668" y="1354303"/>
                    <a:pt x="8022813" y="1355796"/>
                  </a:cubicBezTo>
                  <a:cubicBezTo>
                    <a:pt x="7922958" y="1357289"/>
                    <a:pt x="7626580" y="1369277"/>
                    <a:pt x="7465896" y="1355796"/>
                  </a:cubicBezTo>
                  <a:cubicBezTo>
                    <a:pt x="7305212" y="1342315"/>
                    <a:pt x="7015888" y="1380788"/>
                    <a:pt x="6712419" y="1355796"/>
                  </a:cubicBezTo>
                  <a:cubicBezTo>
                    <a:pt x="6408950" y="1330804"/>
                    <a:pt x="6423052" y="1337446"/>
                    <a:pt x="6253782" y="1355796"/>
                  </a:cubicBezTo>
                  <a:cubicBezTo>
                    <a:pt x="6084512" y="1374146"/>
                    <a:pt x="5754776" y="1382697"/>
                    <a:pt x="5402026" y="1355796"/>
                  </a:cubicBezTo>
                  <a:cubicBezTo>
                    <a:pt x="5049276" y="1328895"/>
                    <a:pt x="4872024" y="1332588"/>
                    <a:pt x="4550270" y="1355796"/>
                  </a:cubicBezTo>
                  <a:cubicBezTo>
                    <a:pt x="4228516" y="1379004"/>
                    <a:pt x="4241977" y="1367060"/>
                    <a:pt x="4091632" y="1355796"/>
                  </a:cubicBezTo>
                  <a:cubicBezTo>
                    <a:pt x="3941287" y="1344532"/>
                    <a:pt x="3822465" y="1352932"/>
                    <a:pt x="3731274" y="1355796"/>
                  </a:cubicBezTo>
                  <a:cubicBezTo>
                    <a:pt x="3640083" y="1358660"/>
                    <a:pt x="3232393" y="1337373"/>
                    <a:pt x="3076077" y="1355796"/>
                  </a:cubicBezTo>
                  <a:cubicBezTo>
                    <a:pt x="2919761" y="1374219"/>
                    <a:pt x="2767305" y="1374344"/>
                    <a:pt x="2617439" y="1355796"/>
                  </a:cubicBezTo>
                  <a:cubicBezTo>
                    <a:pt x="2467573" y="1337248"/>
                    <a:pt x="2169624" y="1387606"/>
                    <a:pt x="1863963" y="1355796"/>
                  </a:cubicBezTo>
                  <a:cubicBezTo>
                    <a:pt x="1558302" y="1323986"/>
                    <a:pt x="1659530" y="1356295"/>
                    <a:pt x="1503605" y="1355796"/>
                  </a:cubicBezTo>
                  <a:cubicBezTo>
                    <a:pt x="1347680" y="1355297"/>
                    <a:pt x="1000231" y="1371250"/>
                    <a:pt x="848408" y="1355796"/>
                  </a:cubicBezTo>
                  <a:cubicBezTo>
                    <a:pt x="696585" y="1340342"/>
                    <a:pt x="388580" y="1354180"/>
                    <a:pt x="225971" y="1355796"/>
                  </a:cubicBezTo>
                  <a:cubicBezTo>
                    <a:pt x="105082" y="1346827"/>
                    <a:pt x="-3313" y="1256241"/>
                    <a:pt x="0" y="1129825"/>
                  </a:cubicBezTo>
                  <a:cubicBezTo>
                    <a:pt x="16329" y="995529"/>
                    <a:pt x="5808" y="859274"/>
                    <a:pt x="0" y="677898"/>
                  </a:cubicBezTo>
                  <a:cubicBezTo>
                    <a:pt x="-5808" y="496522"/>
                    <a:pt x="9117" y="450512"/>
                    <a:pt x="0" y="225971"/>
                  </a:cubicBezTo>
                  <a:close/>
                </a:path>
              </a:pathLst>
            </a:custGeom>
            <a:solidFill>
              <a:srgbClr val="FF4678"/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srgbClr val="F0F0F0"/>
                </a:solidFill>
                <a:latin typeface="Calibri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50D47B75-3664-D631-DE61-3824F68837AD}"/>
                </a:ext>
              </a:extLst>
            </p:cNvPr>
            <p:cNvSpPr txBox="1"/>
            <p:nvPr/>
          </p:nvSpPr>
          <p:spPr>
            <a:xfrm>
              <a:off x="1858468" y="1562673"/>
              <a:ext cx="7680243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800">
                  <a:solidFill>
                    <a:prstClr val="white"/>
                  </a:solidFill>
                  <a:latin typeface="Calibri"/>
                </a:rPr>
                <a:t>Ngôi nhà của cá có những gì đặc biệt?</a:t>
              </a:r>
              <a:endParaRPr lang="vi-VN" sz="4800" dirty="0" err="1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CE62D79-CB9A-651B-6489-097324916018}"/>
              </a:ext>
            </a:extLst>
          </p:cNvPr>
          <p:cNvGrpSpPr/>
          <p:nvPr/>
        </p:nvGrpSpPr>
        <p:grpSpPr>
          <a:xfrm>
            <a:off x="10207388" y="3530601"/>
            <a:ext cx="2217347" cy="3206004"/>
            <a:chOff x="3629134" y="2816948"/>
            <a:chExt cx="1663010" cy="2404503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DEBC35A4-4BBC-E23F-D825-2A10223E73B2}"/>
                </a:ext>
              </a:extLst>
            </p:cNvPr>
            <p:cNvSpPr/>
            <p:nvPr/>
          </p:nvSpPr>
          <p:spPr>
            <a:xfrm>
              <a:off x="3992481" y="4556428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9B763703-5DCB-A462-BA54-9F040CF9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240" t="55991" r="46325" b="-805"/>
            <a:stretch/>
          </p:blipFill>
          <p:spPr>
            <a:xfrm>
              <a:off x="3629134" y="2816948"/>
              <a:ext cx="1663010" cy="2404503"/>
            </a:xfrm>
            <a:prstGeom prst="ellipse">
              <a:avLst/>
            </a:prstGeom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8CD3599-463C-2231-CB87-4A83CD227CCC}"/>
              </a:ext>
            </a:extLst>
          </p:cNvPr>
          <p:cNvGrpSpPr/>
          <p:nvPr/>
        </p:nvGrpSpPr>
        <p:grpSpPr>
          <a:xfrm>
            <a:off x="2578071" y="2588368"/>
            <a:ext cx="5981367" cy="2752645"/>
            <a:chOff x="1093670" y="617589"/>
            <a:chExt cx="4486025" cy="2064484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26A35B7D-11E9-2751-98B7-8D9A21F0DD51}"/>
                </a:ext>
              </a:extLst>
            </p:cNvPr>
            <p:cNvSpPr txBox="1"/>
            <p:nvPr/>
          </p:nvSpPr>
          <p:spPr>
            <a:xfrm>
              <a:off x="1738497" y="833729"/>
              <a:ext cx="3841198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vi-VN" sz="3733">
                  <a:latin typeface="Calibri"/>
                </a:rPr>
                <a:t>Ngôi nhà của cá</a:t>
              </a:r>
              <a:endParaRPr lang="en-US" sz="3733">
                <a:latin typeface="Calibri"/>
              </a:endParaRPr>
            </a:p>
            <a:p>
              <a:pPr defTabSz="1219170"/>
              <a:r>
                <a:rPr lang="vi-VN" sz="3733">
                  <a:latin typeface="Calibri"/>
                </a:rPr>
                <a:t>Giữa lòng biển sâu </a:t>
              </a:r>
              <a:endParaRPr lang="en-US" sz="3733">
                <a:latin typeface="Calibri"/>
              </a:endParaRPr>
            </a:p>
            <a:p>
              <a:pPr defTabSz="1219170"/>
              <a:r>
                <a:rPr lang="vi-VN" sz="3733">
                  <a:latin typeface="Calibri"/>
                </a:rPr>
                <a:t>Lóng lánh muôn màu Thích ơi là thích.</a:t>
              </a:r>
              <a:endParaRPr lang="en-US" sz="3733" dirty="0">
                <a:latin typeface="Calibri"/>
              </a:endParaRPr>
            </a:p>
          </p:txBody>
        </p: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702FFA8-D835-6B82-BC43-069734BCEABF}"/>
                </a:ext>
              </a:extLst>
            </p:cNvPr>
            <p:cNvGrpSpPr/>
            <p:nvPr/>
          </p:nvGrpSpPr>
          <p:grpSpPr>
            <a:xfrm>
              <a:off x="1093670" y="617589"/>
              <a:ext cx="4486025" cy="2064484"/>
              <a:chOff x="1211601" y="1733123"/>
              <a:chExt cx="4486025" cy="2064484"/>
            </a:xfrm>
          </p:grpSpPr>
          <p:sp>
            <p:nvSpPr>
              <p:cNvPr id="44" name="Hình chữ nhật: Góc Tròn 43">
                <a:extLst>
                  <a:ext uri="{FF2B5EF4-FFF2-40B4-BE49-F238E27FC236}">
                    <a16:creationId xmlns:a16="http://schemas.microsoft.com/office/drawing/2014/main" id="{795B74B0-9AAC-B9F9-1DEF-6C8CE113D424}"/>
                  </a:ext>
                </a:extLst>
              </p:cNvPr>
              <p:cNvSpPr/>
              <p:nvPr/>
            </p:nvSpPr>
            <p:spPr>
              <a:xfrm>
                <a:off x="1509395" y="1981726"/>
                <a:ext cx="4188231" cy="1815881"/>
              </a:xfrm>
              <a:custGeom>
                <a:avLst/>
                <a:gdLst>
                  <a:gd name="connsiteX0" fmla="*/ 0 w 5584308"/>
                  <a:gd name="connsiteY0" fmla="*/ 403537 h 2421174"/>
                  <a:gd name="connsiteX1" fmla="*/ 403537 w 5584308"/>
                  <a:gd name="connsiteY1" fmla="*/ 0 h 2421174"/>
                  <a:gd name="connsiteX2" fmla="*/ 942682 w 5584308"/>
                  <a:gd name="connsiteY2" fmla="*/ 0 h 2421174"/>
                  <a:gd name="connsiteX3" fmla="*/ 1481827 w 5584308"/>
                  <a:gd name="connsiteY3" fmla="*/ 0 h 2421174"/>
                  <a:gd name="connsiteX4" fmla="*/ 2116517 w 5584308"/>
                  <a:gd name="connsiteY4" fmla="*/ 0 h 2421174"/>
                  <a:gd name="connsiteX5" fmla="*/ 2894523 w 5584308"/>
                  <a:gd name="connsiteY5" fmla="*/ 0 h 2421174"/>
                  <a:gd name="connsiteX6" fmla="*/ 3433668 w 5584308"/>
                  <a:gd name="connsiteY6" fmla="*/ 0 h 2421174"/>
                  <a:gd name="connsiteX7" fmla="*/ 4020586 w 5584308"/>
                  <a:gd name="connsiteY7" fmla="*/ 0 h 2421174"/>
                  <a:gd name="connsiteX8" fmla="*/ 5180771 w 5584308"/>
                  <a:gd name="connsiteY8" fmla="*/ 0 h 2421174"/>
                  <a:gd name="connsiteX9" fmla="*/ 5584308 w 5584308"/>
                  <a:gd name="connsiteY9" fmla="*/ 403537 h 2421174"/>
                  <a:gd name="connsiteX10" fmla="*/ 5584308 w 5584308"/>
                  <a:gd name="connsiteY10" fmla="*/ 909288 h 2421174"/>
                  <a:gd name="connsiteX11" fmla="*/ 5584308 w 5584308"/>
                  <a:gd name="connsiteY11" fmla="*/ 1415040 h 2421174"/>
                  <a:gd name="connsiteX12" fmla="*/ 5584308 w 5584308"/>
                  <a:gd name="connsiteY12" fmla="*/ 2017637 h 2421174"/>
                  <a:gd name="connsiteX13" fmla="*/ 5180771 w 5584308"/>
                  <a:gd name="connsiteY13" fmla="*/ 2421174 h 2421174"/>
                  <a:gd name="connsiteX14" fmla="*/ 4593854 w 5584308"/>
                  <a:gd name="connsiteY14" fmla="*/ 2421174 h 2421174"/>
                  <a:gd name="connsiteX15" fmla="*/ 4054709 w 5584308"/>
                  <a:gd name="connsiteY15" fmla="*/ 2421174 h 2421174"/>
                  <a:gd name="connsiteX16" fmla="*/ 3372247 w 5584308"/>
                  <a:gd name="connsiteY16" fmla="*/ 2421174 h 2421174"/>
                  <a:gd name="connsiteX17" fmla="*/ 2737557 w 5584308"/>
                  <a:gd name="connsiteY17" fmla="*/ 2421174 h 2421174"/>
                  <a:gd name="connsiteX18" fmla="*/ 2007323 w 5584308"/>
                  <a:gd name="connsiteY18" fmla="*/ 2421174 h 2421174"/>
                  <a:gd name="connsiteX19" fmla="*/ 1277088 w 5584308"/>
                  <a:gd name="connsiteY19" fmla="*/ 2421174 h 2421174"/>
                  <a:gd name="connsiteX20" fmla="*/ 403537 w 5584308"/>
                  <a:gd name="connsiteY20" fmla="*/ 2421174 h 2421174"/>
                  <a:gd name="connsiteX21" fmla="*/ 0 w 5584308"/>
                  <a:gd name="connsiteY21" fmla="*/ 2017637 h 2421174"/>
                  <a:gd name="connsiteX22" fmla="*/ 0 w 5584308"/>
                  <a:gd name="connsiteY22" fmla="*/ 1495745 h 2421174"/>
                  <a:gd name="connsiteX23" fmla="*/ 0 w 5584308"/>
                  <a:gd name="connsiteY23" fmla="*/ 973852 h 2421174"/>
                  <a:gd name="connsiteX24" fmla="*/ 0 w 5584308"/>
                  <a:gd name="connsiteY24" fmla="*/ 403537 h 242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84308" h="2421174" extrusionOk="0">
                    <a:moveTo>
                      <a:pt x="0" y="403537"/>
                    </a:moveTo>
                    <a:cubicBezTo>
                      <a:pt x="37111" y="174439"/>
                      <a:pt x="180252" y="17040"/>
                      <a:pt x="403537" y="0"/>
                    </a:cubicBezTo>
                    <a:cubicBezTo>
                      <a:pt x="634678" y="-11551"/>
                      <a:pt x="732890" y="8085"/>
                      <a:pt x="942682" y="0"/>
                    </a:cubicBezTo>
                    <a:cubicBezTo>
                      <a:pt x="1152475" y="-8085"/>
                      <a:pt x="1369326" y="20081"/>
                      <a:pt x="1481827" y="0"/>
                    </a:cubicBezTo>
                    <a:cubicBezTo>
                      <a:pt x="1594328" y="-20081"/>
                      <a:pt x="1886977" y="26162"/>
                      <a:pt x="2116517" y="0"/>
                    </a:cubicBezTo>
                    <a:cubicBezTo>
                      <a:pt x="2346057" y="-26162"/>
                      <a:pt x="2548132" y="-18295"/>
                      <a:pt x="2894523" y="0"/>
                    </a:cubicBezTo>
                    <a:cubicBezTo>
                      <a:pt x="3240914" y="18295"/>
                      <a:pt x="3269187" y="7382"/>
                      <a:pt x="3433668" y="0"/>
                    </a:cubicBezTo>
                    <a:cubicBezTo>
                      <a:pt x="3598149" y="-7382"/>
                      <a:pt x="3749906" y="-17075"/>
                      <a:pt x="4020586" y="0"/>
                    </a:cubicBezTo>
                    <a:cubicBezTo>
                      <a:pt x="4291266" y="17075"/>
                      <a:pt x="4682691" y="-7891"/>
                      <a:pt x="5180771" y="0"/>
                    </a:cubicBezTo>
                    <a:cubicBezTo>
                      <a:pt x="5423496" y="12045"/>
                      <a:pt x="5554655" y="162872"/>
                      <a:pt x="5584308" y="403537"/>
                    </a:cubicBezTo>
                    <a:cubicBezTo>
                      <a:pt x="5592093" y="515034"/>
                      <a:pt x="5563873" y="759590"/>
                      <a:pt x="5584308" y="909288"/>
                    </a:cubicBezTo>
                    <a:cubicBezTo>
                      <a:pt x="5604743" y="1058986"/>
                      <a:pt x="5608414" y="1289730"/>
                      <a:pt x="5584308" y="1415040"/>
                    </a:cubicBezTo>
                    <a:cubicBezTo>
                      <a:pt x="5560202" y="1540350"/>
                      <a:pt x="5592975" y="1760157"/>
                      <a:pt x="5584308" y="2017637"/>
                    </a:cubicBezTo>
                    <a:cubicBezTo>
                      <a:pt x="5565010" y="2217946"/>
                      <a:pt x="5439297" y="2412978"/>
                      <a:pt x="5180771" y="2421174"/>
                    </a:cubicBezTo>
                    <a:cubicBezTo>
                      <a:pt x="4980434" y="2426068"/>
                      <a:pt x="4830022" y="2428701"/>
                      <a:pt x="4593854" y="2421174"/>
                    </a:cubicBezTo>
                    <a:cubicBezTo>
                      <a:pt x="4357686" y="2413647"/>
                      <a:pt x="4305661" y="2440934"/>
                      <a:pt x="4054709" y="2421174"/>
                    </a:cubicBezTo>
                    <a:cubicBezTo>
                      <a:pt x="3803757" y="2401414"/>
                      <a:pt x="3532199" y="2415646"/>
                      <a:pt x="3372247" y="2421174"/>
                    </a:cubicBezTo>
                    <a:cubicBezTo>
                      <a:pt x="3212295" y="2426702"/>
                      <a:pt x="3004744" y="2390032"/>
                      <a:pt x="2737557" y="2421174"/>
                    </a:cubicBezTo>
                    <a:cubicBezTo>
                      <a:pt x="2470370" y="2452317"/>
                      <a:pt x="2338259" y="2404884"/>
                      <a:pt x="2007323" y="2421174"/>
                    </a:cubicBezTo>
                    <a:cubicBezTo>
                      <a:pt x="1676387" y="2437464"/>
                      <a:pt x="1484649" y="2388260"/>
                      <a:pt x="1277088" y="2421174"/>
                    </a:cubicBezTo>
                    <a:cubicBezTo>
                      <a:pt x="1069528" y="2454088"/>
                      <a:pt x="785412" y="2422057"/>
                      <a:pt x="403537" y="2421174"/>
                    </a:cubicBezTo>
                    <a:cubicBezTo>
                      <a:pt x="217337" y="2395633"/>
                      <a:pt x="-48249" y="2235676"/>
                      <a:pt x="0" y="2017637"/>
                    </a:cubicBezTo>
                    <a:cubicBezTo>
                      <a:pt x="-19265" y="1789773"/>
                      <a:pt x="-20508" y="1676701"/>
                      <a:pt x="0" y="1495745"/>
                    </a:cubicBezTo>
                    <a:cubicBezTo>
                      <a:pt x="20508" y="1314789"/>
                      <a:pt x="12229" y="1185187"/>
                      <a:pt x="0" y="973852"/>
                    </a:cubicBezTo>
                    <a:cubicBezTo>
                      <a:pt x="-12229" y="762517"/>
                      <a:pt x="1679" y="649696"/>
                      <a:pt x="0" y="403537"/>
                    </a:cubicBezTo>
                    <a:close/>
                  </a:path>
                </a:pathLst>
              </a:custGeom>
              <a:noFill/>
              <a:ln w="19050">
                <a:solidFill>
                  <a:srgbClr val="FF558A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5" name="Hình ảnh 44">
                <a:extLst>
                  <a:ext uri="{FF2B5EF4-FFF2-40B4-BE49-F238E27FC236}">
                    <a16:creationId xmlns:a16="http://schemas.microsoft.com/office/drawing/2014/main" id="{1428E207-79F5-5DB9-4C1E-3F3B42237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483" t="5898" r="50744" b="64236"/>
              <a:stretch/>
            </p:blipFill>
            <p:spPr>
              <a:xfrm>
                <a:off x="1211601" y="1733123"/>
                <a:ext cx="644827" cy="1083493"/>
              </a:xfrm>
              <a:prstGeom prst="rect">
                <a:avLst/>
              </a:prstGeom>
            </p:spPr>
          </p:pic>
        </p:grp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8F5F0E06-B3B8-C433-0806-4F7CEAA8A426}"/>
              </a:ext>
            </a:extLst>
          </p:cNvPr>
          <p:cNvGrpSpPr/>
          <p:nvPr/>
        </p:nvGrpSpPr>
        <p:grpSpPr>
          <a:xfrm>
            <a:off x="3437840" y="3463641"/>
            <a:ext cx="4729421" cy="666785"/>
            <a:chOff x="678066" y="5521733"/>
            <a:chExt cx="2510242" cy="500089"/>
          </a:xfrm>
        </p:grpSpPr>
        <p:sp>
          <p:nvSpPr>
            <p:cNvPr id="48" name="Hình chữ nhật 47">
              <a:extLst>
                <a:ext uri="{FF2B5EF4-FFF2-40B4-BE49-F238E27FC236}">
                  <a16:creationId xmlns:a16="http://schemas.microsoft.com/office/drawing/2014/main" id="{5F56E158-1883-61D7-D32A-716388438D84}"/>
                </a:ext>
              </a:extLst>
            </p:cNvPr>
            <p:cNvSpPr/>
            <p:nvPr/>
          </p:nvSpPr>
          <p:spPr>
            <a:xfrm>
              <a:off x="678066" y="5590437"/>
              <a:ext cx="2186491" cy="385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204B3DA9-15F1-EF9B-D575-87F88D2975D8}"/>
                </a:ext>
              </a:extLst>
            </p:cNvPr>
            <p:cNvSpPr txBox="1"/>
            <p:nvPr/>
          </p:nvSpPr>
          <p:spPr>
            <a:xfrm>
              <a:off x="678066" y="5521733"/>
              <a:ext cx="2510242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vi-VN" sz="3733">
                  <a:latin typeface="Calibri"/>
                </a:rPr>
                <a:t>Giữa lòng biển sâu </a:t>
              </a:r>
              <a:endParaRPr lang="vi-VN" sz="3733" dirty="0" err="1">
                <a:latin typeface="Calibri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134D894B-EB9C-9B9B-783B-05AD59ECB129}"/>
              </a:ext>
            </a:extLst>
          </p:cNvPr>
          <p:cNvGrpSpPr/>
          <p:nvPr/>
        </p:nvGrpSpPr>
        <p:grpSpPr>
          <a:xfrm>
            <a:off x="506968" y="4790237"/>
            <a:ext cx="9541697" cy="1895144"/>
            <a:chOff x="2056723" y="5280233"/>
            <a:chExt cx="7156273" cy="1421358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6AFDAF3C-0EDA-1601-0E0C-56239BD71767}"/>
                </a:ext>
              </a:extLst>
            </p:cNvPr>
            <p:cNvSpPr/>
            <p:nvPr/>
          </p:nvSpPr>
          <p:spPr>
            <a:xfrm>
              <a:off x="2535092" y="5842509"/>
              <a:ext cx="6677904" cy="837847"/>
            </a:xfrm>
            <a:custGeom>
              <a:avLst/>
              <a:gdLst>
                <a:gd name="connsiteX0" fmla="*/ 0 w 8903872"/>
                <a:gd name="connsiteY0" fmla="*/ 186192 h 1117129"/>
                <a:gd name="connsiteX1" fmla="*/ 186192 w 8903872"/>
                <a:gd name="connsiteY1" fmla="*/ 0 h 1117129"/>
                <a:gd name="connsiteX2" fmla="*/ 842460 w 8903872"/>
                <a:gd name="connsiteY2" fmla="*/ 0 h 1117129"/>
                <a:gd name="connsiteX3" fmla="*/ 1669358 w 8903872"/>
                <a:gd name="connsiteY3" fmla="*/ 0 h 1117129"/>
                <a:gd name="connsiteX4" fmla="*/ 2325627 w 8903872"/>
                <a:gd name="connsiteY4" fmla="*/ 0 h 1117129"/>
                <a:gd name="connsiteX5" fmla="*/ 3067210 w 8903872"/>
                <a:gd name="connsiteY5" fmla="*/ 0 h 1117129"/>
                <a:gd name="connsiteX6" fmla="*/ 3894108 w 8903872"/>
                <a:gd name="connsiteY6" fmla="*/ 0 h 1117129"/>
                <a:gd name="connsiteX7" fmla="*/ 4379746 w 8903872"/>
                <a:gd name="connsiteY7" fmla="*/ 0 h 1117129"/>
                <a:gd name="connsiteX8" fmla="*/ 5206645 w 8903872"/>
                <a:gd name="connsiteY8" fmla="*/ 0 h 1117129"/>
                <a:gd name="connsiteX9" fmla="*/ 5948228 w 8903872"/>
                <a:gd name="connsiteY9" fmla="*/ 0 h 1117129"/>
                <a:gd name="connsiteX10" fmla="*/ 6519181 w 8903872"/>
                <a:gd name="connsiteY10" fmla="*/ 0 h 1117129"/>
                <a:gd name="connsiteX11" fmla="*/ 7346079 w 8903872"/>
                <a:gd name="connsiteY11" fmla="*/ 0 h 1117129"/>
                <a:gd name="connsiteX12" fmla="*/ 8002348 w 8903872"/>
                <a:gd name="connsiteY12" fmla="*/ 0 h 1117129"/>
                <a:gd name="connsiteX13" fmla="*/ 8717680 w 8903872"/>
                <a:gd name="connsiteY13" fmla="*/ 0 h 1117129"/>
                <a:gd name="connsiteX14" fmla="*/ 8903872 w 8903872"/>
                <a:gd name="connsiteY14" fmla="*/ 186192 h 1117129"/>
                <a:gd name="connsiteX15" fmla="*/ 8903872 w 8903872"/>
                <a:gd name="connsiteY15" fmla="*/ 558565 h 1117129"/>
                <a:gd name="connsiteX16" fmla="*/ 8903872 w 8903872"/>
                <a:gd name="connsiteY16" fmla="*/ 930937 h 1117129"/>
                <a:gd name="connsiteX17" fmla="*/ 8717680 w 8903872"/>
                <a:gd name="connsiteY17" fmla="*/ 1117129 h 1117129"/>
                <a:gd name="connsiteX18" fmla="*/ 7976097 w 8903872"/>
                <a:gd name="connsiteY18" fmla="*/ 1117129 h 1117129"/>
                <a:gd name="connsiteX19" fmla="*/ 7405143 w 8903872"/>
                <a:gd name="connsiteY19" fmla="*/ 1117129 h 1117129"/>
                <a:gd name="connsiteX20" fmla="*/ 6663560 w 8903872"/>
                <a:gd name="connsiteY20" fmla="*/ 1117129 h 1117129"/>
                <a:gd name="connsiteX21" fmla="*/ 6007292 w 8903872"/>
                <a:gd name="connsiteY21" fmla="*/ 1117129 h 1117129"/>
                <a:gd name="connsiteX22" fmla="*/ 5351024 w 8903872"/>
                <a:gd name="connsiteY22" fmla="*/ 1117129 h 1117129"/>
                <a:gd name="connsiteX23" fmla="*/ 4950700 w 8903872"/>
                <a:gd name="connsiteY23" fmla="*/ 1117129 h 1117129"/>
                <a:gd name="connsiteX24" fmla="*/ 4123802 w 8903872"/>
                <a:gd name="connsiteY24" fmla="*/ 1117129 h 1117129"/>
                <a:gd name="connsiteX25" fmla="*/ 3382219 w 8903872"/>
                <a:gd name="connsiteY25" fmla="*/ 1117129 h 1117129"/>
                <a:gd name="connsiteX26" fmla="*/ 2981895 w 8903872"/>
                <a:gd name="connsiteY26" fmla="*/ 1117129 h 1117129"/>
                <a:gd name="connsiteX27" fmla="*/ 2496256 w 8903872"/>
                <a:gd name="connsiteY27" fmla="*/ 1117129 h 1117129"/>
                <a:gd name="connsiteX28" fmla="*/ 1754673 w 8903872"/>
                <a:gd name="connsiteY28" fmla="*/ 1117129 h 1117129"/>
                <a:gd name="connsiteX29" fmla="*/ 1269035 w 8903872"/>
                <a:gd name="connsiteY29" fmla="*/ 1117129 h 1117129"/>
                <a:gd name="connsiteX30" fmla="*/ 783396 w 8903872"/>
                <a:gd name="connsiteY30" fmla="*/ 1117129 h 1117129"/>
                <a:gd name="connsiteX31" fmla="*/ 186192 w 8903872"/>
                <a:gd name="connsiteY31" fmla="*/ 1117129 h 1117129"/>
                <a:gd name="connsiteX32" fmla="*/ 0 w 8903872"/>
                <a:gd name="connsiteY32" fmla="*/ 930937 h 1117129"/>
                <a:gd name="connsiteX33" fmla="*/ 0 w 8903872"/>
                <a:gd name="connsiteY33" fmla="*/ 558565 h 1117129"/>
                <a:gd name="connsiteX34" fmla="*/ 0 w 8903872"/>
                <a:gd name="connsiteY34" fmla="*/ 186192 h 111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903872" h="1117129" fill="none" extrusionOk="0">
                  <a:moveTo>
                    <a:pt x="0" y="186192"/>
                  </a:moveTo>
                  <a:cubicBezTo>
                    <a:pt x="-18104" y="101267"/>
                    <a:pt x="98093" y="-12602"/>
                    <a:pt x="186192" y="0"/>
                  </a:cubicBezTo>
                  <a:cubicBezTo>
                    <a:pt x="486837" y="16163"/>
                    <a:pt x="554208" y="28252"/>
                    <a:pt x="842460" y="0"/>
                  </a:cubicBezTo>
                  <a:cubicBezTo>
                    <a:pt x="1130712" y="-28252"/>
                    <a:pt x="1455527" y="31034"/>
                    <a:pt x="1669358" y="0"/>
                  </a:cubicBezTo>
                  <a:cubicBezTo>
                    <a:pt x="1883189" y="-31034"/>
                    <a:pt x="2049250" y="-28178"/>
                    <a:pt x="2325627" y="0"/>
                  </a:cubicBezTo>
                  <a:cubicBezTo>
                    <a:pt x="2602004" y="28178"/>
                    <a:pt x="2789585" y="7392"/>
                    <a:pt x="3067210" y="0"/>
                  </a:cubicBezTo>
                  <a:cubicBezTo>
                    <a:pt x="3344835" y="-7392"/>
                    <a:pt x="3679301" y="8259"/>
                    <a:pt x="3894108" y="0"/>
                  </a:cubicBezTo>
                  <a:cubicBezTo>
                    <a:pt x="4108915" y="-8259"/>
                    <a:pt x="4280967" y="-11645"/>
                    <a:pt x="4379746" y="0"/>
                  </a:cubicBezTo>
                  <a:cubicBezTo>
                    <a:pt x="4478525" y="11645"/>
                    <a:pt x="4802694" y="30792"/>
                    <a:pt x="5206645" y="0"/>
                  </a:cubicBezTo>
                  <a:cubicBezTo>
                    <a:pt x="5610596" y="-30792"/>
                    <a:pt x="5705553" y="21278"/>
                    <a:pt x="5948228" y="0"/>
                  </a:cubicBezTo>
                  <a:cubicBezTo>
                    <a:pt x="6190903" y="-21278"/>
                    <a:pt x="6357823" y="18161"/>
                    <a:pt x="6519181" y="0"/>
                  </a:cubicBezTo>
                  <a:cubicBezTo>
                    <a:pt x="6680539" y="-18161"/>
                    <a:pt x="6943614" y="257"/>
                    <a:pt x="7346079" y="0"/>
                  </a:cubicBezTo>
                  <a:cubicBezTo>
                    <a:pt x="7748544" y="-257"/>
                    <a:pt x="7865808" y="20891"/>
                    <a:pt x="8002348" y="0"/>
                  </a:cubicBezTo>
                  <a:cubicBezTo>
                    <a:pt x="8138888" y="-20891"/>
                    <a:pt x="8432924" y="-12555"/>
                    <a:pt x="8717680" y="0"/>
                  </a:cubicBezTo>
                  <a:cubicBezTo>
                    <a:pt x="8827010" y="-11190"/>
                    <a:pt x="8920494" y="73539"/>
                    <a:pt x="8903872" y="186192"/>
                  </a:cubicBezTo>
                  <a:cubicBezTo>
                    <a:pt x="8906463" y="323286"/>
                    <a:pt x="8916276" y="393985"/>
                    <a:pt x="8903872" y="558565"/>
                  </a:cubicBezTo>
                  <a:cubicBezTo>
                    <a:pt x="8891468" y="723145"/>
                    <a:pt x="8904508" y="803344"/>
                    <a:pt x="8903872" y="930937"/>
                  </a:cubicBezTo>
                  <a:cubicBezTo>
                    <a:pt x="8896542" y="1025728"/>
                    <a:pt x="8834243" y="1125226"/>
                    <a:pt x="8717680" y="1117129"/>
                  </a:cubicBezTo>
                  <a:cubicBezTo>
                    <a:pt x="8390117" y="1085925"/>
                    <a:pt x="8211655" y="1143493"/>
                    <a:pt x="7976097" y="1117129"/>
                  </a:cubicBezTo>
                  <a:cubicBezTo>
                    <a:pt x="7740539" y="1090765"/>
                    <a:pt x="7554984" y="1093812"/>
                    <a:pt x="7405143" y="1117129"/>
                  </a:cubicBezTo>
                  <a:cubicBezTo>
                    <a:pt x="7255302" y="1140446"/>
                    <a:pt x="6924128" y="1125236"/>
                    <a:pt x="6663560" y="1117129"/>
                  </a:cubicBezTo>
                  <a:cubicBezTo>
                    <a:pt x="6402992" y="1109022"/>
                    <a:pt x="6309647" y="1145183"/>
                    <a:pt x="6007292" y="1117129"/>
                  </a:cubicBezTo>
                  <a:cubicBezTo>
                    <a:pt x="5704937" y="1089075"/>
                    <a:pt x="5598401" y="1090268"/>
                    <a:pt x="5351024" y="1117129"/>
                  </a:cubicBezTo>
                  <a:cubicBezTo>
                    <a:pt x="5103647" y="1143990"/>
                    <a:pt x="5148811" y="1098893"/>
                    <a:pt x="4950700" y="1117129"/>
                  </a:cubicBezTo>
                  <a:cubicBezTo>
                    <a:pt x="4752589" y="1135365"/>
                    <a:pt x="4410735" y="1083994"/>
                    <a:pt x="4123802" y="1117129"/>
                  </a:cubicBezTo>
                  <a:cubicBezTo>
                    <a:pt x="3836869" y="1150264"/>
                    <a:pt x="3707013" y="1091524"/>
                    <a:pt x="3382219" y="1117129"/>
                  </a:cubicBezTo>
                  <a:cubicBezTo>
                    <a:pt x="3057425" y="1142734"/>
                    <a:pt x="3078221" y="1135808"/>
                    <a:pt x="2981895" y="1117129"/>
                  </a:cubicBezTo>
                  <a:cubicBezTo>
                    <a:pt x="2885569" y="1098450"/>
                    <a:pt x="2731951" y="1111930"/>
                    <a:pt x="2496256" y="1117129"/>
                  </a:cubicBezTo>
                  <a:cubicBezTo>
                    <a:pt x="2260561" y="1122328"/>
                    <a:pt x="2055762" y="1146487"/>
                    <a:pt x="1754673" y="1117129"/>
                  </a:cubicBezTo>
                  <a:cubicBezTo>
                    <a:pt x="1453584" y="1087771"/>
                    <a:pt x="1452333" y="1133792"/>
                    <a:pt x="1269035" y="1117129"/>
                  </a:cubicBezTo>
                  <a:cubicBezTo>
                    <a:pt x="1085737" y="1100466"/>
                    <a:pt x="985359" y="1123635"/>
                    <a:pt x="783396" y="1117129"/>
                  </a:cubicBezTo>
                  <a:cubicBezTo>
                    <a:pt x="581433" y="1110623"/>
                    <a:pt x="374795" y="1095260"/>
                    <a:pt x="186192" y="1117129"/>
                  </a:cubicBezTo>
                  <a:cubicBezTo>
                    <a:pt x="83832" y="1106406"/>
                    <a:pt x="-17266" y="1031609"/>
                    <a:pt x="0" y="930937"/>
                  </a:cubicBezTo>
                  <a:cubicBezTo>
                    <a:pt x="754" y="756006"/>
                    <a:pt x="8719" y="718502"/>
                    <a:pt x="0" y="558565"/>
                  </a:cubicBezTo>
                  <a:cubicBezTo>
                    <a:pt x="-8719" y="398628"/>
                    <a:pt x="2727" y="292424"/>
                    <a:pt x="0" y="186192"/>
                  </a:cubicBezTo>
                  <a:close/>
                </a:path>
                <a:path w="8903872" h="1117129" stroke="0" extrusionOk="0">
                  <a:moveTo>
                    <a:pt x="0" y="186192"/>
                  </a:moveTo>
                  <a:cubicBezTo>
                    <a:pt x="9287" y="59672"/>
                    <a:pt x="85857" y="-3975"/>
                    <a:pt x="186192" y="0"/>
                  </a:cubicBezTo>
                  <a:cubicBezTo>
                    <a:pt x="336094" y="-7408"/>
                    <a:pt x="626933" y="12166"/>
                    <a:pt x="757145" y="0"/>
                  </a:cubicBezTo>
                  <a:cubicBezTo>
                    <a:pt x="887357" y="-12166"/>
                    <a:pt x="1098015" y="4631"/>
                    <a:pt x="1328099" y="0"/>
                  </a:cubicBezTo>
                  <a:cubicBezTo>
                    <a:pt x="1558183" y="-4631"/>
                    <a:pt x="1698455" y="-598"/>
                    <a:pt x="1813737" y="0"/>
                  </a:cubicBezTo>
                  <a:cubicBezTo>
                    <a:pt x="1929019" y="598"/>
                    <a:pt x="2215505" y="-23990"/>
                    <a:pt x="2384691" y="0"/>
                  </a:cubicBezTo>
                  <a:cubicBezTo>
                    <a:pt x="2553877" y="23990"/>
                    <a:pt x="2827233" y="-6492"/>
                    <a:pt x="3211589" y="0"/>
                  </a:cubicBezTo>
                  <a:cubicBezTo>
                    <a:pt x="3595945" y="6492"/>
                    <a:pt x="3708450" y="21857"/>
                    <a:pt x="4038487" y="0"/>
                  </a:cubicBezTo>
                  <a:cubicBezTo>
                    <a:pt x="4368524" y="-21857"/>
                    <a:pt x="4390218" y="13970"/>
                    <a:pt x="4609440" y="0"/>
                  </a:cubicBezTo>
                  <a:cubicBezTo>
                    <a:pt x="4828662" y="-13970"/>
                    <a:pt x="4992051" y="-2212"/>
                    <a:pt x="5351024" y="0"/>
                  </a:cubicBezTo>
                  <a:cubicBezTo>
                    <a:pt x="5709997" y="2212"/>
                    <a:pt x="5855330" y="34154"/>
                    <a:pt x="6177922" y="0"/>
                  </a:cubicBezTo>
                  <a:cubicBezTo>
                    <a:pt x="6500514" y="-34154"/>
                    <a:pt x="6552036" y="12107"/>
                    <a:pt x="6748875" y="0"/>
                  </a:cubicBezTo>
                  <a:cubicBezTo>
                    <a:pt x="6945714" y="-12107"/>
                    <a:pt x="7151874" y="-9337"/>
                    <a:pt x="7319829" y="0"/>
                  </a:cubicBezTo>
                  <a:cubicBezTo>
                    <a:pt x="7487784" y="9337"/>
                    <a:pt x="7820167" y="29682"/>
                    <a:pt x="8061412" y="0"/>
                  </a:cubicBezTo>
                  <a:cubicBezTo>
                    <a:pt x="8302657" y="-29682"/>
                    <a:pt x="8554935" y="-29522"/>
                    <a:pt x="8717680" y="0"/>
                  </a:cubicBezTo>
                  <a:cubicBezTo>
                    <a:pt x="8831375" y="-2902"/>
                    <a:pt x="8915237" y="77085"/>
                    <a:pt x="8903872" y="186192"/>
                  </a:cubicBezTo>
                  <a:cubicBezTo>
                    <a:pt x="8906113" y="355408"/>
                    <a:pt x="8895869" y="441056"/>
                    <a:pt x="8903872" y="558565"/>
                  </a:cubicBezTo>
                  <a:cubicBezTo>
                    <a:pt x="8911875" y="676074"/>
                    <a:pt x="8917325" y="839126"/>
                    <a:pt x="8903872" y="930937"/>
                  </a:cubicBezTo>
                  <a:cubicBezTo>
                    <a:pt x="8883671" y="1029044"/>
                    <a:pt x="8832847" y="1099596"/>
                    <a:pt x="8717680" y="1117129"/>
                  </a:cubicBezTo>
                  <a:cubicBezTo>
                    <a:pt x="8504106" y="1076074"/>
                    <a:pt x="8297161" y="1104629"/>
                    <a:pt x="7890782" y="1117129"/>
                  </a:cubicBezTo>
                  <a:cubicBezTo>
                    <a:pt x="7484403" y="1129629"/>
                    <a:pt x="7391023" y="1095954"/>
                    <a:pt x="7063884" y="1117129"/>
                  </a:cubicBezTo>
                  <a:cubicBezTo>
                    <a:pt x="6736745" y="1138304"/>
                    <a:pt x="6734986" y="1136461"/>
                    <a:pt x="6407616" y="1117129"/>
                  </a:cubicBezTo>
                  <a:cubicBezTo>
                    <a:pt x="6080246" y="1097797"/>
                    <a:pt x="6142033" y="1100635"/>
                    <a:pt x="6007292" y="1117129"/>
                  </a:cubicBezTo>
                  <a:cubicBezTo>
                    <a:pt x="5872551" y="1133623"/>
                    <a:pt x="5706579" y="1109291"/>
                    <a:pt x="5436338" y="1117129"/>
                  </a:cubicBezTo>
                  <a:cubicBezTo>
                    <a:pt x="5166097" y="1124967"/>
                    <a:pt x="4955497" y="1095793"/>
                    <a:pt x="4609440" y="1117129"/>
                  </a:cubicBezTo>
                  <a:cubicBezTo>
                    <a:pt x="4263383" y="1138465"/>
                    <a:pt x="3952126" y="1112741"/>
                    <a:pt x="3782542" y="1117129"/>
                  </a:cubicBezTo>
                  <a:cubicBezTo>
                    <a:pt x="3612958" y="1121517"/>
                    <a:pt x="3353201" y="1139528"/>
                    <a:pt x="3126274" y="1117129"/>
                  </a:cubicBezTo>
                  <a:cubicBezTo>
                    <a:pt x="2899347" y="1094730"/>
                    <a:pt x="2697310" y="1135386"/>
                    <a:pt x="2470006" y="1117129"/>
                  </a:cubicBezTo>
                  <a:cubicBezTo>
                    <a:pt x="2242702" y="1098872"/>
                    <a:pt x="2228831" y="1103289"/>
                    <a:pt x="2069682" y="1117129"/>
                  </a:cubicBezTo>
                  <a:cubicBezTo>
                    <a:pt x="1910533" y="1130969"/>
                    <a:pt x="1809969" y="1105436"/>
                    <a:pt x="1669358" y="1117129"/>
                  </a:cubicBezTo>
                  <a:cubicBezTo>
                    <a:pt x="1528747" y="1128822"/>
                    <a:pt x="1220634" y="1118250"/>
                    <a:pt x="1013090" y="1117129"/>
                  </a:cubicBezTo>
                  <a:cubicBezTo>
                    <a:pt x="805546" y="1116008"/>
                    <a:pt x="405324" y="1106670"/>
                    <a:pt x="186192" y="1117129"/>
                  </a:cubicBezTo>
                  <a:cubicBezTo>
                    <a:pt x="93605" y="1105591"/>
                    <a:pt x="-5214" y="1058058"/>
                    <a:pt x="0" y="930937"/>
                  </a:cubicBezTo>
                  <a:cubicBezTo>
                    <a:pt x="-4425" y="769004"/>
                    <a:pt x="739" y="667771"/>
                    <a:pt x="0" y="543670"/>
                  </a:cubicBezTo>
                  <a:cubicBezTo>
                    <a:pt x="-739" y="419569"/>
                    <a:pt x="-8341" y="330629"/>
                    <a:pt x="0" y="1861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4003124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63B3100-6B3E-BB68-C562-9FC5E49CBE83}"/>
                </a:ext>
              </a:extLst>
            </p:cNvPr>
            <p:cNvSpPr txBox="1"/>
            <p:nvPr/>
          </p:nvSpPr>
          <p:spPr>
            <a:xfrm>
              <a:off x="2769109" y="5832026"/>
              <a:ext cx="6443887" cy="86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467" b="1">
                  <a:latin typeface="Calibri"/>
                </a:rPr>
                <a:t>Ngôi nhà của cá đặc biệt khi nằm giữa lòng biển sâu, với muôn màu lóng lánh.</a:t>
              </a:r>
              <a:endParaRPr lang="vi-VN" sz="3467" b="1" dirty="0" err="1">
                <a:latin typeface="Calibri"/>
              </a:endParaRPr>
            </a:p>
          </p:txBody>
        </p:sp>
        <p:pic>
          <p:nvPicPr>
            <p:cNvPr id="75" name="Hình ảnh 74">
              <a:extLst>
                <a:ext uri="{FF2B5EF4-FFF2-40B4-BE49-F238E27FC236}">
                  <a16:creationId xmlns:a16="http://schemas.microsoft.com/office/drawing/2014/main" id="{B5B7287B-9C6E-6172-7960-CC48395A4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361" t="4197" r="20139" b="42613"/>
            <a:stretch/>
          </p:blipFill>
          <p:spPr>
            <a:xfrm>
              <a:off x="2056723" y="5280233"/>
              <a:ext cx="956738" cy="1040895"/>
            </a:xfrm>
            <a:prstGeom prst="rect">
              <a:avLst/>
            </a:prstGeom>
          </p:spPr>
        </p:pic>
      </p:grpSp>
      <p:grpSp>
        <p:nvGrpSpPr>
          <p:cNvPr id="35" name="Nhóm 45">
            <a:extLst>
              <a:ext uri="{FF2B5EF4-FFF2-40B4-BE49-F238E27FC236}">
                <a16:creationId xmlns:a16="http://schemas.microsoft.com/office/drawing/2014/main" id="{DF923ED0-C64B-4689-8BBD-729EE3539E0D}"/>
              </a:ext>
            </a:extLst>
          </p:cNvPr>
          <p:cNvGrpSpPr/>
          <p:nvPr/>
        </p:nvGrpSpPr>
        <p:grpSpPr>
          <a:xfrm>
            <a:off x="3437840" y="4031103"/>
            <a:ext cx="4729421" cy="666785"/>
            <a:chOff x="678066" y="5521733"/>
            <a:chExt cx="2510242" cy="500089"/>
          </a:xfrm>
        </p:grpSpPr>
        <p:sp>
          <p:nvSpPr>
            <p:cNvPr id="36" name="Hình chữ nhật 47">
              <a:extLst>
                <a:ext uri="{FF2B5EF4-FFF2-40B4-BE49-F238E27FC236}">
                  <a16:creationId xmlns:a16="http://schemas.microsoft.com/office/drawing/2014/main" id="{588A5064-821B-4187-96D1-B5DBED234014}"/>
                </a:ext>
              </a:extLst>
            </p:cNvPr>
            <p:cNvSpPr/>
            <p:nvPr/>
          </p:nvSpPr>
          <p:spPr>
            <a:xfrm>
              <a:off x="678066" y="5590437"/>
              <a:ext cx="2186491" cy="385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Hộp Văn bản 48">
              <a:extLst>
                <a:ext uri="{FF2B5EF4-FFF2-40B4-BE49-F238E27FC236}">
                  <a16:creationId xmlns:a16="http://schemas.microsoft.com/office/drawing/2014/main" id="{05330984-C948-4E2E-B91B-BA6C86BC1676}"/>
                </a:ext>
              </a:extLst>
            </p:cNvPr>
            <p:cNvSpPr txBox="1"/>
            <p:nvPr/>
          </p:nvSpPr>
          <p:spPr>
            <a:xfrm>
              <a:off x="678066" y="5521733"/>
              <a:ext cx="2510242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vi-VN" sz="3733">
                  <a:latin typeface="Calibri"/>
                </a:rPr>
                <a:t>Lóng lánh muôn màu </a:t>
              </a:r>
              <a:endParaRPr lang="vi-VN" sz="3733" dirty="0" err="1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726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09185 -0.1419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1" y="-709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78072" y="-18155"/>
            <a:ext cx="7212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Cùng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tìm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hiểu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bài</a:t>
            </a:r>
            <a:endParaRPr lang="en-US" sz="5333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03FA41B7-C569-E9F8-384C-49D3B6A67D1B}"/>
              </a:ext>
            </a:extLst>
          </p:cNvPr>
          <p:cNvGrpSpPr/>
          <p:nvPr/>
        </p:nvGrpSpPr>
        <p:grpSpPr>
          <a:xfrm>
            <a:off x="579663" y="677486"/>
            <a:ext cx="11032676" cy="1683744"/>
            <a:chOff x="577239" y="1938257"/>
            <a:chExt cx="8274507" cy="1262808"/>
          </a:xfrm>
        </p:grpSpPr>
        <p:sp>
          <p:nvSpPr>
            <p:cNvPr id="77" name="Hình chữ nhật: Góc Tròn 76">
              <a:extLst>
                <a:ext uri="{FF2B5EF4-FFF2-40B4-BE49-F238E27FC236}">
                  <a16:creationId xmlns:a16="http://schemas.microsoft.com/office/drawing/2014/main" id="{2E1AF2C9-1E6C-2310-4BE8-F0A79762BF2A}"/>
                </a:ext>
              </a:extLst>
            </p:cNvPr>
            <p:cNvSpPr/>
            <p:nvPr/>
          </p:nvSpPr>
          <p:spPr>
            <a:xfrm>
              <a:off x="821676" y="2200677"/>
              <a:ext cx="8030070" cy="786938"/>
            </a:xfrm>
            <a:custGeom>
              <a:avLst/>
              <a:gdLst>
                <a:gd name="connsiteX0" fmla="*/ 0 w 10706760"/>
                <a:gd name="connsiteY0" fmla="*/ 174879 h 1049251"/>
                <a:gd name="connsiteX1" fmla="*/ 174879 w 10706760"/>
                <a:gd name="connsiteY1" fmla="*/ 0 h 1049251"/>
                <a:gd name="connsiteX2" fmla="*/ 554636 w 10706760"/>
                <a:gd name="connsiteY2" fmla="*/ 0 h 1049251"/>
                <a:gd name="connsiteX3" fmla="*/ 934392 w 10706760"/>
                <a:gd name="connsiteY3" fmla="*/ 0 h 1049251"/>
                <a:gd name="connsiteX4" fmla="*/ 1521289 w 10706760"/>
                <a:gd name="connsiteY4" fmla="*/ 0 h 1049251"/>
                <a:gd name="connsiteX5" fmla="*/ 2418896 w 10706760"/>
                <a:gd name="connsiteY5" fmla="*/ 0 h 1049251"/>
                <a:gd name="connsiteX6" fmla="*/ 2798653 w 10706760"/>
                <a:gd name="connsiteY6" fmla="*/ 0 h 1049251"/>
                <a:gd name="connsiteX7" fmla="*/ 3281980 w 10706760"/>
                <a:gd name="connsiteY7" fmla="*/ 0 h 1049251"/>
                <a:gd name="connsiteX8" fmla="*/ 3765306 w 10706760"/>
                <a:gd name="connsiteY8" fmla="*/ 0 h 1049251"/>
                <a:gd name="connsiteX9" fmla="*/ 4352203 w 10706760"/>
                <a:gd name="connsiteY9" fmla="*/ 0 h 1049251"/>
                <a:gd name="connsiteX10" fmla="*/ 5042670 w 10706760"/>
                <a:gd name="connsiteY10" fmla="*/ 0 h 1049251"/>
                <a:gd name="connsiteX11" fmla="*/ 5422427 w 10706760"/>
                <a:gd name="connsiteY11" fmla="*/ 0 h 1049251"/>
                <a:gd name="connsiteX12" fmla="*/ 5905753 w 10706760"/>
                <a:gd name="connsiteY12" fmla="*/ 0 h 1049251"/>
                <a:gd name="connsiteX13" fmla="*/ 6699790 w 10706760"/>
                <a:gd name="connsiteY13" fmla="*/ 0 h 1049251"/>
                <a:gd name="connsiteX14" fmla="*/ 7493827 w 10706760"/>
                <a:gd name="connsiteY14" fmla="*/ 0 h 1049251"/>
                <a:gd name="connsiteX15" fmla="*/ 8391434 w 10706760"/>
                <a:gd name="connsiteY15" fmla="*/ 0 h 1049251"/>
                <a:gd name="connsiteX16" fmla="*/ 9289041 w 10706760"/>
                <a:gd name="connsiteY16" fmla="*/ 0 h 1049251"/>
                <a:gd name="connsiteX17" fmla="*/ 9668797 w 10706760"/>
                <a:gd name="connsiteY17" fmla="*/ 0 h 1049251"/>
                <a:gd name="connsiteX18" fmla="*/ 10531881 w 10706760"/>
                <a:gd name="connsiteY18" fmla="*/ 0 h 1049251"/>
                <a:gd name="connsiteX19" fmla="*/ 10706760 w 10706760"/>
                <a:gd name="connsiteY19" fmla="*/ 174879 h 1049251"/>
                <a:gd name="connsiteX20" fmla="*/ 10706760 w 10706760"/>
                <a:gd name="connsiteY20" fmla="*/ 874372 h 1049251"/>
                <a:gd name="connsiteX21" fmla="*/ 10531881 w 10706760"/>
                <a:gd name="connsiteY21" fmla="*/ 1049251 h 1049251"/>
                <a:gd name="connsiteX22" fmla="*/ 10152124 w 10706760"/>
                <a:gd name="connsiteY22" fmla="*/ 1049251 h 1049251"/>
                <a:gd name="connsiteX23" fmla="*/ 9461657 w 10706760"/>
                <a:gd name="connsiteY23" fmla="*/ 1049251 h 1049251"/>
                <a:gd name="connsiteX24" fmla="*/ 8874761 w 10706760"/>
                <a:gd name="connsiteY24" fmla="*/ 1049251 h 1049251"/>
                <a:gd name="connsiteX25" fmla="*/ 8391434 w 10706760"/>
                <a:gd name="connsiteY25" fmla="*/ 1049251 h 1049251"/>
                <a:gd name="connsiteX26" fmla="*/ 7908107 w 10706760"/>
                <a:gd name="connsiteY26" fmla="*/ 1049251 h 1049251"/>
                <a:gd name="connsiteX27" fmla="*/ 7321210 w 10706760"/>
                <a:gd name="connsiteY27" fmla="*/ 1049251 h 1049251"/>
                <a:gd name="connsiteX28" fmla="*/ 6527174 w 10706760"/>
                <a:gd name="connsiteY28" fmla="*/ 1049251 h 1049251"/>
                <a:gd name="connsiteX29" fmla="*/ 6043847 w 10706760"/>
                <a:gd name="connsiteY29" fmla="*/ 1049251 h 1049251"/>
                <a:gd name="connsiteX30" fmla="*/ 5146240 w 10706760"/>
                <a:gd name="connsiteY30" fmla="*/ 1049251 h 1049251"/>
                <a:gd name="connsiteX31" fmla="*/ 4248633 w 10706760"/>
                <a:gd name="connsiteY31" fmla="*/ 1049251 h 1049251"/>
                <a:gd name="connsiteX32" fmla="*/ 3765306 w 10706760"/>
                <a:gd name="connsiteY32" fmla="*/ 1049251 h 1049251"/>
                <a:gd name="connsiteX33" fmla="*/ 3385550 w 10706760"/>
                <a:gd name="connsiteY33" fmla="*/ 1049251 h 1049251"/>
                <a:gd name="connsiteX34" fmla="*/ 2695083 w 10706760"/>
                <a:gd name="connsiteY34" fmla="*/ 1049251 h 1049251"/>
                <a:gd name="connsiteX35" fmla="*/ 2211756 w 10706760"/>
                <a:gd name="connsiteY35" fmla="*/ 1049251 h 1049251"/>
                <a:gd name="connsiteX36" fmla="*/ 1417719 w 10706760"/>
                <a:gd name="connsiteY36" fmla="*/ 1049251 h 1049251"/>
                <a:gd name="connsiteX37" fmla="*/ 1037963 w 10706760"/>
                <a:gd name="connsiteY37" fmla="*/ 1049251 h 1049251"/>
                <a:gd name="connsiteX38" fmla="*/ 174879 w 10706760"/>
                <a:gd name="connsiteY38" fmla="*/ 1049251 h 1049251"/>
                <a:gd name="connsiteX39" fmla="*/ 0 w 10706760"/>
                <a:gd name="connsiteY39" fmla="*/ 874372 h 1049251"/>
                <a:gd name="connsiteX40" fmla="*/ 0 w 10706760"/>
                <a:gd name="connsiteY40" fmla="*/ 174879 h 104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706760" h="1049251" extrusionOk="0">
                  <a:moveTo>
                    <a:pt x="0" y="174879"/>
                  </a:moveTo>
                  <a:cubicBezTo>
                    <a:pt x="17186" y="75411"/>
                    <a:pt x="78059" y="9653"/>
                    <a:pt x="174879" y="0"/>
                  </a:cubicBezTo>
                  <a:cubicBezTo>
                    <a:pt x="272385" y="-10591"/>
                    <a:pt x="469822" y="-15174"/>
                    <a:pt x="554636" y="0"/>
                  </a:cubicBezTo>
                  <a:cubicBezTo>
                    <a:pt x="639450" y="15174"/>
                    <a:pt x="787280" y="-3074"/>
                    <a:pt x="934392" y="0"/>
                  </a:cubicBezTo>
                  <a:cubicBezTo>
                    <a:pt x="1081504" y="3074"/>
                    <a:pt x="1254883" y="-22933"/>
                    <a:pt x="1521289" y="0"/>
                  </a:cubicBezTo>
                  <a:cubicBezTo>
                    <a:pt x="1787695" y="22933"/>
                    <a:pt x="2123892" y="-15342"/>
                    <a:pt x="2418896" y="0"/>
                  </a:cubicBezTo>
                  <a:cubicBezTo>
                    <a:pt x="2713900" y="15342"/>
                    <a:pt x="2621682" y="-6801"/>
                    <a:pt x="2798653" y="0"/>
                  </a:cubicBezTo>
                  <a:cubicBezTo>
                    <a:pt x="2975624" y="6801"/>
                    <a:pt x="3069079" y="-12150"/>
                    <a:pt x="3281980" y="0"/>
                  </a:cubicBezTo>
                  <a:cubicBezTo>
                    <a:pt x="3494881" y="12150"/>
                    <a:pt x="3557928" y="-4457"/>
                    <a:pt x="3765306" y="0"/>
                  </a:cubicBezTo>
                  <a:cubicBezTo>
                    <a:pt x="3972684" y="4457"/>
                    <a:pt x="4170433" y="-24361"/>
                    <a:pt x="4352203" y="0"/>
                  </a:cubicBezTo>
                  <a:cubicBezTo>
                    <a:pt x="4533973" y="24361"/>
                    <a:pt x="4879262" y="28739"/>
                    <a:pt x="5042670" y="0"/>
                  </a:cubicBezTo>
                  <a:cubicBezTo>
                    <a:pt x="5206078" y="-28739"/>
                    <a:pt x="5243053" y="-16736"/>
                    <a:pt x="5422427" y="0"/>
                  </a:cubicBezTo>
                  <a:cubicBezTo>
                    <a:pt x="5601801" y="16736"/>
                    <a:pt x="5753765" y="12479"/>
                    <a:pt x="5905753" y="0"/>
                  </a:cubicBezTo>
                  <a:cubicBezTo>
                    <a:pt x="6057741" y="-12479"/>
                    <a:pt x="6445725" y="530"/>
                    <a:pt x="6699790" y="0"/>
                  </a:cubicBezTo>
                  <a:cubicBezTo>
                    <a:pt x="6953855" y="-530"/>
                    <a:pt x="7313186" y="5298"/>
                    <a:pt x="7493827" y="0"/>
                  </a:cubicBezTo>
                  <a:cubicBezTo>
                    <a:pt x="7674468" y="-5298"/>
                    <a:pt x="8140103" y="11210"/>
                    <a:pt x="8391434" y="0"/>
                  </a:cubicBezTo>
                  <a:cubicBezTo>
                    <a:pt x="8642765" y="-11210"/>
                    <a:pt x="9032054" y="28281"/>
                    <a:pt x="9289041" y="0"/>
                  </a:cubicBezTo>
                  <a:cubicBezTo>
                    <a:pt x="9546028" y="-28281"/>
                    <a:pt x="9528971" y="-15602"/>
                    <a:pt x="9668797" y="0"/>
                  </a:cubicBezTo>
                  <a:cubicBezTo>
                    <a:pt x="9808623" y="15602"/>
                    <a:pt x="10282515" y="-39106"/>
                    <a:pt x="10531881" y="0"/>
                  </a:cubicBezTo>
                  <a:cubicBezTo>
                    <a:pt x="10642088" y="-1690"/>
                    <a:pt x="10722306" y="83283"/>
                    <a:pt x="10706760" y="174879"/>
                  </a:cubicBezTo>
                  <a:cubicBezTo>
                    <a:pt x="10696628" y="378113"/>
                    <a:pt x="10701045" y="575410"/>
                    <a:pt x="10706760" y="874372"/>
                  </a:cubicBezTo>
                  <a:cubicBezTo>
                    <a:pt x="10698829" y="974010"/>
                    <a:pt x="10636428" y="1046820"/>
                    <a:pt x="10531881" y="1049251"/>
                  </a:cubicBezTo>
                  <a:cubicBezTo>
                    <a:pt x="10362789" y="1055498"/>
                    <a:pt x="10257987" y="1041383"/>
                    <a:pt x="10152124" y="1049251"/>
                  </a:cubicBezTo>
                  <a:cubicBezTo>
                    <a:pt x="10046261" y="1057119"/>
                    <a:pt x="9622967" y="1074267"/>
                    <a:pt x="9461657" y="1049251"/>
                  </a:cubicBezTo>
                  <a:cubicBezTo>
                    <a:pt x="9300347" y="1024235"/>
                    <a:pt x="9010619" y="1036150"/>
                    <a:pt x="8874761" y="1049251"/>
                  </a:cubicBezTo>
                  <a:cubicBezTo>
                    <a:pt x="8738903" y="1062352"/>
                    <a:pt x="8557066" y="1031069"/>
                    <a:pt x="8391434" y="1049251"/>
                  </a:cubicBezTo>
                  <a:cubicBezTo>
                    <a:pt x="8225802" y="1067433"/>
                    <a:pt x="8125302" y="1053073"/>
                    <a:pt x="7908107" y="1049251"/>
                  </a:cubicBezTo>
                  <a:cubicBezTo>
                    <a:pt x="7690912" y="1045429"/>
                    <a:pt x="7575994" y="1059600"/>
                    <a:pt x="7321210" y="1049251"/>
                  </a:cubicBezTo>
                  <a:cubicBezTo>
                    <a:pt x="7066426" y="1038902"/>
                    <a:pt x="6839684" y="1061524"/>
                    <a:pt x="6527174" y="1049251"/>
                  </a:cubicBezTo>
                  <a:cubicBezTo>
                    <a:pt x="6214664" y="1036978"/>
                    <a:pt x="6152215" y="1062812"/>
                    <a:pt x="6043847" y="1049251"/>
                  </a:cubicBezTo>
                  <a:cubicBezTo>
                    <a:pt x="5935479" y="1035690"/>
                    <a:pt x="5481520" y="1079690"/>
                    <a:pt x="5146240" y="1049251"/>
                  </a:cubicBezTo>
                  <a:cubicBezTo>
                    <a:pt x="4810960" y="1018812"/>
                    <a:pt x="4431578" y="1016994"/>
                    <a:pt x="4248633" y="1049251"/>
                  </a:cubicBezTo>
                  <a:cubicBezTo>
                    <a:pt x="4065688" y="1081508"/>
                    <a:pt x="3968274" y="1037785"/>
                    <a:pt x="3765306" y="1049251"/>
                  </a:cubicBezTo>
                  <a:cubicBezTo>
                    <a:pt x="3562338" y="1060717"/>
                    <a:pt x="3572799" y="1063441"/>
                    <a:pt x="3385550" y="1049251"/>
                  </a:cubicBezTo>
                  <a:cubicBezTo>
                    <a:pt x="3198301" y="1035061"/>
                    <a:pt x="2870721" y="1036533"/>
                    <a:pt x="2695083" y="1049251"/>
                  </a:cubicBezTo>
                  <a:cubicBezTo>
                    <a:pt x="2519445" y="1061969"/>
                    <a:pt x="2379102" y="1056549"/>
                    <a:pt x="2211756" y="1049251"/>
                  </a:cubicBezTo>
                  <a:cubicBezTo>
                    <a:pt x="2044410" y="1041953"/>
                    <a:pt x="1656676" y="1030037"/>
                    <a:pt x="1417719" y="1049251"/>
                  </a:cubicBezTo>
                  <a:cubicBezTo>
                    <a:pt x="1178762" y="1068465"/>
                    <a:pt x="1160810" y="1063666"/>
                    <a:pt x="1037963" y="1049251"/>
                  </a:cubicBezTo>
                  <a:cubicBezTo>
                    <a:pt x="915116" y="1034836"/>
                    <a:pt x="499990" y="1053456"/>
                    <a:pt x="174879" y="1049251"/>
                  </a:cubicBezTo>
                  <a:cubicBezTo>
                    <a:pt x="88055" y="1061325"/>
                    <a:pt x="244" y="964690"/>
                    <a:pt x="0" y="874372"/>
                  </a:cubicBezTo>
                  <a:cubicBezTo>
                    <a:pt x="2089" y="635060"/>
                    <a:pt x="22412" y="481754"/>
                    <a:pt x="0" y="174879"/>
                  </a:cubicBezTo>
                  <a:close/>
                </a:path>
              </a:pathLst>
            </a:custGeom>
            <a:noFill/>
            <a:ln w="19050">
              <a:solidFill>
                <a:srgbClr val="017BFD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8" name="Hình ảnh 77">
              <a:extLst>
                <a:ext uri="{FF2B5EF4-FFF2-40B4-BE49-F238E27FC236}">
                  <a16:creationId xmlns:a16="http://schemas.microsoft.com/office/drawing/2014/main" id="{1C57FCB2-E11D-9AC1-8E49-4A1AC32E9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655" t="3903" r="28184" b="63507"/>
            <a:stretch/>
          </p:blipFill>
          <p:spPr>
            <a:xfrm>
              <a:off x="577239" y="1938257"/>
              <a:ext cx="564791" cy="869835"/>
            </a:xfrm>
            <a:prstGeom prst="rect">
              <a:avLst/>
            </a:prstGeom>
          </p:spPr>
        </p:pic>
        <p:sp>
          <p:nvSpPr>
            <p:cNvPr id="79" name="Hình chữ nhật: Góc Tròn 78">
              <a:extLst>
                <a:ext uri="{FF2B5EF4-FFF2-40B4-BE49-F238E27FC236}">
                  <a16:creationId xmlns:a16="http://schemas.microsoft.com/office/drawing/2014/main" id="{5F1F94D3-3946-22B1-F7D3-763C14E23B6A}"/>
                </a:ext>
              </a:extLst>
            </p:cNvPr>
            <p:cNvSpPr/>
            <p:nvPr/>
          </p:nvSpPr>
          <p:spPr>
            <a:xfrm>
              <a:off x="1165998" y="2354038"/>
              <a:ext cx="7685747" cy="847027"/>
            </a:xfrm>
            <a:custGeom>
              <a:avLst/>
              <a:gdLst>
                <a:gd name="connsiteX0" fmla="*/ 0 w 10247663"/>
                <a:gd name="connsiteY0" fmla="*/ 188232 h 1129369"/>
                <a:gd name="connsiteX1" fmla="*/ 188232 w 10247663"/>
                <a:gd name="connsiteY1" fmla="*/ 0 h 1129369"/>
                <a:gd name="connsiteX2" fmla="*/ 945024 w 10247663"/>
                <a:gd name="connsiteY2" fmla="*/ 0 h 1129369"/>
                <a:gd name="connsiteX3" fmla="*/ 1504392 w 10247663"/>
                <a:gd name="connsiteY3" fmla="*/ 0 h 1129369"/>
                <a:gd name="connsiteX4" fmla="*/ 1965048 w 10247663"/>
                <a:gd name="connsiteY4" fmla="*/ 0 h 1129369"/>
                <a:gd name="connsiteX5" fmla="*/ 2623128 w 10247663"/>
                <a:gd name="connsiteY5" fmla="*/ 0 h 1129369"/>
                <a:gd name="connsiteX6" fmla="*/ 3182496 w 10247663"/>
                <a:gd name="connsiteY6" fmla="*/ 0 h 1129369"/>
                <a:gd name="connsiteX7" fmla="*/ 3840576 w 10247663"/>
                <a:gd name="connsiteY7" fmla="*/ 0 h 1129369"/>
                <a:gd name="connsiteX8" fmla="*/ 4696080 w 10247663"/>
                <a:gd name="connsiteY8" fmla="*/ 0 h 1129369"/>
                <a:gd name="connsiteX9" fmla="*/ 5452871 w 10247663"/>
                <a:gd name="connsiteY9" fmla="*/ 0 h 1129369"/>
                <a:gd name="connsiteX10" fmla="*/ 5913527 w 10247663"/>
                <a:gd name="connsiteY10" fmla="*/ 0 h 1129369"/>
                <a:gd name="connsiteX11" fmla="*/ 6571607 w 10247663"/>
                <a:gd name="connsiteY11" fmla="*/ 0 h 1129369"/>
                <a:gd name="connsiteX12" fmla="*/ 7032263 w 10247663"/>
                <a:gd name="connsiteY12" fmla="*/ 0 h 1129369"/>
                <a:gd name="connsiteX13" fmla="*/ 7394207 w 10247663"/>
                <a:gd name="connsiteY13" fmla="*/ 0 h 1129369"/>
                <a:gd name="connsiteX14" fmla="*/ 7953575 w 10247663"/>
                <a:gd name="connsiteY14" fmla="*/ 0 h 1129369"/>
                <a:gd name="connsiteX15" fmla="*/ 8315519 w 10247663"/>
                <a:gd name="connsiteY15" fmla="*/ 0 h 1129369"/>
                <a:gd name="connsiteX16" fmla="*/ 9072311 w 10247663"/>
                <a:gd name="connsiteY16" fmla="*/ 0 h 1129369"/>
                <a:gd name="connsiteX17" fmla="*/ 10059431 w 10247663"/>
                <a:gd name="connsiteY17" fmla="*/ 0 h 1129369"/>
                <a:gd name="connsiteX18" fmla="*/ 10247663 w 10247663"/>
                <a:gd name="connsiteY18" fmla="*/ 188232 h 1129369"/>
                <a:gd name="connsiteX19" fmla="*/ 10247663 w 10247663"/>
                <a:gd name="connsiteY19" fmla="*/ 557155 h 1129369"/>
                <a:gd name="connsiteX20" fmla="*/ 10247663 w 10247663"/>
                <a:gd name="connsiteY20" fmla="*/ 941137 h 1129369"/>
                <a:gd name="connsiteX21" fmla="*/ 10059431 w 10247663"/>
                <a:gd name="connsiteY21" fmla="*/ 1129369 h 1129369"/>
                <a:gd name="connsiteX22" fmla="*/ 9500063 w 10247663"/>
                <a:gd name="connsiteY22" fmla="*/ 1129369 h 1129369"/>
                <a:gd name="connsiteX23" fmla="*/ 8644559 w 10247663"/>
                <a:gd name="connsiteY23" fmla="*/ 1129369 h 1129369"/>
                <a:gd name="connsiteX24" fmla="*/ 8282615 w 10247663"/>
                <a:gd name="connsiteY24" fmla="*/ 1129369 h 1129369"/>
                <a:gd name="connsiteX25" fmla="*/ 7821959 w 10247663"/>
                <a:gd name="connsiteY25" fmla="*/ 1129369 h 1129369"/>
                <a:gd name="connsiteX26" fmla="*/ 7262591 w 10247663"/>
                <a:gd name="connsiteY26" fmla="*/ 1129369 h 1129369"/>
                <a:gd name="connsiteX27" fmla="*/ 6900647 w 10247663"/>
                <a:gd name="connsiteY27" fmla="*/ 1129369 h 1129369"/>
                <a:gd name="connsiteX28" fmla="*/ 6045143 w 10247663"/>
                <a:gd name="connsiteY28" fmla="*/ 1129369 h 1129369"/>
                <a:gd name="connsiteX29" fmla="*/ 5288351 w 10247663"/>
                <a:gd name="connsiteY29" fmla="*/ 1129369 h 1129369"/>
                <a:gd name="connsiteX30" fmla="*/ 4827696 w 10247663"/>
                <a:gd name="connsiteY30" fmla="*/ 1129369 h 1129369"/>
                <a:gd name="connsiteX31" fmla="*/ 3972192 w 10247663"/>
                <a:gd name="connsiteY31" fmla="*/ 1129369 h 1129369"/>
                <a:gd name="connsiteX32" fmla="*/ 3412824 w 10247663"/>
                <a:gd name="connsiteY32" fmla="*/ 1129369 h 1129369"/>
                <a:gd name="connsiteX33" fmla="*/ 2656032 w 10247663"/>
                <a:gd name="connsiteY33" fmla="*/ 1129369 h 1129369"/>
                <a:gd name="connsiteX34" fmla="*/ 2294088 w 10247663"/>
                <a:gd name="connsiteY34" fmla="*/ 1129369 h 1129369"/>
                <a:gd name="connsiteX35" fmla="*/ 1734720 w 10247663"/>
                <a:gd name="connsiteY35" fmla="*/ 1129369 h 1129369"/>
                <a:gd name="connsiteX36" fmla="*/ 1372776 w 10247663"/>
                <a:gd name="connsiteY36" fmla="*/ 1129369 h 1129369"/>
                <a:gd name="connsiteX37" fmla="*/ 813408 w 10247663"/>
                <a:gd name="connsiteY37" fmla="*/ 1129369 h 1129369"/>
                <a:gd name="connsiteX38" fmla="*/ 188232 w 10247663"/>
                <a:gd name="connsiteY38" fmla="*/ 1129369 h 1129369"/>
                <a:gd name="connsiteX39" fmla="*/ 0 w 10247663"/>
                <a:gd name="connsiteY39" fmla="*/ 941137 h 1129369"/>
                <a:gd name="connsiteX40" fmla="*/ 0 w 10247663"/>
                <a:gd name="connsiteY40" fmla="*/ 549626 h 1129369"/>
                <a:gd name="connsiteX41" fmla="*/ 0 w 10247663"/>
                <a:gd name="connsiteY41" fmla="*/ 188232 h 1129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7663" h="1129369" fill="none" extrusionOk="0">
                  <a:moveTo>
                    <a:pt x="0" y="188232"/>
                  </a:moveTo>
                  <a:cubicBezTo>
                    <a:pt x="-7905" y="87498"/>
                    <a:pt x="85281" y="3331"/>
                    <a:pt x="188232" y="0"/>
                  </a:cubicBezTo>
                  <a:cubicBezTo>
                    <a:pt x="488587" y="-6078"/>
                    <a:pt x="786093" y="35048"/>
                    <a:pt x="945024" y="0"/>
                  </a:cubicBezTo>
                  <a:cubicBezTo>
                    <a:pt x="1103955" y="-35048"/>
                    <a:pt x="1273624" y="18873"/>
                    <a:pt x="1504392" y="0"/>
                  </a:cubicBezTo>
                  <a:cubicBezTo>
                    <a:pt x="1735160" y="-18873"/>
                    <a:pt x="1822591" y="17078"/>
                    <a:pt x="1965048" y="0"/>
                  </a:cubicBezTo>
                  <a:cubicBezTo>
                    <a:pt x="2107505" y="-17078"/>
                    <a:pt x="2420735" y="15175"/>
                    <a:pt x="2623128" y="0"/>
                  </a:cubicBezTo>
                  <a:cubicBezTo>
                    <a:pt x="2825521" y="-15175"/>
                    <a:pt x="2944895" y="3779"/>
                    <a:pt x="3182496" y="0"/>
                  </a:cubicBezTo>
                  <a:cubicBezTo>
                    <a:pt x="3420097" y="-3779"/>
                    <a:pt x="3683472" y="-3463"/>
                    <a:pt x="3840576" y="0"/>
                  </a:cubicBezTo>
                  <a:cubicBezTo>
                    <a:pt x="3997680" y="3463"/>
                    <a:pt x="4373241" y="27543"/>
                    <a:pt x="4696080" y="0"/>
                  </a:cubicBezTo>
                  <a:cubicBezTo>
                    <a:pt x="5018919" y="-27543"/>
                    <a:pt x="5092663" y="36092"/>
                    <a:pt x="5452871" y="0"/>
                  </a:cubicBezTo>
                  <a:cubicBezTo>
                    <a:pt x="5813079" y="-36092"/>
                    <a:pt x="5724842" y="10890"/>
                    <a:pt x="5913527" y="0"/>
                  </a:cubicBezTo>
                  <a:cubicBezTo>
                    <a:pt x="6102212" y="-10890"/>
                    <a:pt x="6433710" y="-20222"/>
                    <a:pt x="6571607" y="0"/>
                  </a:cubicBezTo>
                  <a:cubicBezTo>
                    <a:pt x="6709504" y="20222"/>
                    <a:pt x="6922577" y="21265"/>
                    <a:pt x="7032263" y="0"/>
                  </a:cubicBezTo>
                  <a:cubicBezTo>
                    <a:pt x="7141949" y="-21265"/>
                    <a:pt x="7215156" y="-4206"/>
                    <a:pt x="7394207" y="0"/>
                  </a:cubicBezTo>
                  <a:cubicBezTo>
                    <a:pt x="7573258" y="4206"/>
                    <a:pt x="7681676" y="16167"/>
                    <a:pt x="7953575" y="0"/>
                  </a:cubicBezTo>
                  <a:cubicBezTo>
                    <a:pt x="8225474" y="-16167"/>
                    <a:pt x="8232302" y="-7274"/>
                    <a:pt x="8315519" y="0"/>
                  </a:cubicBezTo>
                  <a:cubicBezTo>
                    <a:pt x="8398736" y="7274"/>
                    <a:pt x="8904111" y="19140"/>
                    <a:pt x="9072311" y="0"/>
                  </a:cubicBezTo>
                  <a:cubicBezTo>
                    <a:pt x="9240511" y="-19140"/>
                    <a:pt x="9822925" y="-78"/>
                    <a:pt x="10059431" y="0"/>
                  </a:cubicBezTo>
                  <a:cubicBezTo>
                    <a:pt x="10170422" y="-5976"/>
                    <a:pt x="10246024" y="95064"/>
                    <a:pt x="10247663" y="188232"/>
                  </a:cubicBezTo>
                  <a:cubicBezTo>
                    <a:pt x="10262375" y="344446"/>
                    <a:pt x="10242941" y="406551"/>
                    <a:pt x="10247663" y="557155"/>
                  </a:cubicBezTo>
                  <a:cubicBezTo>
                    <a:pt x="10252385" y="707759"/>
                    <a:pt x="10239571" y="783697"/>
                    <a:pt x="10247663" y="941137"/>
                  </a:cubicBezTo>
                  <a:cubicBezTo>
                    <a:pt x="10261674" y="1041255"/>
                    <a:pt x="10149709" y="1143312"/>
                    <a:pt x="10059431" y="1129369"/>
                  </a:cubicBezTo>
                  <a:cubicBezTo>
                    <a:pt x="9879882" y="1114335"/>
                    <a:pt x="9733928" y="1140141"/>
                    <a:pt x="9500063" y="1129369"/>
                  </a:cubicBezTo>
                  <a:cubicBezTo>
                    <a:pt x="9266198" y="1118597"/>
                    <a:pt x="8944121" y="1101555"/>
                    <a:pt x="8644559" y="1129369"/>
                  </a:cubicBezTo>
                  <a:cubicBezTo>
                    <a:pt x="8344997" y="1157183"/>
                    <a:pt x="8390096" y="1115879"/>
                    <a:pt x="8282615" y="1129369"/>
                  </a:cubicBezTo>
                  <a:cubicBezTo>
                    <a:pt x="8175134" y="1142859"/>
                    <a:pt x="7955713" y="1132308"/>
                    <a:pt x="7821959" y="1129369"/>
                  </a:cubicBezTo>
                  <a:cubicBezTo>
                    <a:pt x="7688205" y="1126430"/>
                    <a:pt x="7386744" y="1121886"/>
                    <a:pt x="7262591" y="1129369"/>
                  </a:cubicBezTo>
                  <a:cubicBezTo>
                    <a:pt x="7138438" y="1136852"/>
                    <a:pt x="7050114" y="1132009"/>
                    <a:pt x="6900647" y="1129369"/>
                  </a:cubicBezTo>
                  <a:cubicBezTo>
                    <a:pt x="6751180" y="1126729"/>
                    <a:pt x="6472765" y="1169266"/>
                    <a:pt x="6045143" y="1129369"/>
                  </a:cubicBezTo>
                  <a:cubicBezTo>
                    <a:pt x="5617521" y="1089472"/>
                    <a:pt x="5484282" y="1151793"/>
                    <a:pt x="5288351" y="1129369"/>
                  </a:cubicBezTo>
                  <a:cubicBezTo>
                    <a:pt x="5092420" y="1106945"/>
                    <a:pt x="5024670" y="1139540"/>
                    <a:pt x="4827696" y="1129369"/>
                  </a:cubicBezTo>
                  <a:cubicBezTo>
                    <a:pt x="4630722" y="1119198"/>
                    <a:pt x="4172690" y="1151576"/>
                    <a:pt x="3972192" y="1129369"/>
                  </a:cubicBezTo>
                  <a:cubicBezTo>
                    <a:pt x="3771694" y="1107162"/>
                    <a:pt x="3560977" y="1116293"/>
                    <a:pt x="3412824" y="1129369"/>
                  </a:cubicBezTo>
                  <a:cubicBezTo>
                    <a:pt x="3264671" y="1142445"/>
                    <a:pt x="2837077" y="1130370"/>
                    <a:pt x="2656032" y="1129369"/>
                  </a:cubicBezTo>
                  <a:cubicBezTo>
                    <a:pt x="2474987" y="1128368"/>
                    <a:pt x="2459716" y="1132518"/>
                    <a:pt x="2294088" y="1129369"/>
                  </a:cubicBezTo>
                  <a:cubicBezTo>
                    <a:pt x="2128460" y="1126220"/>
                    <a:pt x="1868278" y="1152756"/>
                    <a:pt x="1734720" y="1129369"/>
                  </a:cubicBezTo>
                  <a:cubicBezTo>
                    <a:pt x="1601162" y="1105982"/>
                    <a:pt x="1465080" y="1133052"/>
                    <a:pt x="1372776" y="1129369"/>
                  </a:cubicBezTo>
                  <a:cubicBezTo>
                    <a:pt x="1280472" y="1125686"/>
                    <a:pt x="1071957" y="1131695"/>
                    <a:pt x="813408" y="1129369"/>
                  </a:cubicBezTo>
                  <a:cubicBezTo>
                    <a:pt x="554859" y="1127043"/>
                    <a:pt x="359697" y="1138221"/>
                    <a:pt x="188232" y="1129369"/>
                  </a:cubicBezTo>
                  <a:cubicBezTo>
                    <a:pt x="78793" y="1126998"/>
                    <a:pt x="-3801" y="1038951"/>
                    <a:pt x="0" y="941137"/>
                  </a:cubicBezTo>
                  <a:cubicBezTo>
                    <a:pt x="-9384" y="823007"/>
                    <a:pt x="16842" y="703585"/>
                    <a:pt x="0" y="549626"/>
                  </a:cubicBezTo>
                  <a:cubicBezTo>
                    <a:pt x="-16842" y="395667"/>
                    <a:pt x="11218" y="321928"/>
                    <a:pt x="0" y="188232"/>
                  </a:cubicBezTo>
                  <a:close/>
                </a:path>
                <a:path w="10247663" h="1129369" stroke="0" extrusionOk="0">
                  <a:moveTo>
                    <a:pt x="0" y="188232"/>
                  </a:moveTo>
                  <a:cubicBezTo>
                    <a:pt x="12206" y="82225"/>
                    <a:pt x="83691" y="23740"/>
                    <a:pt x="188232" y="0"/>
                  </a:cubicBezTo>
                  <a:cubicBezTo>
                    <a:pt x="328987" y="-1383"/>
                    <a:pt x="451757" y="-15018"/>
                    <a:pt x="550176" y="0"/>
                  </a:cubicBezTo>
                  <a:cubicBezTo>
                    <a:pt x="648595" y="15018"/>
                    <a:pt x="824632" y="-11371"/>
                    <a:pt x="912120" y="0"/>
                  </a:cubicBezTo>
                  <a:cubicBezTo>
                    <a:pt x="999608" y="11371"/>
                    <a:pt x="1237151" y="-20846"/>
                    <a:pt x="1471488" y="0"/>
                  </a:cubicBezTo>
                  <a:cubicBezTo>
                    <a:pt x="1705825" y="20846"/>
                    <a:pt x="2108559" y="20952"/>
                    <a:pt x="2326992" y="0"/>
                  </a:cubicBezTo>
                  <a:cubicBezTo>
                    <a:pt x="2545425" y="-20952"/>
                    <a:pt x="2550016" y="-15932"/>
                    <a:pt x="2688936" y="0"/>
                  </a:cubicBezTo>
                  <a:cubicBezTo>
                    <a:pt x="2827856" y="15932"/>
                    <a:pt x="2923682" y="7442"/>
                    <a:pt x="3149592" y="0"/>
                  </a:cubicBezTo>
                  <a:cubicBezTo>
                    <a:pt x="3375502" y="-7442"/>
                    <a:pt x="3411859" y="3164"/>
                    <a:pt x="3610248" y="0"/>
                  </a:cubicBezTo>
                  <a:cubicBezTo>
                    <a:pt x="3808637" y="-3164"/>
                    <a:pt x="4056008" y="-499"/>
                    <a:pt x="4169616" y="0"/>
                  </a:cubicBezTo>
                  <a:cubicBezTo>
                    <a:pt x="4283224" y="499"/>
                    <a:pt x="4570827" y="-18029"/>
                    <a:pt x="4827696" y="0"/>
                  </a:cubicBezTo>
                  <a:cubicBezTo>
                    <a:pt x="5084565" y="18029"/>
                    <a:pt x="5116448" y="12650"/>
                    <a:pt x="5189639" y="0"/>
                  </a:cubicBezTo>
                  <a:cubicBezTo>
                    <a:pt x="5262830" y="-12650"/>
                    <a:pt x="5449834" y="10897"/>
                    <a:pt x="5650295" y="0"/>
                  </a:cubicBezTo>
                  <a:cubicBezTo>
                    <a:pt x="5850756" y="-10897"/>
                    <a:pt x="6035743" y="2850"/>
                    <a:pt x="6407087" y="0"/>
                  </a:cubicBezTo>
                  <a:cubicBezTo>
                    <a:pt x="6778431" y="-2850"/>
                    <a:pt x="6793197" y="15041"/>
                    <a:pt x="7163879" y="0"/>
                  </a:cubicBezTo>
                  <a:cubicBezTo>
                    <a:pt x="7534561" y="-15041"/>
                    <a:pt x="7749243" y="-27223"/>
                    <a:pt x="8019383" y="0"/>
                  </a:cubicBezTo>
                  <a:cubicBezTo>
                    <a:pt x="8289523" y="27223"/>
                    <a:pt x="8644284" y="28587"/>
                    <a:pt x="8874887" y="0"/>
                  </a:cubicBezTo>
                  <a:cubicBezTo>
                    <a:pt x="9105490" y="-28587"/>
                    <a:pt x="9121808" y="-13841"/>
                    <a:pt x="9236831" y="0"/>
                  </a:cubicBezTo>
                  <a:cubicBezTo>
                    <a:pt x="9351854" y="13841"/>
                    <a:pt x="9889831" y="-34226"/>
                    <a:pt x="10059431" y="0"/>
                  </a:cubicBezTo>
                  <a:cubicBezTo>
                    <a:pt x="10171147" y="-962"/>
                    <a:pt x="10258817" y="87852"/>
                    <a:pt x="10247663" y="188232"/>
                  </a:cubicBezTo>
                  <a:cubicBezTo>
                    <a:pt x="10233124" y="378569"/>
                    <a:pt x="10250538" y="427178"/>
                    <a:pt x="10247663" y="579743"/>
                  </a:cubicBezTo>
                  <a:cubicBezTo>
                    <a:pt x="10244788" y="732308"/>
                    <a:pt x="10237160" y="831461"/>
                    <a:pt x="10247663" y="941137"/>
                  </a:cubicBezTo>
                  <a:cubicBezTo>
                    <a:pt x="10267270" y="1031437"/>
                    <a:pt x="10138653" y="1126894"/>
                    <a:pt x="10059431" y="1129369"/>
                  </a:cubicBezTo>
                  <a:cubicBezTo>
                    <a:pt x="9946582" y="1120127"/>
                    <a:pt x="9678364" y="1122494"/>
                    <a:pt x="9500063" y="1129369"/>
                  </a:cubicBezTo>
                  <a:cubicBezTo>
                    <a:pt x="9321762" y="1136244"/>
                    <a:pt x="9155814" y="1147001"/>
                    <a:pt x="8940695" y="1129369"/>
                  </a:cubicBezTo>
                  <a:cubicBezTo>
                    <a:pt x="8725576" y="1111737"/>
                    <a:pt x="8631390" y="1139783"/>
                    <a:pt x="8480039" y="1129369"/>
                  </a:cubicBezTo>
                  <a:cubicBezTo>
                    <a:pt x="8328688" y="1118955"/>
                    <a:pt x="8244446" y="1144021"/>
                    <a:pt x="8019383" y="1129369"/>
                  </a:cubicBezTo>
                  <a:cubicBezTo>
                    <a:pt x="7794320" y="1114717"/>
                    <a:pt x="7728720" y="1155914"/>
                    <a:pt x="7460015" y="1129369"/>
                  </a:cubicBezTo>
                  <a:cubicBezTo>
                    <a:pt x="7191310" y="1102824"/>
                    <a:pt x="6969673" y="1136808"/>
                    <a:pt x="6703223" y="1129369"/>
                  </a:cubicBezTo>
                  <a:cubicBezTo>
                    <a:pt x="6436773" y="1121930"/>
                    <a:pt x="6405549" y="1135388"/>
                    <a:pt x="6242567" y="1129369"/>
                  </a:cubicBezTo>
                  <a:cubicBezTo>
                    <a:pt x="6079585" y="1123350"/>
                    <a:pt x="5558509" y="1116116"/>
                    <a:pt x="5387063" y="1129369"/>
                  </a:cubicBezTo>
                  <a:cubicBezTo>
                    <a:pt x="5215617" y="1142622"/>
                    <a:pt x="4851986" y="1159364"/>
                    <a:pt x="4531560" y="1129369"/>
                  </a:cubicBezTo>
                  <a:cubicBezTo>
                    <a:pt x="4211134" y="1099374"/>
                    <a:pt x="4192084" y="1137470"/>
                    <a:pt x="4070904" y="1129369"/>
                  </a:cubicBezTo>
                  <a:cubicBezTo>
                    <a:pt x="3949724" y="1121268"/>
                    <a:pt x="3871376" y="1135713"/>
                    <a:pt x="3708960" y="1129369"/>
                  </a:cubicBezTo>
                  <a:cubicBezTo>
                    <a:pt x="3546544" y="1123025"/>
                    <a:pt x="3257566" y="1152444"/>
                    <a:pt x="3050880" y="1129369"/>
                  </a:cubicBezTo>
                  <a:cubicBezTo>
                    <a:pt x="2844194" y="1106294"/>
                    <a:pt x="2708926" y="1134720"/>
                    <a:pt x="2590224" y="1129369"/>
                  </a:cubicBezTo>
                  <a:cubicBezTo>
                    <a:pt x="2471522" y="1124018"/>
                    <a:pt x="2033886" y="1163600"/>
                    <a:pt x="1833432" y="1129369"/>
                  </a:cubicBezTo>
                  <a:cubicBezTo>
                    <a:pt x="1632978" y="1095138"/>
                    <a:pt x="1611982" y="1126723"/>
                    <a:pt x="1471488" y="1129369"/>
                  </a:cubicBezTo>
                  <a:cubicBezTo>
                    <a:pt x="1330994" y="1132015"/>
                    <a:pt x="1116513" y="1125696"/>
                    <a:pt x="813408" y="1129369"/>
                  </a:cubicBezTo>
                  <a:cubicBezTo>
                    <a:pt x="510303" y="1133042"/>
                    <a:pt x="426511" y="1158100"/>
                    <a:pt x="188232" y="1129369"/>
                  </a:cubicBezTo>
                  <a:cubicBezTo>
                    <a:pt x="87722" y="1121462"/>
                    <a:pt x="-6949" y="1048485"/>
                    <a:pt x="0" y="941137"/>
                  </a:cubicBezTo>
                  <a:cubicBezTo>
                    <a:pt x="8365" y="808140"/>
                    <a:pt x="8638" y="652461"/>
                    <a:pt x="0" y="564685"/>
                  </a:cubicBezTo>
                  <a:cubicBezTo>
                    <a:pt x="-8638" y="476909"/>
                    <a:pt x="2422" y="333573"/>
                    <a:pt x="0" y="188232"/>
                  </a:cubicBezTo>
                  <a:close/>
                </a:path>
              </a:pathLst>
            </a:custGeom>
            <a:solidFill>
              <a:srgbClr val="006FFD"/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Hộp Văn bản 79">
              <a:extLst>
                <a:ext uri="{FF2B5EF4-FFF2-40B4-BE49-F238E27FC236}">
                  <a16:creationId xmlns:a16="http://schemas.microsoft.com/office/drawing/2014/main" id="{352B8680-82DA-D59E-678F-70F0BBC4603A}"/>
                </a:ext>
              </a:extLst>
            </p:cNvPr>
            <p:cNvSpPr txBox="1"/>
            <p:nvPr/>
          </p:nvSpPr>
          <p:spPr>
            <a:xfrm>
              <a:off x="961262" y="2392901"/>
              <a:ext cx="7890482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000">
                  <a:solidFill>
                    <a:prstClr val="white"/>
                  </a:solidFill>
                  <a:latin typeface="Calibri"/>
                </a:rPr>
                <a:t>Tìm từ ngữ miêu tả vẻ độc đáo của những con vật</a:t>
              </a:r>
              <a:endParaRPr lang="en-US" sz="40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2DB2CF-EDD9-49E4-84F4-E3273BC6B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0832" y="2086546"/>
            <a:ext cx="13504291" cy="2522987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4A9E893-D446-4454-95D1-EC7B92BBB3E8}"/>
              </a:ext>
            </a:extLst>
          </p:cNvPr>
          <p:cNvSpPr/>
          <p:nvPr/>
        </p:nvSpPr>
        <p:spPr>
          <a:xfrm>
            <a:off x="393552" y="4476923"/>
            <a:ext cx="405039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/>
              <a:t>Anh </a:t>
            </a:r>
            <a:r>
              <a:rPr lang="vi-VN" sz="3200" dirty="0"/>
              <a:t>cua tinh nghịch</a:t>
            </a:r>
          </a:p>
          <a:p>
            <a:r>
              <a:rPr lang="vi-VN" sz="3200" dirty="0"/>
              <a:t>Ục ịch bò ngang</a:t>
            </a:r>
          </a:p>
          <a:p>
            <a:r>
              <a:rPr lang="vi-VN" sz="3200" dirty="0"/>
              <a:t>Vung vẩy đôi càng</a:t>
            </a:r>
          </a:p>
          <a:p>
            <a:r>
              <a:rPr lang="vi-VN" sz="3200" dirty="0"/>
              <a:t>Như đang tập võ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74A7BBA-4A60-4478-9F79-ECD50D5339BD}"/>
              </a:ext>
            </a:extLst>
          </p:cNvPr>
          <p:cNvSpPr/>
          <p:nvPr/>
        </p:nvSpPr>
        <p:spPr>
          <a:xfrm>
            <a:off x="4536334" y="4217615"/>
            <a:ext cx="390434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/>
              <a:t>Một </a:t>
            </a:r>
            <a:r>
              <a:rPr lang="vi-VN" sz="3200" dirty="0"/>
              <a:t>bầy cá nhỏ</a:t>
            </a:r>
          </a:p>
          <a:p>
            <a:r>
              <a:rPr lang="vi-VN" sz="3200" dirty="0"/>
              <a:t>Múa lượn tung tăng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7A1DEA4-2F10-4AA7-8B6F-92EB31BC4EBC}"/>
              </a:ext>
            </a:extLst>
          </p:cNvPr>
          <p:cNvSpPr/>
          <p:nvPr/>
        </p:nvSpPr>
        <p:spPr>
          <a:xfrm>
            <a:off x="7669563" y="5435437"/>
            <a:ext cx="429828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/>
              <a:t>Chú </a:t>
            </a:r>
            <a:r>
              <a:rPr lang="vi-VN" sz="3200" dirty="0"/>
              <a:t>tôm nghiêng ngó</a:t>
            </a:r>
          </a:p>
          <a:p>
            <a:r>
              <a:rPr lang="vi-VN" sz="3200" dirty="0"/>
              <a:t>Nhảy càng thêm hăng</a:t>
            </a:r>
          </a:p>
        </p:txBody>
      </p:sp>
    </p:spTree>
    <p:extLst>
      <p:ext uri="{BB962C8B-B14F-4D97-AF65-F5344CB8AC3E}">
        <p14:creationId xmlns:p14="http://schemas.microsoft.com/office/powerpoint/2010/main" val="1316802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78072" y="-18155"/>
            <a:ext cx="7212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Cùng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tìm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hiểu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bài</a:t>
            </a:r>
            <a:endParaRPr lang="en-US" sz="5333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CE62D79-CB9A-651B-6489-097324916018}"/>
              </a:ext>
            </a:extLst>
          </p:cNvPr>
          <p:cNvGrpSpPr/>
          <p:nvPr/>
        </p:nvGrpSpPr>
        <p:grpSpPr>
          <a:xfrm>
            <a:off x="10207388" y="3530601"/>
            <a:ext cx="2217347" cy="3206004"/>
            <a:chOff x="3629134" y="2816948"/>
            <a:chExt cx="1663010" cy="2404503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DEBC35A4-4BBC-E23F-D825-2A10223E73B2}"/>
                </a:ext>
              </a:extLst>
            </p:cNvPr>
            <p:cNvSpPr/>
            <p:nvPr/>
          </p:nvSpPr>
          <p:spPr>
            <a:xfrm>
              <a:off x="3992481" y="4556428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9B763703-5DCB-A462-BA54-9F040CF9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240" t="55991" r="46325" b="-805"/>
            <a:stretch/>
          </p:blipFill>
          <p:spPr>
            <a:xfrm>
              <a:off x="3629134" y="2816948"/>
              <a:ext cx="1663010" cy="2404503"/>
            </a:xfrm>
            <a:prstGeom prst="ellipse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134D894B-EB9C-9B9B-783B-05AD59ECB129}"/>
              </a:ext>
            </a:extLst>
          </p:cNvPr>
          <p:cNvGrpSpPr/>
          <p:nvPr/>
        </p:nvGrpSpPr>
        <p:grpSpPr>
          <a:xfrm>
            <a:off x="332083" y="2318694"/>
            <a:ext cx="11919404" cy="3109647"/>
            <a:chOff x="2056723" y="5280233"/>
            <a:chExt cx="8939553" cy="2332235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6AFDAF3C-0EDA-1601-0E0C-56239BD71767}"/>
                </a:ext>
              </a:extLst>
            </p:cNvPr>
            <p:cNvSpPr/>
            <p:nvPr/>
          </p:nvSpPr>
          <p:spPr>
            <a:xfrm>
              <a:off x="2535092" y="5842509"/>
              <a:ext cx="7212064" cy="1769959"/>
            </a:xfrm>
            <a:custGeom>
              <a:avLst/>
              <a:gdLst>
                <a:gd name="connsiteX0" fmla="*/ 0 w 9616085"/>
                <a:gd name="connsiteY0" fmla="*/ 393332 h 2359946"/>
                <a:gd name="connsiteX1" fmla="*/ 393332 w 9616085"/>
                <a:gd name="connsiteY1" fmla="*/ 0 h 2359946"/>
                <a:gd name="connsiteX2" fmla="*/ 984224 w 9616085"/>
                <a:gd name="connsiteY2" fmla="*/ 0 h 2359946"/>
                <a:gd name="connsiteX3" fmla="*/ 1839999 w 9616085"/>
                <a:gd name="connsiteY3" fmla="*/ 0 h 2359946"/>
                <a:gd name="connsiteX4" fmla="*/ 2342596 w 9616085"/>
                <a:gd name="connsiteY4" fmla="*/ 0 h 2359946"/>
                <a:gd name="connsiteX5" fmla="*/ 3198371 w 9616085"/>
                <a:gd name="connsiteY5" fmla="*/ 0 h 2359946"/>
                <a:gd name="connsiteX6" fmla="*/ 3965852 w 9616085"/>
                <a:gd name="connsiteY6" fmla="*/ 0 h 2359946"/>
                <a:gd name="connsiteX7" fmla="*/ 4556744 w 9616085"/>
                <a:gd name="connsiteY7" fmla="*/ 0 h 2359946"/>
                <a:gd name="connsiteX8" fmla="*/ 5412518 w 9616085"/>
                <a:gd name="connsiteY8" fmla="*/ 0 h 2359946"/>
                <a:gd name="connsiteX9" fmla="*/ 6091704 w 9616085"/>
                <a:gd name="connsiteY9" fmla="*/ 0 h 2359946"/>
                <a:gd name="connsiteX10" fmla="*/ 6770891 w 9616085"/>
                <a:gd name="connsiteY10" fmla="*/ 0 h 2359946"/>
                <a:gd name="connsiteX11" fmla="*/ 7626665 w 9616085"/>
                <a:gd name="connsiteY11" fmla="*/ 0 h 2359946"/>
                <a:gd name="connsiteX12" fmla="*/ 8217557 w 9616085"/>
                <a:gd name="connsiteY12" fmla="*/ 0 h 2359946"/>
                <a:gd name="connsiteX13" fmla="*/ 9222753 w 9616085"/>
                <a:gd name="connsiteY13" fmla="*/ 0 h 2359946"/>
                <a:gd name="connsiteX14" fmla="*/ 9616085 w 9616085"/>
                <a:gd name="connsiteY14" fmla="*/ 393332 h 2359946"/>
                <a:gd name="connsiteX15" fmla="*/ 9616085 w 9616085"/>
                <a:gd name="connsiteY15" fmla="*/ 917759 h 2359946"/>
                <a:gd name="connsiteX16" fmla="*/ 9616085 w 9616085"/>
                <a:gd name="connsiteY16" fmla="*/ 1473652 h 2359946"/>
                <a:gd name="connsiteX17" fmla="*/ 9616085 w 9616085"/>
                <a:gd name="connsiteY17" fmla="*/ 1966614 h 2359946"/>
                <a:gd name="connsiteX18" fmla="*/ 9222753 w 9616085"/>
                <a:gd name="connsiteY18" fmla="*/ 2359946 h 2359946"/>
                <a:gd name="connsiteX19" fmla="*/ 8543567 w 9616085"/>
                <a:gd name="connsiteY19" fmla="*/ 2359946 h 2359946"/>
                <a:gd name="connsiteX20" fmla="*/ 8129263 w 9616085"/>
                <a:gd name="connsiteY20" fmla="*/ 2359946 h 2359946"/>
                <a:gd name="connsiteX21" fmla="*/ 7273489 w 9616085"/>
                <a:gd name="connsiteY21" fmla="*/ 2359946 h 2359946"/>
                <a:gd name="connsiteX22" fmla="*/ 6506008 w 9616085"/>
                <a:gd name="connsiteY22" fmla="*/ 2359946 h 2359946"/>
                <a:gd name="connsiteX23" fmla="*/ 6091704 w 9616085"/>
                <a:gd name="connsiteY23" fmla="*/ 2359946 h 2359946"/>
                <a:gd name="connsiteX24" fmla="*/ 5589107 w 9616085"/>
                <a:gd name="connsiteY24" fmla="*/ 2359946 h 2359946"/>
                <a:gd name="connsiteX25" fmla="*/ 4821626 w 9616085"/>
                <a:gd name="connsiteY25" fmla="*/ 2359946 h 2359946"/>
                <a:gd name="connsiteX26" fmla="*/ 4319028 w 9616085"/>
                <a:gd name="connsiteY26" fmla="*/ 2359946 h 2359946"/>
                <a:gd name="connsiteX27" fmla="*/ 3816431 w 9616085"/>
                <a:gd name="connsiteY27" fmla="*/ 2359946 h 2359946"/>
                <a:gd name="connsiteX28" fmla="*/ 3313833 w 9616085"/>
                <a:gd name="connsiteY28" fmla="*/ 2359946 h 2359946"/>
                <a:gd name="connsiteX29" fmla="*/ 2811235 w 9616085"/>
                <a:gd name="connsiteY29" fmla="*/ 2359946 h 2359946"/>
                <a:gd name="connsiteX30" fmla="*/ 2308637 w 9616085"/>
                <a:gd name="connsiteY30" fmla="*/ 2359946 h 2359946"/>
                <a:gd name="connsiteX31" fmla="*/ 1629451 w 9616085"/>
                <a:gd name="connsiteY31" fmla="*/ 2359946 h 2359946"/>
                <a:gd name="connsiteX32" fmla="*/ 393332 w 9616085"/>
                <a:gd name="connsiteY32" fmla="*/ 2359946 h 2359946"/>
                <a:gd name="connsiteX33" fmla="*/ 0 w 9616085"/>
                <a:gd name="connsiteY33" fmla="*/ 1966614 h 2359946"/>
                <a:gd name="connsiteX34" fmla="*/ 0 w 9616085"/>
                <a:gd name="connsiteY34" fmla="*/ 1457919 h 2359946"/>
                <a:gd name="connsiteX35" fmla="*/ 0 w 9616085"/>
                <a:gd name="connsiteY35" fmla="*/ 949225 h 2359946"/>
                <a:gd name="connsiteX36" fmla="*/ 0 w 9616085"/>
                <a:gd name="connsiteY36" fmla="*/ 393332 h 235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616085" h="2359946" fill="none" extrusionOk="0">
                  <a:moveTo>
                    <a:pt x="0" y="393332"/>
                  </a:moveTo>
                  <a:cubicBezTo>
                    <a:pt x="-5932" y="189527"/>
                    <a:pt x="184872" y="-3285"/>
                    <a:pt x="393332" y="0"/>
                  </a:cubicBezTo>
                  <a:cubicBezTo>
                    <a:pt x="532806" y="-2409"/>
                    <a:pt x="839921" y="8903"/>
                    <a:pt x="984224" y="0"/>
                  </a:cubicBezTo>
                  <a:cubicBezTo>
                    <a:pt x="1128527" y="-8903"/>
                    <a:pt x="1538898" y="30425"/>
                    <a:pt x="1839999" y="0"/>
                  </a:cubicBezTo>
                  <a:cubicBezTo>
                    <a:pt x="2141100" y="-30425"/>
                    <a:pt x="2123827" y="-6567"/>
                    <a:pt x="2342596" y="0"/>
                  </a:cubicBezTo>
                  <a:cubicBezTo>
                    <a:pt x="2561365" y="6567"/>
                    <a:pt x="3001974" y="-42535"/>
                    <a:pt x="3198371" y="0"/>
                  </a:cubicBezTo>
                  <a:cubicBezTo>
                    <a:pt x="3394769" y="42535"/>
                    <a:pt x="3764943" y="-20998"/>
                    <a:pt x="3965852" y="0"/>
                  </a:cubicBezTo>
                  <a:cubicBezTo>
                    <a:pt x="4166761" y="20998"/>
                    <a:pt x="4354866" y="-16460"/>
                    <a:pt x="4556744" y="0"/>
                  </a:cubicBezTo>
                  <a:cubicBezTo>
                    <a:pt x="4758622" y="16460"/>
                    <a:pt x="5022044" y="18039"/>
                    <a:pt x="5412518" y="0"/>
                  </a:cubicBezTo>
                  <a:cubicBezTo>
                    <a:pt x="5802992" y="-18039"/>
                    <a:pt x="5892191" y="7199"/>
                    <a:pt x="6091704" y="0"/>
                  </a:cubicBezTo>
                  <a:cubicBezTo>
                    <a:pt x="6291217" y="-7199"/>
                    <a:pt x="6518182" y="-33223"/>
                    <a:pt x="6770891" y="0"/>
                  </a:cubicBezTo>
                  <a:cubicBezTo>
                    <a:pt x="7023600" y="33223"/>
                    <a:pt x="7315060" y="-28145"/>
                    <a:pt x="7626665" y="0"/>
                  </a:cubicBezTo>
                  <a:cubicBezTo>
                    <a:pt x="7938270" y="28145"/>
                    <a:pt x="8008304" y="-25771"/>
                    <a:pt x="8217557" y="0"/>
                  </a:cubicBezTo>
                  <a:cubicBezTo>
                    <a:pt x="8426810" y="25771"/>
                    <a:pt x="9018315" y="33731"/>
                    <a:pt x="9222753" y="0"/>
                  </a:cubicBezTo>
                  <a:cubicBezTo>
                    <a:pt x="9428206" y="52520"/>
                    <a:pt x="9645991" y="142719"/>
                    <a:pt x="9616085" y="393332"/>
                  </a:cubicBezTo>
                  <a:cubicBezTo>
                    <a:pt x="9593474" y="578545"/>
                    <a:pt x="9594553" y="764025"/>
                    <a:pt x="9616085" y="917759"/>
                  </a:cubicBezTo>
                  <a:cubicBezTo>
                    <a:pt x="9637617" y="1071493"/>
                    <a:pt x="9605392" y="1244555"/>
                    <a:pt x="9616085" y="1473652"/>
                  </a:cubicBezTo>
                  <a:cubicBezTo>
                    <a:pt x="9626778" y="1702749"/>
                    <a:pt x="9613747" y="1764203"/>
                    <a:pt x="9616085" y="1966614"/>
                  </a:cubicBezTo>
                  <a:cubicBezTo>
                    <a:pt x="9587472" y="2170651"/>
                    <a:pt x="9453126" y="2346162"/>
                    <a:pt x="9222753" y="2359946"/>
                  </a:cubicBezTo>
                  <a:cubicBezTo>
                    <a:pt x="8961570" y="2361747"/>
                    <a:pt x="8861607" y="2386488"/>
                    <a:pt x="8543567" y="2359946"/>
                  </a:cubicBezTo>
                  <a:cubicBezTo>
                    <a:pt x="8225527" y="2333404"/>
                    <a:pt x="8243713" y="2340791"/>
                    <a:pt x="8129263" y="2359946"/>
                  </a:cubicBezTo>
                  <a:cubicBezTo>
                    <a:pt x="8014813" y="2379101"/>
                    <a:pt x="7506591" y="2341665"/>
                    <a:pt x="7273489" y="2359946"/>
                  </a:cubicBezTo>
                  <a:cubicBezTo>
                    <a:pt x="7040387" y="2378227"/>
                    <a:pt x="6885720" y="2358069"/>
                    <a:pt x="6506008" y="2359946"/>
                  </a:cubicBezTo>
                  <a:cubicBezTo>
                    <a:pt x="6126296" y="2361823"/>
                    <a:pt x="6243991" y="2353863"/>
                    <a:pt x="6091704" y="2359946"/>
                  </a:cubicBezTo>
                  <a:cubicBezTo>
                    <a:pt x="5939417" y="2366029"/>
                    <a:pt x="5773036" y="2341535"/>
                    <a:pt x="5589107" y="2359946"/>
                  </a:cubicBezTo>
                  <a:cubicBezTo>
                    <a:pt x="5405178" y="2378357"/>
                    <a:pt x="4978748" y="2394694"/>
                    <a:pt x="4821626" y="2359946"/>
                  </a:cubicBezTo>
                  <a:cubicBezTo>
                    <a:pt x="4664504" y="2325198"/>
                    <a:pt x="4533459" y="2365798"/>
                    <a:pt x="4319028" y="2359946"/>
                  </a:cubicBezTo>
                  <a:cubicBezTo>
                    <a:pt x="4104597" y="2354094"/>
                    <a:pt x="4008152" y="2371430"/>
                    <a:pt x="3816431" y="2359946"/>
                  </a:cubicBezTo>
                  <a:cubicBezTo>
                    <a:pt x="3624710" y="2348462"/>
                    <a:pt x="3510229" y="2384420"/>
                    <a:pt x="3313833" y="2359946"/>
                  </a:cubicBezTo>
                  <a:cubicBezTo>
                    <a:pt x="3117437" y="2335472"/>
                    <a:pt x="3062110" y="2377723"/>
                    <a:pt x="2811235" y="2359946"/>
                  </a:cubicBezTo>
                  <a:cubicBezTo>
                    <a:pt x="2560360" y="2342169"/>
                    <a:pt x="2503359" y="2357380"/>
                    <a:pt x="2308637" y="2359946"/>
                  </a:cubicBezTo>
                  <a:cubicBezTo>
                    <a:pt x="2113915" y="2362512"/>
                    <a:pt x="1965858" y="2351947"/>
                    <a:pt x="1629451" y="2359946"/>
                  </a:cubicBezTo>
                  <a:cubicBezTo>
                    <a:pt x="1293044" y="2367945"/>
                    <a:pt x="786422" y="2349198"/>
                    <a:pt x="393332" y="2359946"/>
                  </a:cubicBezTo>
                  <a:cubicBezTo>
                    <a:pt x="165393" y="2363542"/>
                    <a:pt x="24822" y="2202172"/>
                    <a:pt x="0" y="1966614"/>
                  </a:cubicBezTo>
                  <a:cubicBezTo>
                    <a:pt x="-19798" y="1775928"/>
                    <a:pt x="10927" y="1707124"/>
                    <a:pt x="0" y="1457919"/>
                  </a:cubicBezTo>
                  <a:cubicBezTo>
                    <a:pt x="-10927" y="1208715"/>
                    <a:pt x="25345" y="1103620"/>
                    <a:pt x="0" y="949225"/>
                  </a:cubicBezTo>
                  <a:cubicBezTo>
                    <a:pt x="-25345" y="794830"/>
                    <a:pt x="16714" y="598595"/>
                    <a:pt x="0" y="393332"/>
                  </a:cubicBezTo>
                  <a:close/>
                </a:path>
                <a:path w="9616085" h="2359946" stroke="0" extrusionOk="0">
                  <a:moveTo>
                    <a:pt x="0" y="393332"/>
                  </a:moveTo>
                  <a:cubicBezTo>
                    <a:pt x="2536" y="169634"/>
                    <a:pt x="183330" y="-11514"/>
                    <a:pt x="393332" y="0"/>
                  </a:cubicBezTo>
                  <a:cubicBezTo>
                    <a:pt x="603474" y="27901"/>
                    <a:pt x="698215" y="26981"/>
                    <a:pt x="984224" y="0"/>
                  </a:cubicBezTo>
                  <a:cubicBezTo>
                    <a:pt x="1270233" y="-26981"/>
                    <a:pt x="1408481" y="19625"/>
                    <a:pt x="1575116" y="0"/>
                  </a:cubicBezTo>
                  <a:cubicBezTo>
                    <a:pt x="1741751" y="-19625"/>
                    <a:pt x="1851614" y="-4316"/>
                    <a:pt x="2077714" y="0"/>
                  </a:cubicBezTo>
                  <a:cubicBezTo>
                    <a:pt x="2303814" y="4316"/>
                    <a:pt x="2520625" y="29153"/>
                    <a:pt x="2668606" y="0"/>
                  </a:cubicBezTo>
                  <a:cubicBezTo>
                    <a:pt x="2816587" y="-29153"/>
                    <a:pt x="3199469" y="-41414"/>
                    <a:pt x="3524381" y="0"/>
                  </a:cubicBezTo>
                  <a:cubicBezTo>
                    <a:pt x="3849293" y="41414"/>
                    <a:pt x="4120539" y="12764"/>
                    <a:pt x="4380155" y="0"/>
                  </a:cubicBezTo>
                  <a:cubicBezTo>
                    <a:pt x="4639771" y="-12764"/>
                    <a:pt x="4706937" y="-15197"/>
                    <a:pt x="4971047" y="0"/>
                  </a:cubicBezTo>
                  <a:cubicBezTo>
                    <a:pt x="5235157" y="15197"/>
                    <a:pt x="5402744" y="-19933"/>
                    <a:pt x="5738528" y="0"/>
                  </a:cubicBezTo>
                  <a:cubicBezTo>
                    <a:pt x="6074312" y="19933"/>
                    <a:pt x="6282288" y="-24368"/>
                    <a:pt x="6594302" y="0"/>
                  </a:cubicBezTo>
                  <a:cubicBezTo>
                    <a:pt x="6906316" y="24368"/>
                    <a:pt x="6987278" y="7945"/>
                    <a:pt x="7185194" y="0"/>
                  </a:cubicBezTo>
                  <a:cubicBezTo>
                    <a:pt x="7383110" y="-7945"/>
                    <a:pt x="7505317" y="14014"/>
                    <a:pt x="7776086" y="0"/>
                  </a:cubicBezTo>
                  <a:cubicBezTo>
                    <a:pt x="8046855" y="-14014"/>
                    <a:pt x="8212640" y="-28275"/>
                    <a:pt x="8543567" y="0"/>
                  </a:cubicBezTo>
                  <a:cubicBezTo>
                    <a:pt x="8874494" y="28275"/>
                    <a:pt x="9078277" y="13523"/>
                    <a:pt x="9222753" y="0"/>
                  </a:cubicBezTo>
                  <a:cubicBezTo>
                    <a:pt x="9471755" y="-8487"/>
                    <a:pt x="9646414" y="159353"/>
                    <a:pt x="9616085" y="393332"/>
                  </a:cubicBezTo>
                  <a:cubicBezTo>
                    <a:pt x="9626471" y="570365"/>
                    <a:pt x="9591533" y="721800"/>
                    <a:pt x="9616085" y="917759"/>
                  </a:cubicBezTo>
                  <a:cubicBezTo>
                    <a:pt x="9640637" y="1113718"/>
                    <a:pt x="9595647" y="1321866"/>
                    <a:pt x="9616085" y="1473652"/>
                  </a:cubicBezTo>
                  <a:cubicBezTo>
                    <a:pt x="9636523" y="1625438"/>
                    <a:pt x="9628389" y="1839334"/>
                    <a:pt x="9616085" y="1966614"/>
                  </a:cubicBezTo>
                  <a:cubicBezTo>
                    <a:pt x="9655791" y="2148435"/>
                    <a:pt x="9431413" y="2375683"/>
                    <a:pt x="9222753" y="2359946"/>
                  </a:cubicBezTo>
                  <a:cubicBezTo>
                    <a:pt x="9119505" y="2376145"/>
                    <a:pt x="8957634" y="2362952"/>
                    <a:pt x="8720155" y="2359946"/>
                  </a:cubicBezTo>
                  <a:cubicBezTo>
                    <a:pt x="8482676" y="2356940"/>
                    <a:pt x="8303943" y="2349100"/>
                    <a:pt x="8040969" y="2359946"/>
                  </a:cubicBezTo>
                  <a:cubicBezTo>
                    <a:pt x="7777995" y="2370792"/>
                    <a:pt x="7739418" y="2341236"/>
                    <a:pt x="7626665" y="2359946"/>
                  </a:cubicBezTo>
                  <a:cubicBezTo>
                    <a:pt x="7513912" y="2378656"/>
                    <a:pt x="7227879" y="2363731"/>
                    <a:pt x="7035773" y="2359946"/>
                  </a:cubicBezTo>
                  <a:cubicBezTo>
                    <a:pt x="6843667" y="2356161"/>
                    <a:pt x="6496672" y="2343006"/>
                    <a:pt x="6179999" y="2359946"/>
                  </a:cubicBezTo>
                  <a:cubicBezTo>
                    <a:pt x="5863326" y="2376886"/>
                    <a:pt x="5614657" y="2353594"/>
                    <a:pt x="5324224" y="2359946"/>
                  </a:cubicBezTo>
                  <a:cubicBezTo>
                    <a:pt x="5033792" y="2366298"/>
                    <a:pt x="4924227" y="2387441"/>
                    <a:pt x="4645038" y="2359946"/>
                  </a:cubicBezTo>
                  <a:cubicBezTo>
                    <a:pt x="4365849" y="2332451"/>
                    <a:pt x="4282803" y="2328665"/>
                    <a:pt x="3965852" y="2359946"/>
                  </a:cubicBezTo>
                  <a:cubicBezTo>
                    <a:pt x="3648901" y="2391227"/>
                    <a:pt x="3731155" y="2345401"/>
                    <a:pt x="3551548" y="2359946"/>
                  </a:cubicBezTo>
                  <a:cubicBezTo>
                    <a:pt x="3371941" y="2374491"/>
                    <a:pt x="3332826" y="2375401"/>
                    <a:pt x="3137244" y="2359946"/>
                  </a:cubicBezTo>
                  <a:cubicBezTo>
                    <a:pt x="2941662" y="2344491"/>
                    <a:pt x="2670601" y="2378288"/>
                    <a:pt x="2458058" y="2359946"/>
                  </a:cubicBezTo>
                  <a:cubicBezTo>
                    <a:pt x="2245515" y="2341604"/>
                    <a:pt x="2009914" y="2392336"/>
                    <a:pt x="1778872" y="2359946"/>
                  </a:cubicBezTo>
                  <a:cubicBezTo>
                    <a:pt x="1547830" y="2327556"/>
                    <a:pt x="1262519" y="2354403"/>
                    <a:pt x="1011391" y="2359946"/>
                  </a:cubicBezTo>
                  <a:cubicBezTo>
                    <a:pt x="760263" y="2365489"/>
                    <a:pt x="577993" y="2350071"/>
                    <a:pt x="393332" y="2359946"/>
                  </a:cubicBezTo>
                  <a:cubicBezTo>
                    <a:pt x="216300" y="2376956"/>
                    <a:pt x="-5367" y="2180051"/>
                    <a:pt x="0" y="1966614"/>
                  </a:cubicBezTo>
                  <a:cubicBezTo>
                    <a:pt x="10672" y="1761510"/>
                    <a:pt x="12282" y="1577631"/>
                    <a:pt x="0" y="1410721"/>
                  </a:cubicBezTo>
                  <a:cubicBezTo>
                    <a:pt x="-12282" y="1243811"/>
                    <a:pt x="551" y="1126307"/>
                    <a:pt x="0" y="870561"/>
                  </a:cubicBezTo>
                  <a:cubicBezTo>
                    <a:pt x="-551" y="614815"/>
                    <a:pt x="-388" y="537883"/>
                    <a:pt x="0" y="39333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4003124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63B3100-6B3E-BB68-C562-9FC5E49CBE83}"/>
                </a:ext>
              </a:extLst>
            </p:cNvPr>
            <p:cNvSpPr txBox="1"/>
            <p:nvPr/>
          </p:nvSpPr>
          <p:spPr>
            <a:xfrm>
              <a:off x="3491830" y="6004350"/>
              <a:ext cx="7504446" cy="1269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vi-VN" sz="3467" b="1">
                  <a:latin typeface="Calibri"/>
                </a:rPr>
                <a:t>- Cá mực dung dăng, xòe ô đi học. </a:t>
              </a:r>
            </a:p>
            <a:p>
              <a:pPr defTabSz="1219170"/>
              <a:r>
                <a:rPr lang="vi-VN" sz="3467" b="1">
                  <a:latin typeface="Calibri"/>
                </a:rPr>
                <a:t>- Bác ốc oai hùng. </a:t>
              </a:r>
            </a:p>
            <a:p>
              <a:pPr defTabSz="1219170"/>
              <a:r>
                <a:rPr lang="vi-VN" sz="3467" b="1">
                  <a:latin typeface="Calibri"/>
                </a:rPr>
                <a:t>- Chị rong ung dung, uốn mình duyên dáng.</a:t>
              </a:r>
              <a:endParaRPr lang="vi-VN" sz="3467" b="1" dirty="0">
                <a:latin typeface="Calibri"/>
              </a:endParaRPr>
            </a:p>
          </p:txBody>
        </p:sp>
        <p:pic>
          <p:nvPicPr>
            <p:cNvPr id="75" name="Hình ảnh 74">
              <a:extLst>
                <a:ext uri="{FF2B5EF4-FFF2-40B4-BE49-F238E27FC236}">
                  <a16:creationId xmlns:a16="http://schemas.microsoft.com/office/drawing/2014/main" id="{B5B7287B-9C6E-6172-7960-CC48395A4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361" t="4197" r="20139" b="42613"/>
            <a:stretch/>
          </p:blipFill>
          <p:spPr>
            <a:xfrm>
              <a:off x="2056723" y="5280233"/>
              <a:ext cx="956738" cy="1040895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413AC71-0D70-CCCD-699D-6C0261989A2C}"/>
              </a:ext>
            </a:extLst>
          </p:cNvPr>
          <p:cNvGrpSpPr/>
          <p:nvPr/>
        </p:nvGrpSpPr>
        <p:grpSpPr>
          <a:xfrm>
            <a:off x="627830" y="680089"/>
            <a:ext cx="10064021" cy="1808845"/>
            <a:chOff x="483728" y="4105379"/>
            <a:chExt cx="7548016" cy="1356634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95C2A426-F440-3053-1B9D-575CB90F0CA7}"/>
                </a:ext>
              </a:extLst>
            </p:cNvPr>
            <p:cNvSpPr/>
            <p:nvPr/>
          </p:nvSpPr>
          <p:spPr>
            <a:xfrm>
              <a:off x="819680" y="4331714"/>
              <a:ext cx="7212064" cy="786879"/>
            </a:xfrm>
            <a:custGeom>
              <a:avLst/>
              <a:gdLst>
                <a:gd name="connsiteX0" fmla="*/ 0 w 9616085"/>
                <a:gd name="connsiteY0" fmla="*/ 174865 h 1049172"/>
                <a:gd name="connsiteX1" fmla="*/ 174865 w 9616085"/>
                <a:gd name="connsiteY1" fmla="*/ 0 h 1049172"/>
                <a:gd name="connsiteX2" fmla="*/ 558757 w 9616085"/>
                <a:gd name="connsiteY2" fmla="*/ 0 h 1049172"/>
                <a:gd name="connsiteX3" fmla="*/ 942649 w 9616085"/>
                <a:gd name="connsiteY3" fmla="*/ 0 h 1049172"/>
                <a:gd name="connsiteX4" fmla="*/ 1511868 w 9616085"/>
                <a:gd name="connsiteY4" fmla="*/ 0 h 1049172"/>
                <a:gd name="connsiteX5" fmla="*/ 2359077 w 9616085"/>
                <a:gd name="connsiteY5" fmla="*/ 0 h 1049172"/>
                <a:gd name="connsiteX6" fmla="*/ 2742969 w 9616085"/>
                <a:gd name="connsiteY6" fmla="*/ 0 h 1049172"/>
                <a:gd name="connsiteX7" fmla="*/ 3219525 w 9616085"/>
                <a:gd name="connsiteY7" fmla="*/ 0 h 1049172"/>
                <a:gd name="connsiteX8" fmla="*/ 3696080 w 9616085"/>
                <a:gd name="connsiteY8" fmla="*/ 0 h 1049172"/>
                <a:gd name="connsiteX9" fmla="*/ 4265299 w 9616085"/>
                <a:gd name="connsiteY9" fmla="*/ 0 h 1049172"/>
                <a:gd name="connsiteX10" fmla="*/ 4927181 w 9616085"/>
                <a:gd name="connsiteY10" fmla="*/ 0 h 1049172"/>
                <a:gd name="connsiteX11" fmla="*/ 5311073 w 9616085"/>
                <a:gd name="connsiteY11" fmla="*/ 0 h 1049172"/>
                <a:gd name="connsiteX12" fmla="*/ 5787629 w 9616085"/>
                <a:gd name="connsiteY12" fmla="*/ 0 h 1049172"/>
                <a:gd name="connsiteX13" fmla="*/ 6542175 w 9616085"/>
                <a:gd name="connsiteY13" fmla="*/ 0 h 1049172"/>
                <a:gd name="connsiteX14" fmla="*/ 7296721 w 9616085"/>
                <a:gd name="connsiteY14" fmla="*/ 0 h 1049172"/>
                <a:gd name="connsiteX15" fmla="*/ 8143930 w 9616085"/>
                <a:gd name="connsiteY15" fmla="*/ 0 h 1049172"/>
                <a:gd name="connsiteX16" fmla="*/ 9441220 w 9616085"/>
                <a:gd name="connsiteY16" fmla="*/ 0 h 1049172"/>
                <a:gd name="connsiteX17" fmla="*/ 9616085 w 9616085"/>
                <a:gd name="connsiteY17" fmla="*/ 174865 h 1049172"/>
                <a:gd name="connsiteX18" fmla="*/ 9616085 w 9616085"/>
                <a:gd name="connsiteY18" fmla="*/ 874307 h 1049172"/>
                <a:gd name="connsiteX19" fmla="*/ 9441220 w 9616085"/>
                <a:gd name="connsiteY19" fmla="*/ 1049172 h 1049172"/>
                <a:gd name="connsiteX20" fmla="*/ 8779338 w 9616085"/>
                <a:gd name="connsiteY20" fmla="*/ 1049172 h 1049172"/>
                <a:gd name="connsiteX21" fmla="*/ 7932128 w 9616085"/>
                <a:gd name="connsiteY21" fmla="*/ 1049172 h 1049172"/>
                <a:gd name="connsiteX22" fmla="*/ 7270245 w 9616085"/>
                <a:gd name="connsiteY22" fmla="*/ 1049172 h 1049172"/>
                <a:gd name="connsiteX23" fmla="*/ 6608363 w 9616085"/>
                <a:gd name="connsiteY23" fmla="*/ 1049172 h 1049172"/>
                <a:gd name="connsiteX24" fmla="*/ 6039144 w 9616085"/>
                <a:gd name="connsiteY24" fmla="*/ 1049172 h 1049172"/>
                <a:gd name="connsiteX25" fmla="*/ 5562589 w 9616085"/>
                <a:gd name="connsiteY25" fmla="*/ 1049172 h 1049172"/>
                <a:gd name="connsiteX26" fmla="*/ 5086033 w 9616085"/>
                <a:gd name="connsiteY26" fmla="*/ 1049172 h 1049172"/>
                <a:gd name="connsiteX27" fmla="*/ 4516814 w 9616085"/>
                <a:gd name="connsiteY27" fmla="*/ 1049172 h 1049172"/>
                <a:gd name="connsiteX28" fmla="*/ 3762268 w 9616085"/>
                <a:gd name="connsiteY28" fmla="*/ 1049172 h 1049172"/>
                <a:gd name="connsiteX29" fmla="*/ 3285713 w 9616085"/>
                <a:gd name="connsiteY29" fmla="*/ 1049172 h 1049172"/>
                <a:gd name="connsiteX30" fmla="*/ 2438503 w 9616085"/>
                <a:gd name="connsiteY30" fmla="*/ 1049172 h 1049172"/>
                <a:gd name="connsiteX31" fmla="*/ 1591294 w 9616085"/>
                <a:gd name="connsiteY31" fmla="*/ 1049172 h 1049172"/>
                <a:gd name="connsiteX32" fmla="*/ 1114738 w 9616085"/>
                <a:gd name="connsiteY32" fmla="*/ 1049172 h 1049172"/>
                <a:gd name="connsiteX33" fmla="*/ 174865 w 9616085"/>
                <a:gd name="connsiteY33" fmla="*/ 1049172 h 1049172"/>
                <a:gd name="connsiteX34" fmla="*/ 0 w 9616085"/>
                <a:gd name="connsiteY34" fmla="*/ 874307 h 1049172"/>
                <a:gd name="connsiteX35" fmla="*/ 0 w 9616085"/>
                <a:gd name="connsiteY35" fmla="*/ 174865 h 104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616085" h="1049172" extrusionOk="0">
                  <a:moveTo>
                    <a:pt x="0" y="174865"/>
                  </a:moveTo>
                  <a:cubicBezTo>
                    <a:pt x="2738" y="77830"/>
                    <a:pt x="78026" y="10749"/>
                    <a:pt x="174865" y="0"/>
                  </a:cubicBezTo>
                  <a:cubicBezTo>
                    <a:pt x="357388" y="-7117"/>
                    <a:pt x="472305" y="-12690"/>
                    <a:pt x="558757" y="0"/>
                  </a:cubicBezTo>
                  <a:cubicBezTo>
                    <a:pt x="645209" y="12690"/>
                    <a:pt x="771654" y="7451"/>
                    <a:pt x="942649" y="0"/>
                  </a:cubicBezTo>
                  <a:cubicBezTo>
                    <a:pt x="1113644" y="-7451"/>
                    <a:pt x="1371879" y="9158"/>
                    <a:pt x="1511868" y="0"/>
                  </a:cubicBezTo>
                  <a:cubicBezTo>
                    <a:pt x="1651857" y="-9158"/>
                    <a:pt x="2100099" y="-11806"/>
                    <a:pt x="2359077" y="0"/>
                  </a:cubicBezTo>
                  <a:cubicBezTo>
                    <a:pt x="2618055" y="11806"/>
                    <a:pt x="2654120" y="7271"/>
                    <a:pt x="2742969" y="0"/>
                  </a:cubicBezTo>
                  <a:cubicBezTo>
                    <a:pt x="2831818" y="-7271"/>
                    <a:pt x="3022266" y="-6090"/>
                    <a:pt x="3219525" y="0"/>
                  </a:cubicBezTo>
                  <a:cubicBezTo>
                    <a:pt x="3416784" y="6090"/>
                    <a:pt x="3514157" y="-8652"/>
                    <a:pt x="3696080" y="0"/>
                  </a:cubicBezTo>
                  <a:cubicBezTo>
                    <a:pt x="3878003" y="8652"/>
                    <a:pt x="4117282" y="9314"/>
                    <a:pt x="4265299" y="0"/>
                  </a:cubicBezTo>
                  <a:cubicBezTo>
                    <a:pt x="4413316" y="-9314"/>
                    <a:pt x="4676056" y="-12395"/>
                    <a:pt x="4927181" y="0"/>
                  </a:cubicBezTo>
                  <a:cubicBezTo>
                    <a:pt x="5178306" y="12395"/>
                    <a:pt x="5186053" y="18421"/>
                    <a:pt x="5311073" y="0"/>
                  </a:cubicBezTo>
                  <a:cubicBezTo>
                    <a:pt x="5436093" y="-18421"/>
                    <a:pt x="5658697" y="-21169"/>
                    <a:pt x="5787629" y="0"/>
                  </a:cubicBezTo>
                  <a:cubicBezTo>
                    <a:pt x="5916561" y="21169"/>
                    <a:pt x="6346564" y="436"/>
                    <a:pt x="6542175" y="0"/>
                  </a:cubicBezTo>
                  <a:cubicBezTo>
                    <a:pt x="6737786" y="-436"/>
                    <a:pt x="6986164" y="-16893"/>
                    <a:pt x="7296721" y="0"/>
                  </a:cubicBezTo>
                  <a:cubicBezTo>
                    <a:pt x="7607278" y="16893"/>
                    <a:pt x="7737936" y="-37880"/>
                    <a:pt x="8143930" y="0"/>
                  </a:cubicBezTo>
                  <a:cubicBezTo>
                    <a:pt x="8549924" y="37880"/>
                    <a:pt x="8944328" y="-55872"/>
                    <a:pt x="9441220" y="0"/>
                  </a:cubicBezTo>
                  <a:cubicBezTo>
                    <a:pt x="9538053" y="7660"/>
                    <a:pt x="9633870" y="70334"/>
                    <a:pt x="9616085" y="174865"/>
                  </a:cubicBezTo>
                  <a:cubicBezTo>
                    <a:pt x="9644158" y="411391"/>
                    <a:pt x="9627024" y="568558"/>
                    <a:pt x="9616085" y="874307"/>
                  </a:cubicBezTo>
                  <a:cubicBezTo>
                    <a:pt x="9609696" y="969108"/>
                    <a:pt x="9544234" y="1056562"/>
                    <a:pt x="9441220" y="1049172"/>
                  </a:cubicBezTo>
                  <a:cubicBezTo>
                    <a:pt x="9144768" y="1078359"/>
                    <a:pt x="8925253" y="1077870"/>
                    <a:pt x="8779338" y="1049172"/>
                  </a:cubicBezTo>
                  <a:cubicBezTo>
                    <a:pt x="8633423" y="1020474"/>
                    <a:pt x="8218939" y="1060440"/>
                    <a:pt x="7932128" y="1049172"/>
                  </a:cubicBezTo>
                  <a:cubicBezTo>
                    <a:pt x="7645317" y="1037905"/>
                    <a:pt x="7472017" y="1061726"/>
                    <a:pt x="7270245" y="1049172"/>
                  </a:cubicBezTo>
                  <a:cubicBezTo>
                    <a:pt x="7068473" y="1036618"/>
                    <a:pt x="6916649" y="1022572"/>
                    <a:pt x="6608363" y="1049172"/>
                  </a:cubicBezTo>
                  <a:cubicBezTo>
                    <a:pt x="6300077" y="1075772"/>
                    <a:pt x="6234207" y="1036802"/>
                    <a:pt x="6039144" y="1049172"/>
                  </a:cubicBezTo>
                  <a:cubicBezTo>
                    <a:pt x="5844081" y="1061542"/>
                    <a:pt x="5687752" y="1072430"/>
                    <a:pt x="5562589" y="1049172"/>
                  </a:cubicBezTo>
                  <a:cubicBezTo>
                    <a:pt x="5437427" y="1025914"/>
                    <a:pt x="5252514" y="1032439"/>
                    <a:pt x="5086033" y="1049172"/>
                  </a:cubicBezTo>
                  <a:cubicBezTo>
                    <a:pt x="4919552" y="1065905"/>
                    <a:pt x="4644359" y="1033509"/>
                    <a:pt x="4516814" y="1049172"/>
                  </a:cubicBezTo>
                  <a:cubicBezTo>
                    <a:pt x="4389269" y="1064835"/>
                    <a:pt x="4045600" y="1077222"/>
                    <a:pt x="3762268" y="1049172"/>
                  </a:cubicBezTo>
                  <a:cubicBezTo>
                    <a:pt x="3478936" y="1021122"/>
                    <a:pt x="3497995" y="1032419"/>
                    <a:pt x="3285713" y="1049172"/>
                  </a:cubicBezTo>
                  <a:cubicBezTo>
                    <a:pt x="3073432" y="1065925"/>
                    <a:pt x="2713757" y="1044688"/>
                    <a:pt x="2438503" y="1049172"/>
                  </a:cubicBezTo>
                  <a:cubicBezTo>
                    <a:pt x="2163249" y="1053657"/>
                    <a:pt x="1917988" y="1022013"/>
                    <a:pt x="1591294" y="1049172"/>
                  </a:cubicBezTo>
                  <a:cubicBezTo>
                    <a:pt x="1264600" y="1076331"/>
                    <a:pt x="1345838" y="1032675"/>
                    <a:pt x="1114738" y="1049172"/>
                  </a:cubicBezTo>
                  <a:cubicBezTo>
                    <a:pt x="883638" y="1065669"/>
                    <a:pt x="616943" y="1073757"/>
                    <a:pt x="174865" y="1049172"/>
                  </a:cubicBezTo>
                  <a:cubicBezTo>
                    <a:pt x="90819" y="1038789"/>
                    <a:pt x="-7193" y="968513"/>
                    <a:pt x="0" y="874307"/>
                  </a:cubicBezTo>
                  <a:cubicBezTo>
                    <a:pt x="-31699" y="525368"/>
                    <a:pt x="-1327" y="435451"/>
                    <a:pt x="0" y="174865"/>
                  </a:cubicBezTo>
                  <a:close/>
                </a:path>
              </a:pathLst>
            </a:custGeom>
            <a:noFill/>
            <a:ln w="19050">
              <a:solidFill>
                <a:srgbClr val="FFA30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34A43C3-EA4C-D9FF-681B-C39090AAD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1687" t="2707" r="6176" b="64704"/>
            <a:stretch/>
          </p:blipFill>
          <p:spPr>
            <a:xfrm>
              <a:off x="483728" y="4105379"/>
              <a:ext cx="621567" cy="915061"/>
            </a:xfrm>
            <a:prstGeom prst="rect">
              <a:avLst/>
            </a:prstGeom>
          </p:spPr>
        </p:pic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99653743-1132-3723-31B3-4BD073D11BE2}"/>
                </a:ext>
              </a:extLst>
            </p:cNvPr>
            <p:cNvSpPr/>
            <p:nvPr/>
          </p:nvSpPr>
          <p:spPr>
            <a:xfrm>
              <a:off x="1146734" y="4472029"/>
              <a:ext cx="6712179" cy="989984"/>
            </a:xfrm>
            <a:custGeom>
              <a:avLst/>
              <a:gdLst>
                <a:gd name="connsiteX0" fmla="*/ 0 w 8949572"/>
                <a:gd name="connsiteY0" fmla="*/ 220001 h 1319979"/>
                <a:gd name="connsiteX1" fmla="*/ 220001 w 8949572"/>
                <a:gd name="connsiteY1" fmla="*/ 0 h 1319979"/>
                <a:gd name="connsiteX2" fmla="*/ 704392 w 8949572"/>
                <a:gd name="connsiteY2" fmla="*/ 0 h 1319979"/>
                <a:gd name="connsiteX3" fmla="*/ 1529166 w 8949572"/>
                <a:gd name="connsiteY3" fmla="*/ 0 h 1319979"/>
                <a:gd name="connsiteX4" fmla="*/ 1928461 w 8949572"/>
                <a:gd name="connsiteY4" fmla="*/ 0 h 1319979"/>
                <a:gd name="connsiteX5" fmla="*/ 2668139 w 8949572"/>
                <a:gd name="connsiteY5" fmla="*/ 0 h 1319979"/>
                <a:gd name="connsiteX6" fmla="*/ 3067434 w 8949572"/>
                <a:gd name="connsiteY6" fmla="*/ 0 h 1319979"/>
                <a:gd name="connsiteX7" fmla="*/ 3551825 w 8949572"/>
                <a:gd name="connsiteY7" fmla="*/ 0 h 1319979"/>
                <a:gd name="connsiteX8" fmla="*/ 4121312 w 8949572"/>
                <a:gd name="connsiteY8" fmla="*/ 0 h 1319979"/>
                <a:gd name="connsiteX9" fmla="*/ 4520607 w 8949572"/>
                <a:gd name="connsiteY9" fmla="*/ 0 h 1319979"/>
                <a:gd name="connsiteX10" fmla="*/ 5090093 w 8949572"/>
                <a:gd name="connsiteY10" fmla="*/ 0 h 1319979"/>
                <a:gd name="connsiteX11" fmla="*/ 5574484 w 8949572"/>
                <a:gd name="connsiteY11" fmla="*/ 0 h 1319979"/>
                <a:gd name="connsiteX12" fmla="*/ 6229067 w 8949572"/>
                <a:gd name="connsiteY12" fmla="*/ 0 h 1319979"/>
                <a:gd name="connsiteX13" fmla="*/ 6798553 w 8949572"/>
                <a:gd name="connsiteY13" fmla="*/ 0 h 1319979"/>
                <a:gd name="connsiteX14" fmla="*/ 7453136 w 8949572"/>
                <a:gd name="connsiteY14" fmla="*/ 0 h 1319979"/>
                <a:gd name="connsiteX15" fmla="*/ 8729571 w 8949572"/>
                <a:gd name="connsiteY15" fmla="*/ 0 h 1319979"/>
                <a:gd name="connsiteX16" fmla="*/ 8949572 w 8949572"/>
                <a:gd name="connsiteY16" fmla="*/ 220001 h 1319979"/>
                <a:gd name="connsiteX17" fmla="*/ 8949572 w 8949572"/>
                <a:gd name="connsiteY17" fmla="*/ 642390 h 1319979"/>
                <a:gd name="connsiteX18" fmla="*/ 8949572 w 8949572"/>
                <a:gd name="connsiteY18" fmla="*/ 1099978 h 1319979"/>
                <a:gd name="connsiteX19" fmla="*/ 8729571 w 8949572"/>
                <a:gd name="connsiteY19" fmla="*/ 1319979 h 1319979"/>
                <a:gd name="connsiteX20" fmla="*/ 7989893 w 8949572"/>
                <a:gd name="connsiteY20" fmla="*/ 1319979 h 1319979"/>
                <a:gd name="connsiteX21" fmla="*/ 7250215 w 8949572"/>
                <a:gd name="connsiteY21" fmla="*/ 1319979 h 1319979"/>
                <a:gd name="connsiteX22" fmla="*/ 6425441 w 8949572"/>
                <a:gd name="connsiteY22" fmla="*/ 1319979 h 1319979"/>
                <a:gd name="connsiteX23" fmla="*/ 5685763 w 8949572"/>
                <a:gd name="connsiteY23" fmla="*/ 1319979 h 1319979"/>
                <a:gd name="connsiteX24" fmla="*/ 5286468 w 8949572"/>
                <a:gd name="connsiteY24" fmla="*/ 1319979 h 1319979"/>
                <a:gd name="connsiteX25" fmla="*/ 4887173 w 8949572"/>
                <a:gd name="connsiteY25" fmla="*/ 1319979 h 1319979"/>
                <a:gd name="connsiteX26" fmla="*/ 4317686 w 8949572"/>
                <a:gd name="connsiteY26" fmla="*/ 1319979 h 1319979"/>
                <a:gd name="connsiteX27" fmla="*/ 3833295 w 8949572"/>
                <a:gd name="connsiteY27" fmla="*/ 1319979 h 1319979"/>
                <a:gd name="connsiteX28" fmla="*/ 3008522 w 8949572"/>
                <a:gd name="connsiteY28" fmla="*/ 1319979 h 1319979"/>
                <a:gd name="connsiteX29" fmla="*/ 2353939 w 8949572"/>
                <a:gd name="connsiteY29" fmla="*/ 1319979 h 1319979"/>
                <a:gd name="connsiteX30" fmla="*/ 1529166 w 8949572"/>
                <a:gd name="connsiteY30" fmla="*/ 1319979 h 1319979"/>
                <a:gd name="connsiteX31" fmla="*/ 1129870 w 8949572"/>
                <a:gd name="connsiteY31" fmla="*/ 1319979 h 1319979"/>
                <a:gd name="connsiteX32" fmla="*/ 220001 w 8949572"/>
                <a:gd name="connsiteY32" fmla="*/ 1319979 h 1319979"/>
                <a:gd name="connsiteX33" fmla="*/ 0 w 8949572"/>
                <a:gd name="connsiteY33" fmla="*/ 1099978 h 1319979"/>
                <a:gd name="connsiteX34" fmla="*/ 0 w 8949572"/>
                <a:gd name="connsiteY34" fmla="*/ 686389 h 1319979"/>
                <a:gd name="connsiteX35" fmla="*/ 0 w 8949572"/>
                <a:gd name="connsiteY35" fmla="*/ 220001 h 131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949572" h="1319979" fill="none" extrusionOk="0">
                  <a:moveTo>
                    <a:pt x="0" y="220001"/>
                  </a:moveTo>
                  <a:cubicBezTo>
                    <a:pt x="3990" y="89006"/>
                    <a:pt x="112610" y="-10135"/>
                    <a:pt x="220001" y="0"/>
                  </a:cubicBezTo>
                  <a:cubicBezTo>
                    <a:pt x="434905" y="3661"/>
                    <a:pt x="574054" y="16344"/>
                    <a:pt x="704392" y="0"/>
                  </a:cubicBezTo>
                  <a:cubicBezTo>
                    <a:pt x="834730" y="-16344"/>
                    <a:pt x="1194912" y="-2750"/>
                    <a:pt x="1529166" y="0"/>
                  </a:cubicBezTo>
                  <a:cubicBezTo>
                    <a:pt x="1863420" y="2750"/>
                    <a:pt x="1790350" y="10702"/>
                    <a:pt x="1928461" y="0"/>
                  </a:cubicBezTo>
                  <a:cubicBezTo>
                    <a:pt x="2066573" y="-10702"/>
                    <a:pt x="2482018" y="-9795"/>
                    <a:pt x="2668139" y="0"/>
                  </a:cubicBezTo>
                  <a:cubicBezTo>
                    <a:pt x="2854260" y="9795"/>
                    <a:pt x="2986604" y="8740"/>
                    <a:pt x="3067434" y="0"/>
                  </a:cubicBezTo>
                  <a:cubicBezTo>
                    <a:pt x="3148264" y="-8740"/>
                    <a:pt x="3446453" y="-2640"/>
                    <a:pt x="3551825" y="0"/>
                  </a:cubicBezTo>
                  <a:cubicBezTo>
                    <a:pt x="3657197" y="2640"/>
                    <a:pt x="3875085" y="-1258"/>
                    <a:pt x="4121312" y="0"/>
                  </a:cubicBezTo>
                  <a:cubicBezTo>
                    <a:pt x="4367539" y="1258"/>
                    <a:pt x="4355387" y="-4161"/>
                    <a:pt x="4520607" y="0"/>
                  </a:cubicBezTo>
                  <a:cubicBezTo>
                    <a:pt x="4685827" y="4161"/>
                    <a:pt x="4863132" y="21973"/>
                    <a:pt x="5090093" y="0"/>
                  </a:cubicBezTo>
                  <a:cubicBezTo>
                    <a:pt x="5317054" y="-21973"/>
                    <a:pt x="5399143" y="-17621"/>
                    <a:pt x="5574484" y="0"/>
                  </a:cubicBezTo>
                  <a:cubicBezTo>
                    <a:pt x="5749825" y="17621"/>
                    <a:pt x="5960550" y="1468"/>
                    <a:pt x="6229067" y="0"/>
                  </a:cubicBezTo>
                  <a:cubicBezTo>
                    <a:pt x="6497584" y="-1468"/>
                    <a:pt x="6558608" y="-1736"/>
                    <a:pt x="6798553" y="0"/>
                  </a:cubicBezTo>
                  <a:cubicBezTo>
                    <a:pt x="7038498" y="1736"/>
                    <a:pt x="7243734" y="-27323"/>
                    <a:pt x="7453136" y="0"/>
                  </a:cubicBezTo>
                  <a:cubicBezTo>
                    <a:pt x="7662538" y="27323"/>
                    <a:pt x="8122824" y="1327"/>
                    <a:pt x="8729571" y="0"/>
                  </a:cubicBezTo>
                  <a:cubicBezTo>
                    <a:pt x="8856287" y="26625"/>
                    <a:pt x="8966978" y="79920"/>
                    <a:pt x="8949572" y="220001"/>
                  </a:cubicBezTo>
                  <a:cubicBezTo>
                    <a:pt x="8951903" y="305757"/>
                    <a:pt x="8955927" y="461547"/>
                    <a:pt x="8949572" y="642390"/>
                  </a:cubicBezTo>
                  <a:cubicBezTo>
                    <a:pt x="8943217" y="823233"/>
                    <a:pt x="8963177" y="935427"/>
                    <a:pt x="8949572" y="1099978"/>
                  </a:cubicBezTo>
                  <a:cubicBezTo>
                    <a:pt x="8937641" y="1230430"/>
                    <a:pt x="8834217" y="1307993"/>
                    <a:pt x="8729571" y="1319979"/>
                  </a:cubicBezTo>
                  <a:cubicBezTo>
                    <a:pt x="8484386" y="1355340"/>
                    <a:pt x="8329012" y="1329919"/>
                    <a:pt x="7989893" y="1319979"/>
                  </a:cubicBezTo>
                  <a:cubicBezTo>
                    <a:pt x="7650774" y="1310039"/>
                    <a:pt x="7554171" y="1317777"/>
                    <a:pt x="7250215" y="1319979"/>
                  </a:cubicBezTo>
                  <a:cubicBezTo>
                    <a:pt x="6946259" y="1322181"/>
                    <a:pt x="6809090" y="1312322"/>
                    <a:pt x="6425441" y="1319979"/>
                  </a:cubicBezTo>
                  <a:cubicBezTo>
                    <a:pt x="6041792" y="1327636"/>
                    <a:pt x="6028306" y="1314220"/>
                    <a:pt x="5685763" y="1319979"/>
                  </a:cubicBezTo>
                  <a:cubicBezTo>
                    <a:pt x="5343220" y="1325738"/>
                    <a:pt x="5432291" y="1335995"/>
                    <a:pt x="5286468" y="1319979"/>
                  </a:cubicBezTo>
                  <a:cubicBezTo>
                    <a:pt x="5140645" y="1303963"/>
                    <a:pt x="5044437" y="1339213"/>
                    <a:pt x="4887173" y="1319979"/>
                  </a:cubicBezTo>
                  <a:cubicBezTo>
                    <a:pt x="4729910" y="1300745"/>
                    <a:pt x="4566426" y="1340332"/>
                    <a:pt x="4317686" y="1319979"/>
                  </a:cubicBezTo>
                  <a:cubicBezTo>
                    <a:pt x="4068946" y="1299626"/>
                    <a:pt x="3941009" y="1312018"/>
                    <a:pt x="3833295" y="1319979"/>
                  </a:cubicBezTo>
                  <a:cubicBezTo>
                    <a:pt x="3725581" y="1327940"/>
                    <a:pt x="3363659" y="1323665"/>
                    <a:pt x="3008522" y="1319979"/>
                  </a:cubicBezTo>
                  <a:cubicBezTo>
                    <a:pt x="2653385" y="1316293"/>
                    <a:pt x="2667043" y="1348023"/>
                    <a:pt x="2353939" y="1319979"/>
                  </a:cubicBezTo>
                  <a:cubicBezTo>
                    <a:pt x="2040835" y="1291935"/>
                    <a:pt x="1738929" y="1310924"/>
                    <a:pt x="1529166" y="1319979"/>
                  </a:cubicBezTo>
                  <a:cubicBezTo>
                    <a:pt x="1319403" y="1329034"/>
                    <a:pt x="1218266" y="1309675"/>
                    <a:pt x="1129870" y="1319979"/>
                  </a:cubicBezTo>
                  <a:cubicBezTo>
                    <a:pt x="1041474" y="1330283"/>
                    <a:pt x="537746" y="1349233"/>
                    <a:pt x="220001" y="1319979"/>
                  </a:cubicBezTo>
                  <a:cubicBezTo>
                    <a:pt x="98234" y="1324524"/>
                    <a:pt x="19142" y="1222738"/>
                    <a:pt x="0" y="1099978"/>
                  </a:cubicBezTo>
                  <a:cubicBezTo>
                    <a:pt x="-1721" y="1011197"/>
                    <a:pt x="14674" y="873152"/>
                    <a:pt x="0" y="686389"/>
                  </a:cubicBezTo>
                  <a:cubicBezTo>
                    <a:pt x="-14674" y="499626"/>
                    <a:pt x="-1443" y="348551"/>
                    <a:pt x="0" y="220001"/>
                  </a:cubicBezTo>
                  <a:close/>
                </a:path>
                <a:path w="8949572" h="1319979" stroke="0" extrusionOk="0">
                  <a:moveTo>
                    <a:pt x="0" y="220001"/>
                  </a:moveTo>
                  <a:cubicBezTo>
                    <a:pt x="17599" y="95543"/>
                    <a:pt x="98260" y="9683"/>
                    <a:pt x="220001" y="0"/>
                  </a:cubicBezTo>
                  <a:cubicBezTo>
                    <a:pt x="337078" y="-4668"/>
                    <a:pt x="518105" y="-18117"/>
                    <a:pt x="619296" y="0"/>
                  </a:cubicBezTo>
                  <a:cubicBezTo>
                    <a:pt x="720488" y="18117"/>
                    <a:pt x="897286" y="-1280"/>
                    <a:pt x="1018591" y="0"/>
                  </a:cubicBezTo>
                  <a:cubicBezTo>
                    <a:pt x="1139897" y="1280"/>
                    <a:pt x="1432906" y="16848"/>
                    <a:pt x="1588078" y="0"/>
                  </a:cubicBezTo>
                  <a:cubicBezTo>
                    <a:pt x="1743250" y="-16848"/>
                    <a:pt x="2103203" y="-34400"/>
                    <a:pt x="2412852" y="0"/>
                  </a:cubicBezTo>
                  <a:cubicBezTo>
                    <a:pt x="2722501" y="34400"/>
                    <a:pt x="2726536" y="30"/>
                    <a:pt x="2812147" y="0"/>
                  </a:cubicBezTo>
                  <a:cubicBezTo>
                    <a:pt x="2897759" y="-30"/>
                    <a:pt x="3104486" y="3482"/>
                    <a:pt x="3296538" y="0"/>
                  </a:cubicBezTo>
                  <a:cubicBezTo>
                    <a:pt x="3488590" y="-3482"/>
                    <a:pt x="3640838" y="-2009"/>
                    <a:pt x="3780929" y="0"/>
                  </a:cubicBezTo>
                  <a:cubicBezTo>
                    <a:pt x="3921020" y="2009"/>
                    <a:pt x="4229040" y="-11645"/>
                    <a:pt x="4350415" y="0"/>
                  </a:cubicBezTo>
                  <a:cubicBezTo>
                    <a:pt x="4471790" y="11645"/>
                    <a:pt x="4800160" y="15784"/>
                    <a:pt x="5004998" y="0"/>
                  </a:cubicBezTo>
                  <a:cubicBezTo>
                    <a:pt x="5209836" y="-15784"/>
                    <a:pt x="5256423" y="-2147"/>
                    <a:pt x="5404293" y="0"/>
                  </a:cubicBezTo>
                  <a:cubicBezTo>
                    <a:pt x="5552164" y="2147"/>
                    <a:pt x="5679324" y="10813"/>
                    <a:pt x="5888684" y="0"/>
                  </a:cubicBezTo>
                  <a:cubicBezTo>
                    <a:pt x="6098044" y="-10813"/>
                    <a:pt x="6335379" y="-17449"/>
                    <a:pt x="6628362" y="0"/>
                  </a:cubicBezTo>
                  <a:cubicBezTo>
                    <a:pt x="6921345" y="17449"/>
                    <a:pt x="7124130" y="-27980"/>
                    <a:pt x="7368040" y="0"/>
                  </a:cubicBezTo>
                  <a:cubicBezTo>
                    <a:pt x="7611950" y="27980"/>
                    <a:pt x="8155048" y="-13612"/>
                    <a:pt x="8729571" y="0"/>
                  </a:cubicBezTo>
                  <a:cubicBezTo>
                    <a:pt x="8853769" y="-7162"/>
                    <a:pt x="8943106" y="92627"/>
                    <a:pt x="8949572" y="220001"/>
                  </a:cubicBezTo>
                  <a:cubicBezTo>
                    <a:pt x="8955631" y="404474"/>
                    <a:pt x="8969803" y="479474"/>
                    <a:pt x="8949572" y="668789"/>
                  </a:cubicBezTo>
                  <a:cubicBezTo>
                    <a:pt x="8929341" y="858104"/>
                    <a:pt x="8946169" y="980051"/>
                    <a:pt x="8949572" y="1099978"/>
                  </a:cubicBezTo>
                  <a:cubicBezTo>
                    <a:pt x="8923368" y="1214205"/>
                    <a:pt x="8863512" y="1334256"/>
                    <a:pt x="8729571" y="1319979"/>
                  </a:cubicBezTo>
                  <a:cubicBezTo>
                    <a:pt x="8470240" y="1326942"/>
                    <a:pt x="8235093" y="1297364"/>
                    <a:pt x="8074989" y="1319979"/>
                  </a:cubicBezTo>
                  <a:cubicBezTo>
                    <a:pt x="7914885" y="1342594"/>
                    <a:pt x="7477631" y="1328073"/>
                    <a:pt x="7250215" y="1319979"/>
                  </a:cubicBezTo>
                  <a:cubicBezTo>
                    <a:pt x="7022799" y="1311885"/>
                    <a:pt x="6856123" y="1346346"/>
                    <a:pt x="6595633" y="1319979"/>
                  </a:cubicBezTo>
                  <a:cubicBezTo>
                    <a:pt x="6335143" y="1293612"/>
                    <a:pt x="6247399" y="1309454"/>
                    <a:pt x="5941050" y="1319979"/>
                  </a:cubicBezTo>
                  <a:cubicBezTo>
                    <a:pt x="5634701" y="1330504"/>
                    <a:pt x="5526570" y="1330675"/>
                    <a:pt x="5371564" y="1319979"/>
                  </a:cubicBezTo>
                  <a:cubicBezTo>
                    <a:pt x="5216558" y="1309283"/>
                    <a:pt x="5069299" y="1325017"/>
                    <a:pt x="4887173" y="1319979"/>
                  </a:cubicBezTo>
                  <a:cubicBezTo>
                    <a:pt x="4705047" y="1314941"/>
                    <a:pt x="4613738" y="1315092"/>
                    <a:pt x="4402782" y="1319979"/>
                  </a:cubicBezTo>
                  <a:cubicBezTo>
                    <a:pt x="4191826" y="1324866"/>
                    <a:pt x="4088176" y="1331334"/>
                    <a:pt x="3833295" y="1319979"/>
                  </a:cubicBezTo>
                  <a:cubicBezTo>
                    <a:pt x="3578414" y="1308624"/>
                    <a:pt x="3244461" y="1292596"/>
                    <a:pt x="3093617" y="1319979"/>
                  </a:cubicBezTo>
                  <a:cubicBezTo>
                    <a:pt x="2942773" y="1347362"/>
                    <a:pt x="2812768" y="1342951"/>
                    <a:pt x="2609226" y="1319979"/>
                  </a:cubicBezTo>
                  <a:cubicBezTo>
                    <a:pt x="2405684" y="1297007"/>
                    <a:pt x="2018816" y="1282453"/>
                    <a:pt x="1784453" y="1319979"/>
                  </a:cubicBezTo>
                  <a:cubicBezTo>
                    <a:pt x="1550090" y="1357505"/>
                    <a:pt x="1155716" y="1306864"/>
                    <a:pt x="959679" y="1319979"/>
                  </a:cubicBezTo>
                  <a:cubicBezTo>
                    <a:pt x="763642" y="1333094"/>
                    <a:pt x="481138" y="1315261"/>
                    <a:pt x="220001" y="1319979"/>
                  </a:cubicBezTo>
                  <a:cubicBezTo>
                    <a:pt x="103509" y="1347205"/>
                    <a:pt x="27267" y="1223940"/>
                    <a:pt x="0" y="1099978"/>
                  </a:cubicBezTo>
                  <a:cubicBezTo>
                    <a:pt x="19666" y="950870"/>
                    <a:pt x="5076" y="841206"/>
                    <a:pt x="0" y="642390"/>
                  </a:cubicBezTo>
                  <a:cubicBezTo>
                    <a:pt x="-5076" y="443574"/>
                    <a:pt x="-18915" y="377655"/>
                    <a:pt x="0" y="220001"/>
                  </a:cubicBezTo>
                  <a:close/>
                </a:path>
              </a:pathLst>
            </a:custGeom>
            <a:solidFill>
              <a:srgbClr val="FFA301"/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5044452A-6EA9-3357-EB6A-44D431DE39D6}"/>
                </a:ext>
              </a:extLst>
            </p:cNvPr>
            <p:cNvSpPr txBox="1"/>
            <p:nvPr/>
          </p:nvSpPr>
          <p:spPr>
            <a:xfrm>
              <a:off x="819680" y="4523366"/>
              <a:ext cx="72120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>
                  <a:solidFill>
                    <a:prstClr val="white"/>
                  </a:solidFill>
                  <a:latin typeface="Calibri"/>
                </a:rPr>
                <a:t>C</a:t>
              </a:r>
              <a:r>
                <a:rPr lang="vi-VN" sz="3733">
                  <a:solidFill>
                    <a:prstClr val="white"/>
                  </a:solidFill>
                  <a:latin typeface="Calibri"/>
                </a:rPr>
                <a:t>á mực, ốc, rong được miêu tả thế nào?</a:t>
              </a:r>
              <a:endParaRPr lang="vi-VN" sz="3733" dirty="0" err="1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1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0566 -0.1463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-73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78072" y="-18155"/>
            <a:ext cx="7212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Cùng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tìm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hiểu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bài</a:t>
            </a:r>
            <a:endParaRPr lang="en-US" sz="5333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CE62D79-CB9A-651B-6489-097324916018}"/>
              </a:ext>
            </a:extLst>
          </p:cNvPr>
          <p:cNvGrpSpPr/>
          <p:nvPr/>
        </p:nvGrpSpPr>
        <p:grpSpPr>
          <a:xfrm>
            <a:off x="10207388" y="3530601"/>
            <a:ext cx="2217347" cy="3206004"/>
            <a:chOff x="3629134" y="2816948"/>
            <a:chExt cx="1663010" cy="2404503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DEBC35A4-4BBC-E23F-D825-2A10223E73B2}"/>
                </a:ext>
              </a:extLst>
            </p:cNvPr>
            <p:cNvSpPr/>
            <p:nvPr/>
          </p:nvSpPr>
          <p:spPr>
            <a:xfrm>
              <a:off x="3992481" y="4556428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9B763703-5DCB-A462-BA54-9F040CF9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240" t="55991" r="46325" b="-805"/>
            <a:stretch/>
          </p:blipFill>
          <p:spPr>
            <a:xfrm>
              <a:off x="3629134" y="2816948"/>
              <a:ext cx="1663010" cy="2404503"/>
            </a:xfrm>
            <a:prstGeom prst="ellipse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134D894B-EB9C-9B9B-783B-05AD59ECB129}"/>
              </a:ext>
            </a:extLst>
          </p:cNvPr>
          <p:cNvGrpSpPr/>
          <p:nvPr/>
        </p:nvGrpSpPr>
        <p:grpSpPr>
          <a:xfrm>
            <a:off x="291994" y="3097875"/>
            <a:ext cx="10600186" cy="1866831"/>
            <a:chOff x="2056723" y="5280233"/>
            <a:chExt cx="7950139" cy="1400123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6AFDAF3C-0EDA-1601-0E0C-56239BD71767}"/>
                </a:ext>
              </a:extLst>
            </p:cNvPr>
            <p:cNvSpPr/>
            <p:nvPr/>
          </p:nvSpPr>
          <p:spPr>
            <a:xfrm>
              <a:off x="2535091" y="5842509"/>
              <a:ext cx="7471771" cy="837847"/>
            </a:xfrm>
            <a:custGeom>
              <a:avLst/>
              <a:gdLst>
                <a:gd name="connsiteX0" fmla="*/ 0 w 9962362"/>
                <a:gd name="connsiteY0" fmla="*/ 186192 h 1117129"/>
                <a:gd name="connsiteX1" fmla="*/ 186192 w 9962362"/>
                <a:gd name="connsiteY1" fmla="*/ 0 h 1117129"/>
                <a:gd name="connsiteX2" fmla="*/ 775291 w 9962362"/>
                <a:gd name="connsiteY2" fmla="*/ 0 h 1117129"/>
                <a:gd name="connsiteX3" fmla="*/ 1652089 w 9962362"/>
                <a:gd name="connsiteY3" fmla="*/ 0 h 1117129"/>
                <a:gd name="connsiteX4" fmla="*/ 2145288 w 9962362"/>
                <a:gd name="connsiteY4" fmla="*/ 0 h 1117129"/>
                <a:gd name="connsiteX5" fmla="*/ 3022085 w 9962362"/>
                <a:gd name="connsiteY5" fmla="*/ 0 h 1117129"/>
                <a:gd name="connsiteX6" fmla="*/ 3802984 w 9962362"/>
                <a:gd name="connsiteY6" fmla="*/ 0 h 1117129"/>
                <a:gd name="connsiteX7" fmla="*/ 4392082 w 9962362"/>
                <a:gd name="connsiteY7" fmla="*/ 0 h 1117129"/>
                <a:gd name="connsiteX8" fmla="*/ 5268880 w 9962362"/>
                <a:gd name="connsiteY8" fmla="*/ 0 h 1117129"/>
                <a:gd name="connsiteX9" fmla="*/ 5953879 w 9962362"/>
                <a:gd name="connsiteY9" fmla="*/ 0 h 1117129"/>
                <a:gd name="connsiteX10" fmla="*/ 6638877 w 9962362"/>
                <a:gd name="connsiteY10" fmla="*/ 0 h 1117129"/>
                <a:gd name="connsiteX11" fmla="*/ 7515675 w 9962362"/>
                <a:gd name="connsiteY11" fmla="*/ 0 h 1117129"/>
                <a:gd name="connsiteX12" fmla="*/ 8104774 w 9962362"/>
                <a:gd name="connsiteY12" fmla="*/ 0 h 1117129"/>
                <a:gd name="connsiteX13" fmla="*/ 8693872 w 9962362"/>
                <a:gd name="connsiteY13" fmla="*/ 0 h 1117129"/>
                <a:gd name="connsiteX14" fmla="*/ 9776170 w 9962362"/>
                <a:gd name="connsiteY14" fmla="*/ 0 h 1117129"/>
                <a:gd name="connsiteX15" fmla="*/ 9962362 w 9962362"/>
                <a:gd name="connsiteY15" fmla="*/ 186192 h 1117129"/>
                <a:gd name="connsiteX16" fmla="*/ 9962362 w 9962362"/>
                <a:gd name="connsiteY16" fmla="*/ 566012 h 1117129"/>
                <a:gd name="connsiteX17" fmla="*/ 9962362 w 9962362"/>
                <a:gd name="connsiteY17" fmla="*/ 930937 h 1117129"/>
                <a:gd name="connsiteX18" fmla="*/ 9776170 w 9962362"/>
                <a:gd name="connsiteY18" fmla="*/ 1117129 h 1117129"/>
                <a:gd name="connsiteX19" fmla="*/ 9091172 w 9962362"/>
                <a:gd name="connsiteY19" fmla="*/ 1117129 h 1117129"/>
                <a:gd name="connsiteX20" fmla="*/ 8693872 w 9962362"/>
                <a:gd name="connsiteY20" fmla="*/ 1117129 h 1117129"/>
                <a:gd name="connsiteX21" fmla="*/ 7817074 w 9962362"/>
                <a:gd name="connsiteY21" fmla="*/ 1117129 h 1117129"/>
                <a:gd name="connsiteX22" fmla="*/ 7036176 w 9962362"/>
                <a:gd name="connsiteY22" fmla="*/ 1117129 h 1117129"/>
                <a:gd name="connsiteX23" fmla="*/ 6638877 w 9962362"/>
                <a:gd name="connsiteY23" fmla="*/ 1117129 h 1117129"/>
                <a:gd name="connsiteX24" fmla="*/ 6145678 w 9962362"/>
                <a:gd name="connsiteY24" fmla="*/ 1117129 h 1117129"/>
                <a:gd name="connsiteX25" fmla="*/ 5364780 w 9962362"/>
                <a:gd name="connsiteY25" fmla="*/ 1117129 h 1117129"/>
                <a:gd name="connsiteX26" fmla="*/ 4871581 w 9962362"/>
                <a:gd name="connsiteY26" fmla="*/ 1117129 h 1117129"/>
                <a:gd name="connsiteX27" fmla="*/ 4378382 w 9962362"/>
                <a:gd name="connsiteY27" fmla="*/ 1117129 h 1117129"/>
                <a:gd name="connsiteX28" fmla="*/ 3885184 w 9962362"/>
                <a:gd name="connsiteY28" fmla="*/ 1117129 h 1117129"/>
                <a:gd name="connsiteX29" fmla="*/ 3391985 w 9962362"/>
                <a:gd name="connsiteY29" fmla="*/ 1117129 h 1117129"/>
                <a:gd name="connsiteX30" fmla="*/ 2898786 w 9962362"/>
                <a:gd name="connsiteY30" fmla="*/ 1117129 h 1117129"/>
                <a:gd name="connsiteX31" fmla="*/ 2213787 w 9962362"/>
                <a:gd name="connsiteY31" fmla="*/ 1117129 h 1117129"/>
                <a:gd name="connsiteX32" fmla="*/ 1432889 w 9962362"/>
                <a:gd name="connsiteY32" fmla="*/ 1117129 h 1117129"/>
                <a:gd name="connsiteX33" fmla="*/ 186192 w 9962362"/>
                <a:gd name="connsiteY33" fmla="*/ 1117129 h 1117129"/>
                <a:gd name="connsiteX34" fmla="*/ 0 w 9962362"/>
                <a:gd name="connsiteY34" fmla="*/ 930937 h 1117129"/>
                <a:gd name="connsiteX35" fmla="*/ 0 w 9962362"/>
                <a:gd name="connsiteY35" fmla="*/ 573459 h 1117129"/>
                <a:gd name="connsiteX36" fmla="*/ 0 w 9962362"/>
                <a:gd name="connsiteY36" fmla="*/ 186192 h 111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962362" h="1117129" fill="none" extrusionOk="0">
                  <a:moveTo>
                    <a:pt x="0" y="186192"/>
                  </a:moveTo>
                  <a:cubicBezTo>
                    <a:pt x="-1440" y="86620"/>
                    <a:pt x="94079" y="-4014"/>
                    <a:pt x="186192" y="0"/>
                  </a:cubicBezTo>
                  <a:cubicBezTo>
                    <a:pt x="425816" y="7226"/>
                    <a:pt x="598651" y="-18386"/>
                    <a:pt x="775291" y="0"/>
                  </a:cubicBezTo>
                  <a:cubicBezTo>
                    <a:pt x="951931" y="18386"/>
                    <a:pt x="1432471" y="8602"/>
                    <a:pt x="1652089" y="0"/>
                  </a:cubicBezTo>
                  <a:cubicBezTo>
                    <a:pt x="1871707" y="-8602"/>
                    <a:pt x="1900471" y="17559"/>
                    <a:pt x="2145288" y="0"/>
                  </a:cubicBezTo>
                  <a:cubicBezTo>
                    <a:pt x="2390105" y="-17559"/>
                    <a:pt x="2638434" y="-34162"/>
                    <a:pt x="3022085" y="0"/>
                  </a:cubicBezTo>
                  <a:cubicBezTo>
                    <a:pt x="3405736" y="34162"/>
                    <a:pt x="3547864" y="18715"/>
                    <a:pt x="3802984" y="0"/>
                  </a:cubicBezTo>
                  <a:cubicBezTo>
                    <a:pt x="4058104" y="-18715"/>
                    <a:pt x="4142665" y="26498"/>
                    <a:pt x="4392082" y="0"/>
                  </a:cubicBezTo>
                  <a:cubicBezTo>
                    <a:pt x="4641499" y="-26498"/>
                    <a:pt x="5049885" y="26875"/>
                    <a:pt x="5268880" y="0"/>
                  </a:cubicBezTo>
                  <a:cubicBezTo>
                    <a:pt x="5487875" y="-26875"/>
                    <a:pt x="5724694" y="10874"/>
                    <a:pt x="5953879" y="0"/>
                  </a:cubicBezTo>
                  <a:cubicBezTo>
                    <a:pt x="6183064" y="-10874"/>
                    <a:pt x="6333572" y="-22970"/>
                    <a:pt x="6638877" y="0"/>
                  </a:cubicBezTo>
                  <a:cubicBezTo>
                    <a:pt x="6944182" y="22970"/>
                    <a:pt x="7114738" y="-36191"/>
                    <a:pt x="7515675" y="0"/>
                  </a:cubicBezTo>
                  <a:cubicBezTo>
                    <a:pt x="7916612" y="36191"/>
                    <a:pt x="7945324" y="19440"/>
                    <a:pt x="8104774" y="0"/>
                  </a:cubicBezTo>
                  <a:cubicBezTo>
                    <a:pt x="8264224" y="-19440"/>
                    <a:pt x="8482689" y="14128"/>
                    <a:pt x="8693872" y="0"/>
                  </a:cubicBezTo>
                  <a:cubicBezTo>
                    <a:pt x="8905055" y="-14128"/>
                    <a:pt x="9480965" y="-52269"/>
                    <a:pt x="9776170" y="0"/>
                  </a:cubicBezTo>
                  <a:cubicBezTo>
                    <a:pt x="9871671" y="-8040"/>
                    <a:pt x="9976094" y="91458"/>
                    <a:pt x="9962362" y="186192"/>
                  </a:cubicBezTo>
                  <a:cubicBezTo>
                    <a:pt x="9956842" y="304762"/>
                    <a:pt x="9962191" y="393404"/>
                    <a:pt x="9962362" y="566012"/>
                  </a:cubicBezTo>
                  <a:cubicBezTo>
                    <a:pt x="9962533" y="738620"/>
                    <a:pt x="9980394" y="778505"/>
                    <a:pt x="9962362" y="930937"/>
                  </a:cubicBezTo>
                  <a:cubicBezTo>
                    <a:pt x="9939747" y="1023340"/>
                    <a:pt x="9894779" y="1100579"/>
                    <a:pt x="9776170" y="1117129"/>
                  </a:cubicBezTo>
                  <a:cubicBezTo>
                    <a:pt x="9450370" y="1111717"/>
                    <a:pt x="9378465" y="1095774"/>
                    <a:pt x="9091172" y="1117129"/>
                  </a:cubicBezTo>
                  <a:cubicBezTo>
                    <a:pt x="8803879" y="1138484"/>
                    <a:pt x="8830309" y="1109748"/>
                    <a:pt x="8693872" y="1117129"/>
                  </a:cubicBezTo>
                  <a:cubicBezTo>
                    <a:pt x="8557435" y="1124510"/>
                    <a:pt x="8210408" y="1146187"/>
                    <a:pt x="7817074" y="1117129"/>
                  </a:cubicBezTo>
                  <a:cubicBezTo>
                    <a:pt x="7423740" y="1088071"/>
                    <a:pt x="7410714" y="1097378"/>
                    <a:pt x="7036176" y="1117129"/>
                  </a:cubicBezTo>
                  <a:cubicBezTo>
                    <a:pt x="6661638" y="1136880"/>
                    <a:pt x="6719974" y="1121117"/>
                    <a:pt x="6638877" y="1117129"/>
                  </a:cubicBezTo>
                  <a:cubicBezTo>
                    <a:pt x="6557780" y="1113141"/>
                    <a:pt x="6301949" y="1135566"/>
                    <a:pt x="6145678" y="1117129"/>
                  </a:cubicBezTo>
                  <a:cubicBezTo>
                    <a:pt x="5989407" y="1098692"/>
                    <a:pt x="5590809" y="1152401"/>
                    <a:pt x="5364780" y="1117129"/>
                  </a:cubicBezTo>
                  <a:cubicBezTo>
                    <a:pt x="5138751" y="1081857"/>
                    <a:pt x="5078824" y="1136056"/>
                    <a:pt x="4871581" y="1117129"/>
                  </a:cubicBezTo>
                  <a:cubicBezTo>
                    <a:pt x="4664338" y="1098202"/>
                    <a:pt x="4560337" y="1123104"/>
                    <a:pt x="4378382" y="1117129"/>
                  </a:cubicBezTo>
                  <a:cubicBezTo>
                    <a:pt x="4196427" y="1111154"/>
                    <a:pt x="4062242" y="1133903"/>
                    <a:pt x="3885184" y="1117129"/>
                  </a:cubicBezTo>
                  <a:cubicBezTo>
                    <a:pt x="3708126" y="1100355"/>
                    <a:pt x="3609240" y="1098433"/>
                    <a:pt x="3391985" y="1117129"/>
                  </a:cubicBezTo>
                  <a:cubicBezTo>
                    <a:pt x="3174730" y="1135825"/>
                    <a:pt x="3010302" y="1098574"/>
                    <a:pt x="2898786" y="1117129"/>
                  </a:cubicBezTo>
                  <a:cubicBezTo>
                    <a:pt x="2787270" y="1135684"/>
                    <a:pt x="2542138" y="1122636"/>
                    <a:pt x="2213787" y="1117129"/>
                  </a:cubicBezTo>
                  <a:cubicBezTo>
                    <a:pt x="1885436" y="1111622"/>
                    <a:pt x="1684728" y="1095727"/>
                    <a:pt x="1432889" y="1117129"/>
                  </a:cubicBezTo>
                  <a:cubicBezTo>
                    <a:pt x="1181050" y="1138531"/>
                    <a:pt x="491824" y="1110613"/>
                    <a:pt x="186192" y="1117129"/>
                  </a:cubicBezTo>
                  <a:cubicBezTo>
                    <a:pt x="59967" y="1113530"/>
                    <a:pt x="9543" y="1024701"/>
                    <a:pt x="0" y="930937"/>
                  </a:cubicBezTo>
                  <a:cubicBezTo>
                    <a:pt x="6309" y="766734"/>
                    <a:pt x="5738" y="692213"/>
                    <a:pt x="0" y="573459"/>
                  </a:cubicBezTo>
                  <a:cubicBezTo>
                    <a:pt x="-5738" y="454705"/>
                    <a:pt x="-14565" y="268946"/>
                    <a:pt x="0" y="186192"/>
                  </a:cubicBezTo>
                  <a:close/>
                </a:path>
                <a:path w="9962362" h="1117129" stroke="0" extrusionOk="0">
                  <a:moveTo>
                    <a:pt x="0" y="186192"/>
                  </a:moveTo>
                  <a:cubicBezTo>
                    <a:pt x="9287" y="59672"/>
                    <a:pt x="85857" y="-3975"/>
                    <a:pt x="186192" y="0"/>
                  </a:cubicBezTo>
                  <a:cubicBezTo>
                    <a:pt x="398029" y="3259"/>
                    <a:pt x="512013" y="-4993"/>
                    <a:pt x="775291" y="0"/>
                  </a:cubicBezTo>
                  <a:cubicBezTo>
                    <a:pt x="1038569" y="4993"/>
                    <a:pt x="1229964" y="-22500"/>
                    <a:pt x="1364389" y="0"/>
                  </a:cubicBezTo>
                  <a:cubicBezTo>
                    <a:pt x="1498814" y="22500"/>
                    <a:pt x="1732228" y="12683"/>
                    <a:pt x="1857588" y="0"/>
                  </a:cubicBezTo>
                  <a:cubicBezTo>
                    <a:pt x="1982948" y="-12683"/>
                    <a:pt x="2312427" y="17729"/>
                    <a:pt x="2446687" y="0"/>
                  </a:cubicBezTo>
                  <a:cubicBezTo>
                    <a:pt x="2580947" y="-17729"/>
                    <a:pt x="2921433" y="5017"/>
                    <a:pt x="3323485" y="0"/>
                  </a:cubicBezTo>
                  <a:cubicBezTo>
                    <a:pt x="3725537" y="-5017"/>
                    <a:pt x="4005985" y="38430"/>
                    <a:pt x="4200283" y="0"/>
                  </a:cubicBezTo>
                  <a:cubicBezTo>
                    <a:pt x="4394581" y="-38430"/>
                    <a:pt x="4599162" y="23992"/>
                    <a:pt x="4789381" y="0"/>
                  </a:cubicBezTo>
                  <a:cubicBezTo>
                    <a:pt x="4979600" y="-23992"/>
                    <a:pt x="5321930" y="33041"/>
                    <a:pt x="5570280" y="0"/>
                  </a:cubicBezTo>
                  <a:cubicBezTo>
                    <a:pt x="5818630" y="-33041"/>
                    <a:pt x="6055016" y="25839"/>
                    <a:pt x="6447078" y="0"/>
                  </a:cubicBezTo>
                  <a:cubicBezTo>
                    <a:pt x="6839140" y="-25839"/>
                    <a:pt x="6877635" y="-15928"/>
                    <a:pt x="7036176" y="0"/>
                  </a:cubicBezTo>
                  <a:cubicBezTo>
                    <a:pt x="7194717" y="15928"/>
                    <a:pt x="7420544" y="-3429"/>
                    <a:pt x="7625275" y="0"/>
                  </a:cubicBezTo>
                  <a:cubicBezTo>
                    <a:pt x="7830006" y="3429"/>
                    <a:pt x="8101217" y="-35920"/>
                    <a:pt x="8406173" y="0"/>
                  </a:cubicBezTo>
                  <a:cubicBezTo>
                    <a:pt x="8711129" y="35920"/>
                    <a:pt x="8926205" y="15405"/>
                    <a:pt x="9091172" y="0"/>
                  </a:cubicBezTo>
                  <a:cubicBezTo>
                    <a:pt x="9256139" y="-15405"/>
                    <a:pt x="9505852" y="-4906"/>
                    <a:pt x="9776170" y="0"/>
                  </a:cubicBezTo>
                  <a:cubicBezTo>
                    <a:pt x="9876580" y="-3232"/>
                    <a:pt x="9957565" y="85614"/>
                    <a:pt x="9962362" y="186192"/>
                  </a:cubicBezTo>
                  <a:cubicBezTo>
                    <a:pt x="9978892" y="263691"/>
                    <a:pt x="9980399" y="378977"/>
                    <a:pt x="9962362" y="566012"/>
                  </a:cubicBezTo>
                  <a:cubicBezTo>
                    <a:pt x="9944325" y="753047"/>
                    <a:pt x="9955916" y="835133"/>
                    <a:pt x="9962362" y="930937"/>
                  </a:cubicBezTo>
                  <a:cubicBezTo>
                    <a:pt x="9975296" y="1022234"/>
                    <a:pt x="9874785" y="1124870"/>
                    <a:pt x="9776170" y="1117129"/>
                  </a:cubicBezTo>
                  <a:cubicBezTo>
                    <a:pt x="9602716" y="1127550"/>
                    <a:pt x="9486070" y="1125664"/>
                    <a:pt x="9282971" y="1117129"/>
                  </a:cubicBezTo>
                  <a:cubicBezTo>
                    <a:pt x="9079872" y="1108594"/>
                    <a:pt x="8913159" y="1136082"/>
                    <a:pt x="8597973" y="1117129"/>
                  </a:cubicBezTo>
                  <a:cubicBezTo>
                    <a:pt x="8282787" y="1098176"/>
                    <a:pt x="8384722" y="1121981"/>
                    <a:pt x="8200674" y="1117129"/>
                  </a:cubicBezTo>
                  <a:cubicBezTo>
                    <a:pt x="8016626" y="1112277"/>
                    <a:pt x="7848805" y="1123870"/>
                    <a:pt x="7611575" y="1117129"/>
                  </a:cubicBezTo>
                  <a:cubicBezTo>
                    <a:pt x="7374345" y="1110388"/>
                    <a:pt x="7136232" y="1125544"/>
                    <a:pt x="6734777" y="1117129"/>
                  </a:cubicBezTo>
                  <a:cubicBezTo>
                    <a:pt x="6333322" y="1108714"/>
                    <a:pt x="6230720" y="1143848"/>
                    <a:pt x="5857979" y="1117129"/>
                  </a:cubicBezTo>
                  <a:cubicBezTo>
                    <a:pt x="5485238" y="1090410"/>
                    <a:pt x="5394550" y="1083239"/>
                    <a:pt x="5172981" y="1117129"/>
                  </a:cubicBezTo>
                  <a:cubicBezTo>
                    <a:pt x="4951412" y="1151019"/>
                    <a:pt x="4814985" y="1113448"/>
                    <a:pt x="4487982" y="1117129"/>
                  </a:cubicBezTo>
                  <a:cubicBezTo>
                    <a:pt x="4160979" y="1120810"/>
                    <a:pt x="4266707" y="1130697"/>
                    <a:pt x="4090683" y="1117129"/>
                  </a:cubicBezTo>
                  <a:cubicBezTo>
                    <a:pt x="3914659" y="1103561"/>
                    <a:pt x="3835477" y="1132903"/>
                    <a:pt x="3693384" y="1117129"/>
                  </a:cubicBezTo>
                  <a:cubicBezTo>
                    <a:pt x="3551291" y="1101355"/>
                    <a:pt x="3232568" y="1136020"/>
                    <a:pt x="3008386" y="1117129"/>
                  </a:cubicBezTo>
                  <a:cubicBezTo>
                    <a:pt x="2784204" y="1098238"/>
                    <a:pt x="2507952" y="1137843"/>
                    <a:pt x="2323387" y="1117129"/>
                  </a:cubicBezTo>
                  <a:cubicBezTo>
                    <a:pt x="2138822" y="1096415"/>
                    <a:pt x="1900905" y="1106429"/>
                    <a:pt x="1542489" y="1117129"/>
                  </a:cubicBezTo>
                  <a:cubicBezTo>
                    <a:pt x="1184073" y="1127829"/>
                    <a:pt x="1222410" y="1106104"/>
                    <a:pt x="953390" y="1117129"/>
                  </a:cubicBezTo>
                  <a:cubicBezTo>
                    <a:pt x="684370" y="1128154"/>
                    <a:pt x="502040" y="1149409"/>
                    <a:pt x="186192" y="1117129"/>
                  </a:cubicBezTo>
                  <a:cubicBezTo>
                    <a:pt x="98050" y="1107967"/>
                    <a:pt x="7960" y="1027700"/>
                    <a:pt x="0" y="930937"/>
                  </a:cubicBezTo>
                  <a:cubicBezTo>
                    <a:pt x="-13401" y="805656"/>
                    <a:pt x="12451" y="740040"/>
                    <a:pt x="0" y="566012"/>
                  </a:cubicBezTo>
                  <a:cubicBezTo>
                    <a:pt x="-12451" y="391985"/>
                    <a:pt x="-16829" y="263017"/>
                    <a:pt x="0" y="1861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4003124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63B3100-6B3E-BB68-C562-9FC5E49CBE83}"/>
                </a:ext>
              </a:extLst>
            </p:cNvPr>
            <p:cNvSpPr txBox="1"/>
            <p:nvPr/>
          </p:nvSpPr>
          <p:spPr>
            <a:xfrm>
              <a:off x="3284888" y="5800680"/>
              <a:ext cx="5458582" cy="86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467" b="1">
                  <a:latin typeface="Calibri"/>
                </a:rPr>
                <a:t>- Vì khi ấy có ngàn sao lấp loáng cùng xuống chơi với muôn loài.</a:t>
              </a:r>
              <a:endParaRPr lang="vi-VN" sz="3467" b="1" dirty="0">
                <a:latin typeface="Calibri"/>
              </a:endParaRPr>
            </a:p>
          </p:txBody>
        </p:sp>
        <p:pic>
          <p:nvPicPr>
            <p:cNvPr id="75" name="Hình ảnh 74">
              <a:extLst>
                <a:ext uri="{FF2B5EF4-FFF2-40B4-BE49-F238E27FC236}">
                  <a16:creationId xmlns:a16="http://schemas.microsoft.com/office/drawing/2014/main" id="{B5B7287B-9C6E-6172-7960-CC48395A4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361" t="4197" r="20139" b="42613"/>
            <a:stretch/>
          </p:blipFill>
          <p:spPr>
            <a:xfrm>
              <a:off x="2056723" y="5280233"/>
              <a:ext cx="956738" cy="1040895"/>
            </a:xfrm>
            <a:prstGeom prst="rect">
              <a:avLst/>
            </a:prstGeom>
          </p:spPr>
        </p:pic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E74D0A17-F032-002E-35F7-63B739224078}"/>
              </a:ext>
            </a:extLst>
          </p:cNvPr>
          <p:cNvGrpSpPr/>
          <p:nvPr/>
        </p:nvGrpSpPr>
        <p:grpSpPr>
          <a:xfrm>
            <a:off x="737680" y="473158"/>
            <a:ext cx="9237273" cy="2254932"/>
            <a:chOff x="1215743" y="4874042"/>
            <a:chExt cx="6927955" cy="1691199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F290030D-B108-9894-DC3D-D123065319C4}"/>
                </a:ext>
              </a:extLst>
            </p:cNvPr>
            <p:cNvSpPr/>
            <p:nvPr/>
          </p:nvSpPr>
          <p:spPr>
            <a:xfrm>
              <a:off x="1499612" y="5269171"/>
              <a:ext cx="6644086" cy="679312"/>
            </a:xfrm>
            <a:custGeom>
              <a:avLst/>
              <a:gdLst>
                <a:gd name="connsiteX0" fmla="*/ 0 w 8858781"/>
                <a:gd name="connsiteY0" fmla="*/ 150961 h 905749"/>
                <a:gd name="connsiteX1" fmla="*/ 150961 w 8858781"/>
                <a:gd name="connsiteY1" fmla="*/ 0 h 905749"/>
                <a:gd name="connsiteX2" fmla="*/ 552475 w 8858781"/>
                <a:gd name="connsiteY2" fmla="*/ 0 h 905749"/>
                <a:gd name="connsiteX3" fmla="*/ 953989 w 8858781"/>
                <a:gd name="connsiteY3" fmla="*/ 0 h 905749"/>
                <a:gd name="connsiteX4" fmla="*/ 1526641 w 8858781"/>
                <a:gd name="connsiteY4" fmla="*/ 0 h 905749"/>
                <a:gd name="connsiteX5" fmla="*/ 2355998 w 8858781"/>
                <a:gd name="connsiteY5" fmla="*/ 0 h 905749"/>
                <a:gd name="connsiteX6" fmla="*/ 2757512 w 8858781"/>
                <a:gd name="connsiteY6" fmla="*/ 0 h 905749"/>
                <a:gd name="connsiteX7" fmla="*/ 3244595 w 8858781"/>
                <a:gd name="connsiteY7" fmla="*/ 0 h 905749"/>
                <a:gd name="connsiteX8" fmla="*/ 3731677 w 8858781"/>
                <a:gd name="connsiteY8" fmla="*/ 0 h 905749"/>
                <a:gd name="connsiteX9" fmla="*/ 4304329 w 8858781"/>
                <a:gd name="connsiteY9" fmla="*/ 0 h 905749"/>
                <a:gd name="connsiteX10" fmla="*/ 4962549 w 8858781"/>
                <a:gd name="connsiteY10" fmla="*/ 0 h 905749"/>
                <a:gd name="connsiteX11" fmla="*/ 5364063 w 8858781"/>
                <a:gd name="connsiteY11" fmla="*/ 0 h 905749"/>
                <a:gd name="connsiteX12" fmla="*/ 5851146 w 8858781"/>
                <a:gd name="connsiteY12" fmla="*/ 0 h 905749"/>
                <a:gd name="connsiteX13" fmla="*/ 6594934 w 8858781"/>
                <a:gd name="connsiteY13" fmla="*/ 0 h 905749"/>
                <a:gd name="connsiteX14" fmla="*/ 7338723 w 8858781"/>
                <a:gd name="connsiteY14" fmla="*/ 0 h 905749"/>
                <a:gd name="connsiteX15" fmla="*/ 8707820 w 8858781"/>
                <a:gd name="connsiteY15" fmla="*/ 0 h 905749"/>
                <a:gd name="connsiteX16" fmla="*/ 8858781 w 8858781"/>
                <a:gd name="connsiteY16" fmla="*/ 150961 h 905749"/>
                <a:gd name="connsiteX17" fmla="*/ 8858781 w 8858781"/>
                <a:gd name="connsiteY17" fmla="*/ 754788 h 905749"/>
                <a:gd name="connsiteX18" fmla="*/ 8707820 w 8858781"/>
                <a:gd name="connsiteY18" fmla="*/ 905749 h 905749"/>
                <a:gd name="connsiteX19" fmla="*/ 7878463 w 8858781"/>
                <a:gd name="connsiteY19" fmla="*/ 905749 h 905749"/>
                <a:gd name="connsiteX20" fmla="*/ 7049106 w 8858781"/>
                <a:gd name="connsiteY20" fmla="*/ 905749 h 905749"/>
                <a:gd name="connsiteX21" fmla="*/ 6219749 w 8858781"/>
                <a:gd name="connsiteY21" fmla="*/ 905749 h 905749"/>
                <a:gd name="connsiteX22" fmla="*/ 5561529 w 8858781"/>
                <a:gd name="connsiteY22" fmla="*/ 905749 h 905749"/>
                <a:gd name="connsiteX23" fmla="*/ 4903309 w 8858781"/>
                <a:gd name="connsiteY23" fmla="*/ 905749 h 905749"/>
                <a:gd name="connsiteX24" fmla="*/ 4330658 w 8858781"/>
                <a:gd name="connsiteY24" fmla="*/ 905749 h 905749"/>
                <a:gd name="connsiteX25" fmla="*/ 3843575 w 8858781"/>
                <a:gd name="connsiteY25" fmla="*/ 905749 h 905749"/>
                <a:gd name="connsiteX26" fmla="*/ 3356492 w 8858781"/>
                <a:gd name="connsiteY26" fmla="*/ 905749 h 905749"/>
                <a:gd name="connsiteX27" fmla="*/ 2783841 w 8858781"/>
                <a:gd name="connsiteY27" fmla="*/ 905749 h 905749"/>
                <a:gd name="connsiteX28" fmla="*/ 2040052 w 8858781"/>
                <a:gd name="connsiteY28" fmla="*/ 905749 h 905749"/>
                <a:gd name="connsiteX29" fmla="*/ 1552969 w 8858781"/>
                <a:gd name="connsiteY29" fmla="*/ 905749 h 905749"/>
                <a:gd name="connsiteX30" fmla="*/ 723612 w 8858781"/>
                <a:gd name="connsiteY30" fmla="*/ 905749 h 905749"/>
                <a:gd name="connsiteX31" fmla="*/ 150961 w 8858781"/>
                <a:gd name="connsiteY31" fmla="*/ 905749 h 905749"/>
                <a:gd name="connsiteX32" fmla="*/ 0 w 8858781"/>
                <a:gd name="connsiteY32" fmla="*/ 754788 h 905749"/>
                <a:gd name="connsiteX33" fmla="*/ 0 w 8858781"/>
                <a:gd name="connsiteY33" fmla="*/ 150961 h 90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858781" h="905749" extrusionOk="0">
                  <a:moveTo>
                    <a:pt x="0" y="150961"/>
                  </a:moveTo>
                  <a:cubicBezTo>
                    <a:pt x="14139" y="65214"/>
                    <a:pt x="67417" y="6961"/>
                    <a:pt x="150961" y="0"/>
                  </a:cubicBezTo>
                  <a:cubicBezTo>
                    <a:pt x="291284" y="-5822"/>
                    <a:pt x="415036" y="-13645"/>
                    <a:pt x="552475" y="0"/>
                  </a:cubicBezTo>
                  <a:cubicBezTo>
                    <a:pt x="689914" y="13645"/>
                    <a:pt x="845569" y="-4066"/>
                    <a:pt x="953989" y="0"/>
                  </a:cubicBezTo>
                  <a:cubicBezTo>
                    <a:pt x="1062409" y="4066"/>
                    <a:pt x="1244639" y="13471"/>
                    <a:pt x="1526641" y="0"/>
                  </a:cubicBezTo>
                  <a:cubicBezTo>
                    <a:pt x="1808643" y="-13471"/>
                    <a:pt x="1964770" y="12210"/>
                    <a:pt x="2355998" y="0"/>
                  </a:cubicBezTo>
                  <a:cubicBezTo>
                    <a:pt x="2747226" y="-12210"/>
                    <a:pt x="2622711" y="9492"/>
                    <a:pt x="2757512" y="0"/>
                  </a:cubicBezTo>
                  <a:cubicBezTo>
                    <a:pt x="2892313" y="-9492"/>
                    <a:pt x="3009575" y="-2255"/>
                    <a:pt x="3244595" y="0"/>
                  </a:cubicBezTo>
                  <a:cubicBezTo>
                    <a:pt x="3479615" y="2255"/>
                    <a:pt x="3592087" y="-11520"/>
                    <a:pt x="3731677" y="0"/>
                  </a:cubicBezTo>
                  <a:cubicBezTo>
                    <a:pt x="3871267" y="11520"/>
                    <a:pt x="4141638" y="-7377"/>
                    <a:pt x="4304329" y="0"/>
                  </a:cubicBezTo>
                  <a:cubicBezTo>
                    <a:pt x="4467020" y="7377"/>
                    <a:pt x="4713304" y="-20158"/>
                    <a:pt x="4962549" y="0"/>
                  </a:cubicBezTo>
                  <a:cubicBezTo>
                    <a:pt x="5211794" y="20158"/>
                    <a:pt x="5266128" y="-17894"/>
                    <a:pt x="5364063" y="0"/>
                  </a:cubicBezTo>
                  <a:cubicBezTo>
                    <a:pt x="5461998" y="17894"/>
                    <a:pt x="5688386" y="-2988"/>
                    <a:pt x="5851146" y="0"/>
                  </a:cubicBezTo>
                  <a:cubicBezTo>
                    <a:pt x="6013906" y="2988"/>
                    <a:pt x="6263889" y="-30585"/>
                    <a:pt x="6594934" y="0"/>
                  </a:cubicBezTo>
                  <a:cubicBezTo>
                    <a:pt x="6925979" y="30585"/>
                    <a:pt x="7051347" y="26081"/>
                    <a:pt x="7338723" y="0"/>
                  </a:cubicBezTo>
                  <a:cubicBezTo>
                    <a:pt x="7626099" y="-26081"/>
                    <a:pt x="8309739" y="-30481"/>
                    <a:pt x="8707820" y="0"/>
                  </a:cubicBezTo>
                  <a:cubicBezTo>
                    <a:pt x="8796758" y="-14791"/>
                    <a:pt x="8850577" y="60139"/>
                    <a:pt x="8858781" y="150961"/>
                  </a:cubicBezTo>
                  <a:cubicBezTo>
                    <a:pt x="8841986" y="282258"/>
                    <a:pt x="8864283" y="491694"/>
                    <a:pt x="8858781" y="754788"/>
                  </a:cubicBezTo>
                  <a:cubicBezTo>
                    <a:pt x="8865083" y="837379"/>
                    <a:pt x="8796812" y="907551"/>
                    <a:pt x="8707820" y="905749"/>
                  </a:cubicBezTo>
                  <a:cubicBezTo>
                    <a:pt x="8513647" y="889021"/>
                    <a:pt x="8064930" y="925884"/>
                    <a:pt x="7878463" y="905749"/>
                  </a:cubicBezTo>
                  <a:cubicBezTo>
                    <a:pt x="7691996" y="885614"/>
                    <a:pt x="7393893" y="914663"/>
                    <a:pt x="7049106" y="905749"/>
                  </a:cubicBezTo>
                  <a:cubicBezTo>
                    <a:pt x="6704319" y="896835"/>
                    <a:pt x="6541110" y="872658"/>
                    <a:pt x="6219749" y="905749"/>
                  </a:cubicBezTo>
                  <a:cubicBezTo>
                    <a:pt x="5898388" y="938840"/>
                    <a:pt x="5804073" y="932893"/>
                    <a:pt x="5561529" y="905749"/>
                  </a:cubicBezTo>
                  <a:cubicBezTo>
                    <a:pt x="5318985" y="878605"/>
                    <a:pt x="5056679" y="889725"/>
                    <a:pt x="4903309" y="905749"/>
                  </a:cubicBezTo>
                  <a:cubicBezTo>
                    <a:pt x="4749939" y="921773"/>
                    <a:pt x="4586118" y="911069"/>
                    <a:pt x="4330658" y="905749"/>
                  </a:cubicBezTo>
                  <a:cubicBezTo>
                    <a:pt x="4075198" y="900429"/>
                    <a:pt x="4042230" y="906780"/>
                    <a:pt x="3843575" y="905749"/>
                  </a:cubicBezTo>
                  <a:cubicBezTo>
                    <a:pt x="3644920" y="904718"/>
                    <a:pt x="3569689" y="917936"/>
                    <a:pt x="3356492" y="905749"/>
                  </a:cubicBezTo>
                  <a:cubicBezTo>
                    <a:pt x="3143295" y="893562"/>
                    <a:pt x="3031203" y="924428"/>
                    <a:pt x="2783841" y="905749"/>
                  </a:cubicBezTo>
                  <a:cubicBezTo>
                    <a:pt x="2536479" y="887070"/>
                    <a:pt x="2201105" y="876539"/>
                    <a:pt x="2040052" y="905749"/>
                  </a:cubicBezTo>
                  <a:cubicBezTo>
                    <a:pt x="1878999" y="934959"/>
                    <a:pt x="1657740" y="915838"/>
                    <a:pt x="1552969" y="905749"/>
                  </a:cubicBezTo>
                  <a:cubicBezTo>
                    <a:pt x="1448198" y="895660"/>
                    <a:pt x="968758" y="872174"/>
                    <a:pt x="723612" y="905749"/>
                  </a:cubicBezTo>
                  <a:cubicBezTo>
                    <a:pt x="478466" y="939324"/>
                    <a:pt x="286442" y="918874"/>
                    <a:pt x="150961" y="905749"/>
                  </a:cubicBezTo>
                  <a:cubicBezTo>
                    <a:pt x="68932" y="900374"/>
                    <a:pt x="10553" y="839791"/>
                    <a:pt x="0" y="754788"/>
                  </a:cubicBezTo>
                  <a:cubicBezTo>
                    <a:pt x="8245" y="624134"/>
                    <a:pt x="-13448" y="421706"/>
                    <a:pt x="0" y="150961"/>
                  </a:cubicBezTo>
                  <a:close/>
                </a:path>
              </a:pathLst>
            </a:custGeom>
            <a:noFill/>
            <a:ln w="19050">
              <a:solidFill>
                <a:srgbClr val="00D1A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537B8342-4EBE-30DB-CB07-294B25152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56" t="37666" r="68907" b="36153"/>
            <a:stretch/>
          </p:blipFill>
          <p:spPr>
            <a:xfrm>
              <a:off x="1215743" y="4874042"/>
              <a:ext cx="695189" cy="822207"/>
            </a:xfrm>
            <a:prstGeom prst="rect">
              <a:avLst/>
            </a:prstGeom>
          </p:spPr>
        </p:pic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07949C59-32FA-6F0A-AB17-C9429A432AB6}"/>
                </a:ext>
              </a:extLst>
            </p:cNvPr>
            <p:cNvSpPr/>
            <p:nvPr/>
          </p:nvSpPr>
          <p:spPr>
            <a:xfrm>
              <a:off x="1786319" y="5471671"/>
              <a:ext cx="6100752" cy="1093570"/>
            </a:xfrm>
            <a:custGeom>
              <a:avLst/>
              <a:gdLst>
                <a:gd name="connsiteX0" fmla="*/ 0 w 8134336"/>
                <a:gd name="connsiteY0" fmla="*/ 243020 h 1458093"/>
                <a:gd name="connsiteX1" fmla="*/ 243020 w 8134336"/>
                <a:gd name="connsiteY1" fmla="*/ 0 h 1458093"/>
                <a:gd name="connsiteX2" fmla="*/ 861837 w 8134336"/>
                <a:gd name="connsiteY2" fmla="*/ 0 h 1458093"/>
                <a:gd name="connsiteX3" fmla="*/ 1327687 w 8134336"/>
                <a:gd name="connsiteY3" fmla="*/ 0 h 1458093"/>
                <a:gd name="connsiteX4" fmla="*/ 2022987 w 8134336"/>
                <a:gd name="connsiteY4" fmla="*/ 0 h 1458093"/>
                <a:gd name="connsiteX5" fmla="*/ 2794770 w 8134336"/>
                <a:gd name="connsiteY5" fmla="*/ 0 h 1458093"/>
                <a:gd name="connsiteX6" fmla="*/ 3643035 w 8134336"/>
                <a:gd name="connsiteY6" fmla="*/ 0 h 1458093"/>
                <a:gd name="connsiteX7" fmla="*/ 4108886 w 8134336"/>
                <a:gd name="connsiteY7" fmla="*/ 0 h 1458093"/>
                <a:gd name="connsiteX8" fmla="*/ 4880669 w 8134336"/>
                <a:gd name="connsiteY8" fmla="*/ 0 h 1458093"/>
                <a:gd name="connsiteX9" fmla="*/ 5346519 w 8134336"/>
                <a:gd name="connsiteY9" fmla="*/ 0 h 1458093"/>
                <a:gd name="connsiteX10" fmla="*/ 5888853 w 8134336"/>
                <a:gd name="connsiteY10" fmla="*/ 0 h 1458093"/>
                <a:gd name="connsiteX11" fmla="*/ 6507670 w 8134336"/>
                <a:gd name="connsiteY11" fmla="*/ 0 h 1458093"/>
                <a:gd name="connsiteX12" fmla="*/ 6973520 w 8134336"/>
                <a:gd name="connsiteY12" fmla="*/ 0 h 1458093"/>
                <a:gd name="connsiteX13" fmla="*/ 7891316 w 8134336"/>
                <a:gd name="connsiteY13" fmla="*/ 0 h 1458093"/>
                <a:gd name="connsiteX14" fmla="*/ 8134336 w 8134336"/>
                <a:gd name="connsiteY14" fmla="*/ 243020 h 1458093"/>
                <a:gd name="connsiteX15" fmla="*/ 8134336 w 8134336"/>
                <a:gd name="connsiteY15" fmla="*/ 699885 h 1458093"/>
                <a:gd name="connsiteX16" fmla="*/ 8134336 w 8134336"/>
                <a:gd name="connsiteY16" fmla="*/ 1215073 h 1458093"/>
                <a:gd name="connsiteX17" fmla="*/ 7891316 w 8134336"/>
                <a:gd name="connsiteY17" fmla="*/ 1458093 h 1458093"/>
                <a:gd name="connsiteX18" fmla="*/ 7043050 w 8134336"/>
                <a:gd name="connsiteY18" fmla="*/ 1458093 h 1458093"/>
                <a:gd name="connsiteX19" fmla="*/ 6347751 w 8134336"/>
                <a:gd name="connsiteY19" fmla="*/ 1458093 h 1458093"/>
                <a:gd name="connsiteX20" fmla="*/ 5805417 w 8134336"/>
                <a:gd name="connsiteY20" fmla="*/ 1458093 h 1458093"/>
                <a:gd name="connsiteX21" fmla="*/ 5339566 w 8134336"/>
                <a:gd name="connsiteY21" fmla="*/ 1458093 h 1458093"/>
                <a:gd name="connsiteX22" fmla="*/ 4720750 w 8134336"/>
                <a:gd name="connsiteY22" fmla="*/ 1458093 h 1458093"/>
                <a:gd name="connsiteX23" fmla="*/ 4254899 w 8134336"/>
                <a:gd name="connsiteY23" fmla="*/ 1458093 h 1458093"/>
                <a:gd name="connsiteX24" fmla="*/ 3483116 w 8134336"/>
                <a:gd name="connsiteY24" fmla="*/ 1458093 h 1458093"/>
                <a:gd name="connsiteX25" fmla="*/ 2634851 w 8134336"/>
                <a:gd name="connsiteY25" fmla="*/ 1458093 h 1458093"/>
                <a:gd name="connsiteX26" fmla="*/ 1863068 w 8134336"/>
                <a:gd name="connsiteY26" fmla="*/ 1458093 h 1458093"/>
                <a:gd name="connsiteX27" fmla="*/ 1397217 w 8134336"/>
                <a:gd name="connsiteY27" fmla="*/ 1458093 h 1458093"/>
                <a:gd name="connsiteX28" fmla="*/ 931367 w 8134336"/>
                <a:gd name="connsiteY28" fmla="*/ 1458093 h 1458093"/>
                <a:gd name="connsiteX29" fmla="*/ 243020 w 8134336"/>
                <a:gd name="connsiteY29" fmla="*/ 1458093 h 1458093"/>
                <a:gd name="connsiteX30" fmla="*/ 0 w 8134336"/>
                <a:gd name="connsiteY30" fmla="*/ 1215073 h 1458093"/>
                <a:gd name="connsiteX31" fmla="*/ 0 w 8134336"/>
                <a:gd name="connsiteY31" fmla="*/ 738767 h 1458093"/>
                <a:gd name="connsiteX32" fmla="*/ 0 w 8134336"/>
                <a:gd name="connsiteY32" fmla="*/ 243020 h 145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134336" h="1458093" fill="none" extrusionOk="0">
                  <a:moveTo>
                    <a:pt x="0" y="243020"/>
                  </a:moveTo>
                  <a:cubicBezTo>
                    <a:pt x="20595" y="91736"/>
                    <a:pt x="99773" y="-2974"/>
                    <a:pt x="243020" y="0"/>
                  </a:cubicBezTo>
                  <a:cubicBezTo>
                    <a:pt x="493073" y="-24511"/>
                    <a:pt x="636312" y="16587"/>
                    <a:pt x="861837" y="0"/>
                  </a:cubicBezTo>
                  <a:cubicBezTo>
                    <a:pt x="1087362" y="-16587"/>
                    <a:pt x="1175349" y="-15649"/>
                    <a:pt x="1327687" y="0"/>
                  </a:cubicBezTo>
                  <a:cubicBezTo>
                    <a:pt x="1480025" y="15649"/>
                    <a:pt x="1765986" y="27458"/>
                    <a:pt x="2022987" y="0"/>
                  </a:cubicBezTo>
                  <a:cubicBezTo>
                    <a:pt x="2279988" y="-27458"/>
                    <a:pt x="2491561" y="-11216"/>
                    <a:pt x="2794770" y="0"/>
                  </a:cubicBezTo>
                  <a:cubicBezTo>
                    <a:pt x="3097979" y="11216"/>
                    <a:pt x="3249078" y="-18964"/>
                    <a:pt x="3643035" y="0"/>
                  </a:cubicBezTo>
                  <a:cubicBezTo>
                    <a:pt x="4036993" y="18964"/>
                    <a:pt x="3961203" y="-1224"/>
                    <a:pt x="4108886" y="0"/>
                  </a:cubicBezTo>
                  <a:cubicBezTo>
                    <a:pt x="4256569" y="1224"/>
                    <a:pt x="4517890" y="-7906"/>
                    <a:pt x="4880669" y="0"/>
                  </a:cubicBezTo>
                  <a:cubicBezTo>
                    <a:pt x="5243448" y="7906"/>
                    <a:pt x="5233841" y="6554"/>
                    <a:pt x="5346519" y="0"/>
                  </a:cubicBezTo>
                  <a:cubicBezTo>
                    <a:pt x="5459197" y="-6554"/>
                    <a:pt x="5751776" y="-22260"/>
                    <a:pt x="5888853" y="0"/>
                  </a:cubicBezTo>
                  <a:cubicBezTo>
                    <a:pt x="6025930" y="22260"/>
                    <a:pt x="6198583" y="-13083"/>
                    <a:pt x="6507670" y="0"/>
                  </a:cubicBezTo>
                  <a:cubicBezTo>
                    <a:pt x="6816757" y="13083"/>
                    <a:pt x="6796706" y="-12870"/>
                    <a:pt x="6973520" y="0"/>
                  </a:cubicBezTo>
                  <a:cubicBezTo>
                    <a:pt x="7150334" y="12870"/>
                    <a:pt x="7686915" y="-7881"/>
                    <a:pt x="7891316" y="0"/>
                  </a:cubicBezTo>
                  <a:cubicBezTo>
                    <a:pt x="8019103" y="-83"/>
                    <a:pt x="8130760" y="110804"/>
                    <a:pt x="8134336" y="243020"/>
                  </a:cubicBezTo>
                  <a:cubicBezTo>
                    <a:pt x="8155513" y="434691"/>
                    <a:pt x="8129792" y="532911"/>
                    <a:pt x="8134336" y="699885"/>
                  </a:cubicBezTo>
                  <a:cubicBezTo>
                    <a:pt x="8138880" y="866859"/>
                    <a:pt x="8122071" y="996003"/>
                    <a:pt x="8134336" y="1215073"/>
                  </a:cubicBezTo>
                  <a:cubicBezTo>
                    <a:pt x="8131843" y="1357332"/>
                    <a:pt x="8024800" y="1469802"/>
                    <a:pt x="7891316" y="1458093"/>
                  </a:cubicBezTo>
                  <a:cubicBezTo>
                    <a:pt x="7527716" y="1419950"/>
                    <a:pt x="7249598" y="1434880"/>
                    <a:pt x="7043050" y="1458093"/>
                  </a:cubicBezTo>
                  <a:cubicBezTo>
                    <a:pt x="6836502" y="1481306"/>
                    <a:pt x="6610114" y="1443198"/>
                    <a:pt x="6347751" y="1458093"/>
                  </a:cubicBezTo>
                  <a:cubicBezTo>
                    <a:pt x="6085388" y="1472988"/>
                    <a:pt x="6069218" y="1463968"/>
                    <a:pt x="5805417" y="1458093"/>
                  </a:cubicBezTo>
                  <a:cubicBezTo>
                    <a:pt x="5541616" y="1452218"/>
                    <a:pt x="5522050" y="1438036"/>
                    <a:pt x="5339566" y="1458093"/>
                  </a:cubicBezTo>
                  <a:cubicBezTo>
                    <a:pt x="5157082" y="1478150"/>
                    <a:pt x="4980096" y="1463928"/>
                    <a:pt x="4720750" y="1458093"/>
                  </a:cubicBezTo>
                  <a:cubicBezTo>
                    <a:pt x="4461404" y="1452258"/>
                    <a:pt x="4473819" y="1478366"/>
                    <a:pt x="4254899" y="1458093"/>
                  </a:cubicBezTo>
                  <a:cubicBezTo>
                    <a:pt x="4035979" y="1437820"/>
                    <a:pt x="3726877" y="1435786"/>
                    <a:pt x="3483116" y="1458093"/>
                  </a:cubicBezTo>
                  <a:cubicBezTo>
                    <a:pt x="3239355" y="1480400"/>
                    <a:pt x="2875224" y="1454318"/>
                    <a:pt x="2634851" y="1458093"/>
                  </a:cubicBezTo>
                  <a:cubicBezTo>
                    <a:pt x="2394478" y="1461868"/>
                    <a:pt x="2025993" y="1477334"/>
                    <a:pt x="1863068" y="1458093"/>
                  </a:cubicBezTo>
                  <a:cubicBezTo>
                    <a:pt x="1700143" y="1438852"/>
                    <a:pt x="1513119" y="1436267"/>
                    <a:pt x="1397217" y="1458093"/>
                  </a:cubicBezTo>
                  <a:cubicBezTo>
                    <a:pt x="1281315" y="1479919"/>
                    <a:pt x="1133232" y="1461190"/>
                    <a:pt x="931367" y="1458093"/>
                  </a:cubicBezTo>
                  <a:cubicBezTo>
                    <a:pt x="729502" y="1454997"/>
                    <a:pt x="424887" y="1482048"/>
                    <a:pt x="243020" y="1458093"/>
                  </a:cubicBezTo>
                  <a:cubicBezTo>
                    <a:pt x="140064" y="1449526"/>
                    <a:pt x="-10636" y="1360129"/>
                    <a:pt x="0" y="1215073"/>
                  </a:cubicBezTo>
                  <a:cubicBezTo>
                    <a:pt x="-22765" y="988196"/>
                    <a:pt x="11986" y="912862"/>
                    <a:pt x="0" y="738767"/>
                  </a:cubicBezTo>
                  <a:cubicBezTo>
                    <a:pt x="-11986" y="564672"/>
                    <a:pt x="-9739" y="419774"/>
                    <a:pt x="0" y="243020"/>
                  </a:cubicBezTo>
                  <a:close/>
                </a:path>
                <a:path w="8134336" h="1458093" stroke="0" extrusionOk="0">
                  <a:moveTo>
                    <a:pt x="0" y="243020"/>
                  </a:moveTo>
                  <a:cubicBezTo>
                    <a:pt x="23229" y="104904"/>
                    <a:pt x="108516" y="11745"/>
                    <a:pt x="243020" y="0"/>
                  </a:cubicBezTo>
                  <a:cubicBezTo>
                    <a:pt x="376108" y="7447"/>
                    <a:pt x="534196" y="22307"/>
                    <a:pt x="708871" y="0"/>
                  </a:cubicBezTo>
                  <a:cubicBezTo>
                    <a:pt x="883546" y="-22307"/>
                    <a:pt x="1048229" y="-5590"/>
                    <a:pt x="1174722" y="0"/>
                  </a:cubicBezTo>
                  <a:cubicBezTo>
                    <a:pt x="1301215" y="5590"/>
                    <a:pt x="1525184" y="11875"/>
                    <a:pt x="1793538" y="0"/>
                  </a:cubicBezTo>
                  <a:cubicBezTo>
                    <a:pt x="2061892" y="-11875"/>
                    <a:pt x="2283760" y="13151"/>
                    <a:pt x="2641804" y="0"/>
                  </a:cubicBezTo>
                  <a:cubicBezTo>
                    <a:pt x="2999848" y="-13151"/>
                    <a:pt x="2984765" y="-11118"/>
                    <a:pt x="3107655" y="0"/>
                  </a:cubicBezTo>
                  <a:cubicBezTo>
                    <a:pt x="3230545" y="11118"/>
                    <a:pt x="3458155" y="-2327"/>
                    <a:pt x="3649988" y="0"/>
                  </a:cubicBezTo>
                  <a:cubicBezTo>
                    <a:pt x="3841821" y="2327"/>
                    <a:pt x="4017613" y="21401"/>
                    <a:pt x="4192322" y="0"/>
                  </a:cubicBezTo>
                  <a:cubicBezTo>
                    <a:pt x="4367031" y="-21401"/>
                    <a:pt x="4679984" y="253"/>
                    <a:pt x="4811139" y="0"/>
                  </a:cubicBezTo>
                  <a:cubicBezTo>
                    <a:pt x="4942294" y="-253"/>
                    <a:pt x="5327011" y="-30308"/>
                    <a:pt x="5506438" y="0"/>
                  </a:cubicBezTo>
                  <a:cubicBezTo>
                    <a:pt x="5685865" y="30308"/>
                    <a:pt x="5821469" y="-10011"/>
                    <a:pt x="5972289" y="0"/>
                  </a:cubicBezTo>
                  <a:cubicBezTo>
                    <a:pt x="6123109" y="10011"/>
                    <a:pt x="6405287" y="-8604"/>
                    <a:pt x="6514623" y="0"/>
                  </a:cubicBezTo>
                  <a:cubicBezTo>
                    <a:pt x="6623959" y="8604"/>
                    <a:pt x="6998257" y="24477"/>
                    <a:pt x="7286405" y="0"/>
                  </a:cubicBezTo>
                  <a:cubicBezTo>
                    <a:pt x="7574553" y="-24477"/>
                    <a:pt x="7696651" y="-13856"/>
                    <a:pt x="7891316" y="0"/>
                  </a:cubicBezTo>
                  <a:cubicBezTo>
                    <a:pt x="8022182" y="-28284"/>
                    <a:pt x="8125126" y="136815"/>
                    <a:pt x="8134336" y="243020"/>
                  </a:cubicBezTo>
                  <a:cubicBezTo>
                    <a:pt x="8124636" y="412402"/>
                    <a:pt x="8136004" y="499375"/>
                    <a:pt x="8134336" y="729047"/>
                  </a:cubicBezTo>
                  <a:cubicBezTo>
                    <a:pt x="8132668" y="958719"/>
                    <a:pt x="8119610" y="1031035"/>
                    <a:pt x="8134336" y="1215073"/>
                  </a:cubicBezTo>
                  <a:cubicBezTo>
                    <a:pt x="8156794" y="1346503"/>
                    <a:pt x="8049849" y="1465893"/>
                    <a:pt x="7891316" y="1458093"/>
                  </a:cubicBezTo>
                  <a:cubicBezTo>
                    <a:pt x="7541251" y="1494427"/>
                    <a:pt x="7298608" y="1426433"/>
                    <a:pt x="7043050" y="1458093"/>
                  </a:cubicBezTo>
                  <a:cubicBezTo>
                    <a:pt x="6787492" y="1489753"/>
                    <a:pt x="6494986" y="1451440"/>
                    <a:pt x="6194785" y="1458093"/>
                  </a:cubicBezTo>
                  <a:cubicBezTo>
                    <a:pt x="5894585" y="1464746"/>
                    <a:pt x="5768636" y="1466256"/>
                    <a:pt x="5346519" y="1458093"/>
                  </a:cubicBezTo>
                  <a:cubicBezTo>
                    <a:pt x="4924402" y="1449930"/>
                    <a:pt x="4934611" y="1439432"/>
                    <a:pt x="4651220" y="1458093"/>
                  </a:cubicBezTo>
                  <a:cubicBezTo>
                    <a:pt x="4367829" y="1476754"/>
                    <a:pt x="4178574" y="1439355"/>
                    <a:pt x="3955920" y="1458093"/>
                  </a:cubicBezTo>
                  <a:cubicBezTo>
                    <a:pt x="3733266" y="1476831"/>
                    <a:pt x="3490182" y="1448604"/>
                    <a:pt x="3337103" y="1458093"/>
                  </a:cubicBezTo>
                  <a:cubicBezTo>
                    <a:pt x="3184024" y="1467582"/>
                    <a:pt x="2978411" y="1434744"/>
                    <a:pt x="2794770" y="1458093"/>
                  </a:cubicBezTo>
                  <a:cubicBezTo>
                    <a:pt x="2611129" y="1481442"/>
                    <a:pt x="2518293" y="1438677"/>
                    <a:pt x="2252436" y="1458093"/>
                  </a:cubicBezTo>
                  <a:cubicBezTo>
                    <a:pt x="1986579" y="1477509"/>
                    <a:pt x="1924783" y="1435402"/>
                    <a:pt x="1633619" y="1458093"/>
                  </a:cubicBezTo>
                  <a:cubicBezTo>
                    <a:pt x="1342455" y="1480784"/>
                    <a:pt x="1062343" y="1472727"/>
                    <a:pt x="861837" y="1458093"/>
                  </a:cubicBezTo>
                  <a:cubicBezTo>
                    <a:pt x="661331" y="1443459"/>
                    <a:pt x="478815" y="1432831"/>
                    <a:pt x="243020" y="1458093"/>
                  </a:cubicBezTo>
                  <a:cubicBezTo>
                    <a:pt x="104009" y="1449626"/>
                    <a:pt x="-7716" y="1322712"/>
                    <a:pt x="0" y="1215073"/>
                  </a:cubicBezTo>
                  <a:cubicBezTo>
                    <a:pt x="4232" y="1076931"/>
                    <a:pt x="-21816" y="882711"/>
                    <a:pt x="0" y="748488"/>
                  </a:cubicBezTo>
                  <a:cubicBezTo>
                    <a:pt x="21816" y="614265"/>
                    <a:pt x="-21755" y="374056"/>
                    <a:pt x="0" y="243020"/>
                  </a:cubicBezTo>
                  <a:close/>
                </a:path>
              </a:pathLst>
            </a:custGeom>
            <a:solidFill>
              <a:srgbClr val="00D1A0"/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46D2F5D9-3795-0102-1F9F-6482111A229F}"/>
                </a:ext>
              </a:extLst>
            </p:cNvPr>
            <p:cNvSpPr txBox="1"/>
            <p:nvPr/>
          </p:nvSpPr>
          <p:spPr>
            <a:xfrm>
              <a:off x="1756044" y="5491340"/>
              <a:ext cx="5775326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>
                  <a:solidFill>
                    <a:prstClr val="white"/>
                  </a:solidFill>
                  <a:latin typeface="Calibri"/>
                </a:rPr>
                <a:t>Vì sao những đêm trăng sáng cả nhà cá thấy vui?</a:t>
              </a:r>
              <a:endParaRPr lang="vi-VN" sz="4267" dirty="0" err="1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772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0606 -0.18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-90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78072" y="-18155"/>
            <a:ext cx="721264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Cùng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tìm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hiểu</a:t>
            </a:r>
            <a:r>
              <a:rPr lang="vi-VN" sz="533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 </a:t>
            </a:r>
            <a:r>
              <a:rPr lang="vi-VN" sz="533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</a:rPr>
              <a:t>bài</a:t>
            </a:r>
            <a:endParaRPr lang="en-US" sz="5333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CE62D79-CB9A-651B-6489-097324916018}"/>
              </a:ext>
            </a:extLst>
          </p:cNvPr>
          <p:cNvGrpSpPr/>
          <p:nvPr/>
        </p:nvGrpSpPr>
        <p:grpSpPr>
          <a:xfrm>
            <a:off x="10219569" y="3778997"/>
            <a:ext cx="2217347" cy="3206004"/>
            <a:chOff x="3638270" y="3003245"/>
            <a:chExt cx="1663010" cy="2404503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DEBC35A4-4BBC-E23F-D825-2A10223E73B2}"/>
                </a:ext>
              </a:extLst>
            </p:cNvPr>
            <p:cNvSpPr/>
            <p:nvPr/>
          </p:nvSpPr>
          <p:spPr>
            <a:xfrm>
              <a:off x="3992481" y="4556428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9B763703-5DCB-A462-BA54-9F040CF9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240" t="55991" r="46325" b="-805"/>
            <a:stretch/>
          </p:blipFill>
          <p:spPr>
            <a:xfrm>
              <a:off x="3638270" y="3003245"/>
              <a:ext cx="1663010" cy="2404503"/>
            </a:xfrm>
            <a:prstGeom prst="ellipse">
              <a:avLst/>
            </a:prstGeom>
          </p:spPr>
        </p:pic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134D894B-EB9C-9B9B-783B-05AD59ECB129}"/>
              </a:ext>
            </a:extLst>
          </p:cNvPr>
          <p:cNvGrpSpPr/>
          <p:nvPr/>
        </p:nvGrpSpPr>
        <p:grpSpPr>
          <a:xfrm>
            <a:off x="149275" y="2379812"/>
            <a:ext cx="9561427" cy="4131456"/>
            <a:chOff x="1997404" y="5280233"/>
            <a:chExt cx="7171070" cy="3098592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6AFDAF3C-0EDA-1601-0E0C-56239BD71767}"/>
                </a:ext>
              </a:extLst>
            </p:cNvPr>
            <p:cNvSpPr/>
            <p:nvPr/>
          </p:nvSpPr>
          <p:spPr>
            <a:xfrm>
              <a:off x="2535092" y="5687821"/>
              <a:ext cx="6166035" cy="2195111"/>
            </a:xfrm>
            <a:custGeom>
              <a:avLst/>
              <a:gdLst>
                <a:gd name="connsiteX0" fmla="*/ 0 w 8221380"/>
                <a:gd name="connsiteY0" fmla="*/ 487812 h 2926815"/>
                <a:gd name="connsiteX1" fmla="*/ 487812 w 8221380"/>
                <a:gd name="connsiteY1" fmla="*/ 0 h 2926815"/>
                <a:gd name="connsiteX2" fmla="*/ 1291432 w 8221380"/>
                <a:gd name="connsiteY2" fmla="*/ 0 h 2926815"/>
                <a:gd name="connsiteX3" fmla="*/ 1732765 w 8221380"/>
                <a:gd name="connsiteY3" fmla="*/ 0 h 2926815"/>
                <a:gd name="connsiteX4" fmla="*/ 2463927 w 8221380"/>
                <a:gd name="connsiteY4" fmla="*/ 0 h 2926815"/>
                <a:gd name="connsiteX5" fmla="*/ 3122632 w 8221380"/>
                <a:gd name="connsiteY5" fmla="*/ 0 h 2926815"/>
                <a:gd name="connsiteX6" fmla="*/ 3926253 w 8221380"/>
                <a:gd name="connsiteY6" fmla="*/ 0 h 2926815"/>
                <a:gd name="connsiteX7" fmla="*/ 4584958 w 8221380"/>
                <a:gd name="connsiteY7" fmla="*/ 0 h 2926815"/>
                <a:gd name="connsiteX8" fmla="*/ 5316120 w 8221380"/>
                <a:gd name="connsiteY8" fmla="*/ 0 h 2926815"/>
                <a:gd name="connsiteX9" fmla="*/ 6119741 w 8221380"/>
                <a:gd name="connsiteY9" fmla="*/ 0 h 2926815"/>
                <a:gd name="connsiteX10" fmla="*/ 6633530 w 8221380"/>
                <a:gd name="connsiteY10" fmla="*/ 0 h 2926815"/>
                <a:gd name="connsiteX11" fmla="*/ 7733568 w 8221380"/>
                <a:gd name="connsiteY11" fmla="*/ 0 h 2926815"/>
                <a:gd name="connsiteX12" fmla="*/ 8221380 w 8221380"/>
                <a:gd name="connsiteY12" fmla="*/ 487812 h 2926815"/>
                <a:gd name="connsiteX13" fmla="*/ 8221380 w 8221380"/>
                <a:gd name="connsiteY13" fmla="*/ 1099185 h 2926815"/>
                <a:gd name="connsiteX14" fmla="*/ 8221380 w 8221380"/>
                <a:gd name="connsiteY14" fmla="*/ 1749582 h 2926815"/>
                <a:gd name="connsiteX15" fmla="*/ 8221380 w 8221380"/>
                <a:gd name="connsiteY15" fmla="*/ 2439003 h 2926815"/>
                <a:gd name="connsiteX16" fmla="*/ 7733568 w 8221380"/>
                <a:gd name="connsiteY16" fmla="*/ 2926815 h 2926815"/>
                <a:gd name="connsiteX17" fmla="*/ 7074863 w 8221380"/>
                <a:gd name="connsiteY17" fmla="*/ 2926815 h 2926815"/>
                <a:gd name="connsiteX18" fmla="*/ 6271243 w 8221380"/>
                <a:gd name="connsiteY18" fmla="*/ 2926815 h 2926815"/>
                <a:gd name="connsiteX19" fmla="*/ 5829910 w 8221380"/>
                <a:gd name="connsiteY19" fmla="*/ 2926815 h 2926815"/>
                <a:gd name="connsiteX20" fmla="*/ 5098748 w 8221380"/>
                <a:gd name="connsiteY20" fmla="*/ 2926815 h 2926815"/>
                <a:gd name="connsiteX21" fmla="*/ 4295127 w 8221380"/>
                <a:gd name="connsiteY21" fmla="*/ 2926815 h 2926815"/>
                <a:gd name="connsiteX22" fmla="*/ 3708880 w 8221380"/>
                <a:gd name="connsiteY22" fmla="*/ 2926815 h 2926815"/>
                <a:gd name="connsiteX23" fmla="*/ 2977717 w 8221380"/>
                <a:gd name="connsiteY23" fmla="*/ 2926815 h 2926815"/>
                <a:gd name="connsiteX24" fmla="*/ 2319012 w 8221380"/>
                <a:gd name="connsiteY24" fmla="*/ 2926815 h 2926815"/>
                <a:gd name="connsiteX25" fmla="*/ 1660307 w 8221380"/>
                <a:gd name="connsiteY25" fmla="*/ 2926815 h 2926815"/>
                <a:gd name="connsiteX26" fmla="*/ 1218975 w 8221380"/>
                <a:gd name="connsiteY26" fmla="*/ 2926815 h 2926815"/>
                <a:gd name="connsiteX27" fmla="*/ 487812 w 8221380"/>
                <a:gd name="connsiteY27" fmla="*/ 2926815 h 2926815"/>
                <a:gd name="connsiteX28" fmla="*/ 0 w 8221380"/>
                <a:gd name="connsiteY28" fmla="*/ 2439003 h 2926815"/>
                <a:gd name="connsiteX29" fmla="*/ 0 w 8221380"/>
                <a:gd name="connsiteY29" fmla="*/ 1749582 h 2926815"/>
                <a:gd name="connsiteX30" fmla="*/ 0 w 8221380"/>
                <a:gd name="connsiteY30" fmla="*/ 1079673 h 2926815"/>
                <a:gd name="connsiteX31" fmla="*/ 0 w 8221380"/>
                <a:gd name="connsiteY31" fmla="*/ 487812 h 29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1380" h="2926815" fill="none" extrusionOk="0">
                  <a:moveTo>
                    <a:pt x="0" y="487812"/>
                  </a:moveTo>
                  <a:cubicBezTo>
                    <a:pt x="25366" y="191312"/>
                    <a:pt x="221368" y="-47731"/>
                    <a:pt x="487812" y="0"/>
                  </a:cubicBezTo>
                  <a:cubicBezTo>
                    <a:pt x="761782" y="-19847"/>
                    <a:pt x="1031067" y="33069"/>
                    <a:pt x="1291432" y="0"/>
                  </a:cubicBezTo>
                  <a:cubicBezTo>
                    <a:pt x="1551797" y="-33069"/>
                    <a:pt x="1614022" y="-3407"/>
                    <a:pt x="1732765" y="0"/>
                  </a:cubicBezTo>
                  <a:cubicBezTo>
                    <a:pt x="1851508" y="3407"/>
                    <a:pt x="2268686" y="22798"/>
                    <a:pt x="2463927" y="0"/>
                  </a:cubicBezTo>
                  <a:cubicBezTo>
                    <a:pt x="2659168" y="-22798"/>
                    <a:pt x="2939081" y="-27594"/>
                    <a:pt x="3122632" y="0"/>
                  </a:cubicBezTo>
                  <a:cubicBezTo>
                    <a:pt x="3306184" y="27594"/>
                    <a:pt x="3644177" y="-30645"/>
                    <a:pt x="3926253" y="0"/>
                  </a:cubicBezTo>
                  <a:cubicBezTo>
                    <a:pt x="4208329" y="30645"/>
                    <a:pt x="4411496" y="-31413"/>
                    <a:pt x="4584958" y="0"/>
                  </a:cubicBezTo>
                  <a:cubicBezTo>
                    <a:pt x="4758421" y="31413"/>
                    <a:pt x="5034550" y="12007"/>
                    <a:pt x="5316120" y="0"/>
                  </a:cubicBezTo>
                  <a:cubicBezTo>
                    <a:pt x="5597690" y="-12007"/>
                    <a:pt x="5755957" y="13853"/>
                    <a:pt x="6119741" y="0"/>
                  </a:cubicBezTo>
                  <a:cubicBezTo>
                    <a:pt x="6483525" y="-13853"/>
                    <a:pt x="6422376" y="-2749"/>
                    <a:pt x="6633530" y="0"/>
                  </a:cubicBezTo>
                  <a:cubicBezTo>
                    <a:pt x="6844684" y="2749"/>
                    <a:pt x="7243494" y="44610"/>
                    <a:pt x="7733568" y="0"/>
                  </a:cubicBezTo>
                  <a:cubicBezTo>
                    <a:pt x="8001874" y="-6400"/>
                    <a:pt x="8262144" y="243123"/>
                    <a:pt x="8221380" y="487812"/>
                  </a:cubicBezTo>
                  <a:cubicBezTo>
                    <a:pt x="8246466" y="737907"/>
                    <a:pt x="8233334" y="808486"/>
                    <a:pt x="8221380" y="1099185"/>
                  </a:cubicBezTo>
                  <a:cubicBezTo>
                    <a:pt x="8209426" y="1389884"/>
                    <a:pt x="8213117" y="1508135"/>
                    <a:pt x="8221380" y="1749582"/>
                  </a:cubicBezTo>
                  <a:cubicBezTo>
                    <a:pt x="8229643" y="1991029"/>
                    <a:pt x="8236201" y="2201788"/>
                    <a:pt x="8221380" y="2439003"/>
                  </a:cubicBezTo>
                  <a:cubicBezTo>
                    <a:pt x="8226307" y="2699930"/>
                    <a:pt x="8027261" y="2912466"/>
                    <a:pt x="7733568" y="2926815"/>
                  </a:cubicBezTo>
                  <a:cubicBezTo>
                    <a:pt x="7524013" y="2931972"/>
                    <a:pt x="7338655" y="2897621"/>
                    <a:pt x="7074863" y="2926815"/>
                  </a:cubicBezTo>
                  <a:cubicBezTo>
                    <a:pt x="6811072" y="2956009"/>
                    <a:pt x="6533214" y="2944905"/>
                    <a:pt x="6271243" y="2926815"/>
                  </a:cubicBezTo>
                  <a:cubicBezTo>
                    <a:pt x="6009272" y="2908725"/>
                    <a:pt x="5918898" y="2919414"/>
                    <a:pt x="5829910" y="2926815"/>
                  </a:cubicBezTo>
                  <a:cubicBezTo>
                    <a:pt x="5740922" y="2934216"/>
                    <a:pt x="5437437" y="2893093"/>
                    <a:pt x="5098748" y="2926815"/>
                  </a:cubicBezTo>
                  <a:cubicBezTo>
                    <a:pt x="4760059" y="2960537"/>
                    <a:pt x="4629485" y="2966442"/>
                    <a:pt x="4295127" y="2926815"/>
                  </a:cubicBezTo>
                  <a:cubicBezTo>
                    <a:pt x="3960769" y="2887188"/>
                    <a:pt x="3847904" y="2920847"/>
                    <a:pt x="3708880" y="2926815"/>
                  </a:cubicBezTo>
                  <a:cubicBezTo>
                    <a:pt x="3569856" y="2932783"/>
                    <a:pt x="3326025" y="2938754"/>
                    <a:pt x="2977717" y="2926815"/>
                  </a:cubicBezTo>
                  <a:cubicBezTo>
                    <a:pt x="2629409" y="2914876"/>
                    <a:pt x="2468299" y="2937970"/>
                    <a:pt x="2319012" y="2926815"/>
                  </a:cubicBezTo>
                  <a:cubicBezTo>
                    <a:pt x="2169725" y="2915660"/>
                    <a:pt x="1803601" y="2927195"/>
                    <a:pt x="1660307" y="2926815"/>
                  </a:cubicBezTo>
                  <a:cubicBezTo>
                    <a:pt x="1517014" y="2926435"/>
                    <a:pt x="1386901" y="2933992"/>
                    <a:pt x="1218975" y="2926815"/>
                  </a:cubicBezTo>
                  <a:cubicBezTo>
                    <a:pt x="1051049" y="2919638"/>
                    <a:pt x="833073" y="2934584"/>
                    <a:pt x="487812" y="2926815"/>
                  </a:cubicBezTo>
                  <a:cubicBezTo>
                    <a:pt x="228419" y="2913679"/>
                    <a:pt x="-18004" y="2684557"/>
                    <a:pt x="0" y="2439003"/>
                  </a:cubicBezTo>
                  <a:cubicBezTo>
                    <a:pt x="-11788" y="2146651"/>
                    <a:pt x="-25471" y="1996845"/>
                    <a:pt x="0" y="1749582"/>
                  </a:cubicBezTo>
                  <a:cubicBezTo>
                    <a:pt x="25471" y="1502319"/>
                    <a:pt x="22680" y="1407240"/>
                    <a:pt x="0" y="1079673"/>
                  </a:cubicBezTo>
                  <a:cubicBezTo>
                    <a:pt x="-22680" y="752106"/>
                    <a:pt x="2537" y="670868"/>
                    <a:pt x="0" y="487812"/>
                  </a:cubicBezTo>
                  <a:close/>
                </a:path>
                <a:path w="8221380" h="2926815" stroke="0" extrusionOk="0">
                  <a:moveTo>
                    <a:pt x="0" y="487812"/>
                  </a:moveTo>
                  <a:cubicBezTo>
                    <a:pt x="3627" y="209149"/>
                    <a:pt x="235335" y="-26971"/>
                    <a:pt x="487812" y="0"/>
                  </a:cubicBezTo>
                  <a:cubicBezTo>
                    <a:pt x="658276" y="27872"/>
                    <a:pt x="875083" y="-28936"/>
                    <a:pt x="1074060" y="0"/>
                  </a:cubicBezTo>
                  <a:cubicBezTo>
                    <a:pt x="1273037" y="28936"/>
                    <a:pt x="1480611" y="-17323"/>
                    <a:pt x="1660307" y="0"/>
                  </a:cubicBezTo>
                  <a:cubicBezTo>
                    <a:pt x="1840003" y="17323"/>
                    <a:pt x="2020649" y="10780"/>
                    <a:pt x="2174097" y="0"/>
                  </a:cubicBezTo>
                  <a:cubicBezTo>
                    <a:pt x="2327545" y="-10780"/>
                    <a:pt x="2630560" y="-28556"/>
                    <a:pt x="2760345" y="0"/>
                  </a:cubicBezTo>
                  <a:cubicBezTo>
                    <a:pt x="2890130" y="28556"/>
                    <a:pt x="3293968" y="-15056"/>
                    <a:pt x="3563965" y="0"/>
                  </a:cubicBezTo>
                  <a:cubicBezTo>
                    <a:pt x="3833962" y="15056"/>
                    <a:pt x="4035141" y="13075"/>
                    <a:pt x="4367585" y="0"/>
                  </a:cubicBezTo>
                  <a:cubicBezTo>
                    <a:pt x="4700029" y="-13075"/>
                    <a:pt x="4810863" y="-6199"/>
                    <a:pt x="4953833" y="0"/>
                  </a:cubicBezTo>
                  <a:cubicBezTo>
                    <a:pt x="5096803" y="6199"/>
                    <a:pt x="5478272" y="-31997"/>
                    <a:pt x="5684995" y="0"/>
                  </a:cubicBezTo>
                  <a:cubicBezTo>
                    <a:pt x="5891718" y="31997"/>
                    <a:pt x="6207433" y="-25728"/>
                    <a:pt x="6488615" y="0"/>
                  </a:cubicBezTo>
                  <a:cubicBezTo>
                    <a:pt x="6769797" y="25728"/>
                    <a:pt x="6957142" y="26951"/>
                    <a:pt x="7074863" y="0"/>
                  </a:cubicBezTo>
                  <a:cubicBezTo>
                    <a:pt x="7192584" y="-26951"/>
                    <a:pt x="7579436" y="-6200"/>
                    <a:pt x="7733568" y="0"/>
                  </a:cubicBezTo>
                  <a:cubicBezTo>
                    <a:pt x="8044058" y="-9707"/>
                    <a:pt x="8239434" y="222753"/>
                    <a:pt x="8221380" y="487812"/>
                  </a:cubicBezTo>
                  <a:cubicBezTo>
                    <a:pt x="8207940" y="686340"/>
                    <a:pt x="8230921" y="903759"/>
                    <a:pt x="8221380" y="1099185"/>
                  </a:cubicBezTo>
                  <a:cubicBezTo>
                    <a:pt x="8211839" y="1294611"/>
                    <a:pt x="8202775" y="1510691"/>
                    <a:pt x="8221380" y="1710558"/>
                  </a:cubicBezTo>
                  <a:cubicBezTo>
                    <a:pt x="8239985" y="1910425"/>
                    <a:pt x="8204583" y="2183888"/>
                    <a:pt x="8221380" y="2439003"/>
                  </a:cubicBezTo>
                  <a:cubicBezTo>
                    <a:pt x="8240984" y="2698219"/>
                    <a:pt x="7985986" y="2919867"/>
                    <a:pt x="7733568" y="2926815"/>
                  </a:cubicBezTo>
                  <a:cubicBezTo>
                    <a:pt x="7521232" y="2906592"/>
                    <a:pt x="7369774" y="2951862"/>
                    <a:pt x="7074863" y="2926815"/>
                  </a:cubicBezTo>
                  <a:cubicBezTo>
                    <a:pt x="6779952" y="2901768"/>
                    <a:pt x="6501868" y="2929839"/>
                    <a:pt x="6343700" y="2926815"/>
                  </a:cubicBezTo>
                  <a:cubicBezTo>
                    <a:pt x="6185532" y="2923791"/>
                    <a:pt x="5831298" y="2954732"/>
                    <a:pt x="5540080" y="2926815"/>
                  </a:cubicBezTo>
                  <a:cubicBezTo>
                    <a:pt x="5248862" y="2898898"/>
                    <a:pt x="5071246" y="2926389"/>
                    <a:pt x="4881375" y="2926815"/>
                  </a:cubicBezTo>
                  <a:cubicBezTo>
                    <a:pt x="4691504" y="2927241"/>
                    <a:pt x="4622212" y="2927376"/>
                    <a:pt x="4440043" y="2926815"/>
                  </a:cubicBezTo>
                  <a:cubicBezTo>
                    <a:pt x="4257874" y="2926254"/>
                    <a:pt x="4056782" y="2922307"/>
                    <a:pt x="3853795" y="2926815"/>
                  </a:cubicBezTo>
                  <a:cubicBezTo>
                    <a:pt x="3650808" y="2931323"/>
                    <a:pt x="3223364" y="2909709"/>
                    <a:pt x="3050175" y="2926815"/>
                  </a:cubicBezTo>
                  <a:cubicBezTo>
                    <a:pt x="2876986" y="2943921"/>
                    <a:pt x="2425659" y="2928136"/>
                    <a:pt x="2246555" y="2926815"/>
                  </a:cubicBezTo>
                  <a:cubicBezTo>
                    <a:pt x="2067451" y="2925494"/>
                    <a:pt x="1740530" y="2930052"/>
                    <a:pt x="1587850" y="2926815"/>
                  </a:cubicBezTo>
                  <a:cubicBezTo>
                    <a:pt x="1435171" y="2923578"/>
                    <a:pt x="946545" y="2889002"/>
                    <a:pt x="487812" y="2926815"/>
                  </a:cubicBezTo>
                  <a:cubicBezTo>
                    <a:pt x="167437" y="2923741"/>
                    <a:pt x="-11384" y="2661841"/>
                    <a:pt x="0" y="2439003"/>
                  </a:cubicBezTo>
                  <a:cubicBezTo>
                    <a:pt x="-10465" y="2291640"/>
                    <a:pt x="31518" y="2081180"/>
                    <a:pt x="0" y="1808118"/>
                  </a:cubicBezTo>
                  <a:cubicBezTo>
                    <a:pt x="-31518" y="1535057"/>
                    <a:pt x="-24113" y="1372322"/>
                    <a:pt x="0" y="1157721"/>
                  </a:cubicBezTo>
                  <a:cubicBezTo>
                    <a:pt x="24113" y="943120"/>
                    <a:pt x="-12973" y="653962"/>
                    <a:pt x="0" y="4878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4003124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63B3100-6B3E-BB68-C562-9FC5E49CBE83}"/>
                </a:ext>
              </a:extLst>
            </p:cNvPr>
            <p:cNvSpPr txBox="1"/>
            <p:nvPr/>
          </p:nvSpPr>
          <p:spPr>
            <a:xfrm>
              <a:off x="2660427" y="6230269"/>
              <a:ext cx="603285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200" b="1">
                  <a:latin typeface="Calibri"/>
                </a:rPr>
                <a:t>Em thích nhất hình ảnh “Những đêm trăng sáng, Cả nhà cùng vui” Vì nó thể hiện không khí đoàn kết, tưng bừng, vui vẻ của muôn loài.</a:t>
              </a:r>
              <a:endParaRPr lang="en-US" sz="3200" b="1" dirty="0">
                <a:latin typeface="Calibri"/>
              </a:endParaRPr>
            </a:p>
          </p:txBody>
        </p:sp>
        <p:pic>
          <p:nvPicPr>
            <p:cNvPr id="75" name="Hình ảnh 74">
              <a:extLst>
                <a:ext uri="{FF2B5EF4-FFF2-40B4-BE49-F238E27FC236}">
                  <a16:creationId xmlns:a16="http://schemas.microsoft.com/office/drawing/2014/main" id="{B5B7287B-9C6E-6172-7960-CC48395A4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361" t="4197" r="20139" b="42613"/>
            <a:stretch/>
          </p:blipFill>
          <p:spPr>
            <a:xfrm>
              <a:off x="1997404" y="5280233"/>
              <a:ext cx="1075375" cy="1169968"/>
            </a:xfrm>
            <a:prstGeom prst="rect">
              <a:avLst/>
            </a:prstGeom>
          </p:spPr>
        </p:pic>
        <p:pic>
          <p:nvPicPr>
            <p:cNvPr id="47" name="Hình ảnh 46">
              <a:extLst>
                <a:ext uri="{FF2B5EF4-FFF2-40B4-BE49-F238E27FC236}">
                  <a16:creationId xmlns:a16="http://schemas.microsoft.com/office/drawing/2014/main" id="{F385C8FD-2E31-DDC6-961C-4554B2E13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361" t="4197" r="20139" b="42613"/>
            <a:stretch/>
          </p:blipFill>
          <p:spPr>
            <a:xfrm>
              <a:off x="8093099" y="7208857"/>
              <a:ext cx="1075375" cy="1169968"/>
            </a:xfrm>
            <a:prstGeom prst="rect">
              <a:avLst/>
            </a:prstGeom>
          </p:spPr>
        </p:pic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046C120-12DB-84C6-F147-77D650D1640F}"/>
                </a:ext>
              </a:extLst>
            </p:cNvPr>
            <p:cNvSpPr txBox="1"/>
            <p:nvPr/>
          </p:nvSpPr>
          <p:spPr>
            <a:xfrm>
              <a:off x="2635437" y="5617354"/>
              <a:ext cx="6032855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4800" b="1" dirty="0" err="1">
                  <a:solidFill>
                    <a:srgbClr val="FF0000"/>
                  </a:solidFill>
                  <a:latin typeface="Calibri"/>
                </a:rPr>
                <a:t>Ví</a:t>
              </a:r>
              <a:r>
                <a:rPr lang="vi-VN" sz="4800" b="1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vi-VN" sz="4800" b="1" dirty="0" err="1">
                  <a:solidFill>
                    <a:srgbClr val="FF0000"/>
                  </a:solidFill>
                  <a:latin typeface="Calibri"/>
                </a:rPr>
                <a:t>dụ</a:t>
              </a:r>
              <a:endParaRPr lang="en-US" sz="48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45544718-49CF-1A34-8E0E-523AA09CA73A}"/>
              </a:ext>
            </a:extLst>
          </p:cNvPr>
          <p:cNvGrpSpPr/>
          <p:nvPr/>
        </p:nvGrpSpPr>
        <p:grpSpPr>
          <a:xfrm>
            <a:off x="482822" y="651525"/>
            <a:ext cx="10525943" cy="1902578"/>
            <a:chOff x="164173" y="3852764"/>
            <a:chExt cx="7894457" cy="1426934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5FD182BB-EAF0-B6C1-CAB7-C45D0BA64B10}"/>
                </a:ext>
              </a:extLst>
            </p:cNvPr>
            <p:cNvSpPr/>
            <p:nvPr/>
          </p:nvSpPr>
          <p:spPr>
            <a:xfrm>
              <a:off x="445958" y="4158134"/>
              <a:ext cx="7612672" cy="832336"/>
            </a:xfrm>
            <a:custGeom>
              <a:avLst/>
              <a:gdLst>
                <a:gd name="connsiteX0" fmla="*/ 0 w 10150230"/>
                <a:gd name="connsiteY0" fmla="*/ 184967 h 1109781"/>
                <a:gd name="connsiteX1" fmla="*/ 184967 w 10150230"/>
                <a:gd name="connsiteY1" fmla="*/ 0 h 1109781"/>
                <a:gd name="connsiteX2" fmla="*/ 590151 w 10150230"/>
                <a:gd name="connsiteY2" fmla="*/ 0 h 1109781"/>
                <a:gd name="connsiteX3" fmla="*/ 995334 w 10150230"/>
                <a:gd name="connsiteY3" fmla="*/ 0 h 1109781"/>
                <a:gd name="connsiteX4" fmla="*/ 1596124 w 10150230"/>
                <a:gd name="connsiteY4" fmla="*/ 0 h 1109781"/>
                <a:gd name="connsiteX5" fmla="*/ 2490322 w 10150230"/>
                <a:gd name="connsiteY5" fmla="*/ 0 h 1109781"/>
                <a:gd name="connsiteX6" fmla="*/ 2895506 w 10150230"/>
                <a:gd name="connsiteY6" fmla="*/ 0 h 1109781"/>
                <a:gd name="connsiteX7" fmla="*/ 3398493 w 10150230"/>
                <a:gd name="connsiteY7" fmla="*/ 0 h 1109781"/>
                <a:gd name="connsiteX8" fmla="*/ 3901479 w 10150230"/>
                <a:gd name="connsiteY8" fmla="*/ 0 h 1109781"/>
                <a:gd name="connsiteX9" fmla="*/ 4502269 w 10150230"/>
                <a:gd name="connsiteY9" fmla="*/ 0 h 1109781"/>
                <a:gd name="connsiteX10" fmla="*/ 5200862 w 10150230"/>
                <a:gd name="connsiteY10" fmla="*/ 0 h 1109781"/>
                <a:gd name="connsiteX11" fmla="*/ 5606045 w 10150230"/>
                <a:gd name="connsiteY11" fmla="*/ 0 h 1109781"/>
                <a:gd name="connsiteX12" fmla="*/ 6109032 w 10150230"/>
                <a:gd name="connsiteY12" fmla="*/ 0 h 1109781"/>
                <a:gd name="connsiteX13" fmla="*/ 6905428 w 10150230"/>
                <a:gd name="connsiteY13" fmla="*/ 0 h 1109781"/>
                <a:gd name="connsiteX14" fmla="*/ 7701823 w 10150230"/>
                <a:gd name="connsiteY14" fmla="*/ 0 h 1109781"/>
                <a:gd name="connsiteX15" fmla="*/ 8596022 w 10150230"/>
                <a:gd name="connsiteY15" fmla="*/ 0 h 1109781"/>
                <a:gd name="connsiteX16" fmla="*/ 9965263 w 10150230"/>
                <a:gd name="connsiteY16" fmla="*/ 0 h 1109781"/>
                <a:gd name="connsiteX17" fmla="*/ 10150230 w 10150230"/>
                <a:gd name="connsiteY17" fmla="*/ 184967 h 1109781"/>
                <a:gd name="connsiteX18" fmla="*/ 10150230 w 10150230"/>
                <a:gd name="connsiteY18" fmla="*/ 562289 h 1109781"/>
                <a:gd name="connsiteX19" fmla="*/ 10150230 w 10150230"/>
                <a:gd name="connsiteY19" fmla="*/ 924814 h 1109781"/>
                <a:gd name="connsiteX20" fmla="*/ 9965263 w 10150230"/>
                <a:gd name="connsiteY20" fmla="*/ 1109781 h 1109781"/>
                <a:gd name="connsiteX21" fmla="*/ 9266670 w 10150230"/>
                <a:gd name="connsiteY21" fmla="*/ 1109781 h 1109781"/>
                <a:gd name="connsiteX22" fmla="*/ 8568078 w 10150230"/>
                <a:gd name="connsiteY22" fmla="*/ 1109781 h 1109781"/>
                <a:gd name="connsiteX23" fmla="*/ 7869485 w 10150230"/>
                <a:gd name="connsiteY23" fmla="*/ 1109781 h 1109781"/>
                <a:gd name="connsiteX24" fmla="*/ 7268696 w 10150230"/>
                <a:gd name="connsiteY24" fmla="*/ 1109781 h 1109781"/>
                <a:gd name="connsiteX25" fmla="*/ 6765709 w 10150230"/>
                <a:gd name="connsiteY25" fmla="*/ 1109781 h 1109781"/>
                <a:gd name="connsiteX26" fmla="*/ 6262722 w 10150230"/>
                <a:gd name="connsiteY26" fmla="*/ 1109781 h 1109781"/>
                <a:gd name="connsiteX27" fmla="*/ 5661933 w 10150230"/>
                <a:gd name="connsiteY27" fmla="*/ 1109781 h 1109781"/>
                <a:gd name="connsiteX28" fmla="*/ 4865537 w 10150230"/>
                <a:gd name="connsiteY28" fmla="*/ 1109781 h 1109781"/>
                <a:gd name="connsiteX29" fmla="*/ 4362551 w 10150230"/>
                <a:gd name="connsiteY29" fmla="*/ 1109781 h 1109781"/>
                <a:gd name="connsiteX30" fmla="*/ 3468352 w 10150230"/>
                <a:gd name="connsiteY30" fmla="*/ 1109781 h 1109781"/>
                <a:gd name="connsiteX31" fmla="*/ 2574154 w 10150230"/>
                <a:gd name="connsiteY31" fmla="*/ 1109781 h 1109781"/>
                <a:gd name="connsiteX32" fmla="*/ 2071167 w 10150230"/>
                <a:gd name="connsiteY32" fmla="*/ 1109781 h 1109781"/>
                <a:gd name="connsiteX33" fmla="*/ 1665983 w 10150230"/>
                <a:gd name="connsiteY33" fmla="*/ 1109781 h 1109781"/>
                <a:gd name="connsiteX34" fmla="*/ 967391 w 10150230"/>
                <a:gd name="connsiteY34" fmla="*/ 1109781 h 1109781"/>
                <a:gd name="connsiteX35" fmla="*/ 184967 w 10150230"/>
                <a:gd name="connsiteY35" fmla="*/ 1109781 h 1109781"/>
                <a:gd name="connsiteX36" fmla="*/ 0 w 10150230"/>
                <a:gd name="connsiteY36" fmla="*/ 924814 h 1109781"/>
                <a:gd name="connsiteX37" fmla="*/ 0 w 10150230"/>
                <a:gd name="connsiteY37" fmla="*/ 569687 h 1109781"/>
                <a:gd name="connsiteX38" fmla="*/ 0 w 10150230"/>
                <a:gd name="connsiteY38" fmla="*/ 184967 h 110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50230" h="1109781" extrusionOk="0">
                  <a:moveTo>
                    <a:pt x="0" y="184967"/>
                  </a:moveTo>
                  <a:cubicBezTo>
                    <a:pt x="15236" y="80255"/>
                    <a:pt x="82554" y="10536"/>
                    <a:pt x="184967" y="0"/>
                  </a:cubicBezTo>
                  <a:cubicBezTo>
                    <a:pt x="308717" y="-18825"/>
                    <a:pt x="458359" y="-1275"/>
                    <a:pt x="590151" y="0"/>
                  </a:cubicBezTo>
                  <a:cubicBezTo>
                    <a:pt x="721943" y="1275"/>
                    <a:pt x="834459" y="18951"/>
                    <a:pt x="995334" y="0"/>
                  </a:cubicBezTo>
                  <a:cubicBezTo>
                    <a:pt x="1156209" y="-18951"/>
                    <a:pt x="1411838" y="-1737"/>
                    <a:pt x="1596124" y="0"/>
                  </a:cubicBezTo>
                  <a:cubicBezTo>
                    <a:pt x="1780410" y="1737"/>
                    <a:pt x="2195814" y="37338"/>
                    <a:pt x="2490322" y="0"/>
                  </a:cubicBezTo>
                  <a:cubicBezTo>
                    <a:pt x="2784830" y="-37338"/>
                    <a:pt x="2742675" y="9513"/>
                    <a:pt x="2895506" y="0"/>
                  </a:cubicBezTo>
                  <a:cubicBezTo>
                    <a:pt x="3048337" y="-9513"/>
                    <a:pt x="3231687" y="-20051"/>
                    <a:pt x="3398493" y="0"/>
                  </a:cubicBezTo>
                  <a:cubicBezTo>
                    <a:pt x="3565299" y="20051"/>
                    <a:pt x="3712733" y="-3203"/>
                    <a:pt x="3901479" y="0"/>
                  </a:cubicBezTo>
                  <a:cubicBezTo>
                    <a:pt x="4090225" y="3203"/>
                    <a:pt x="4306664" y="-24897"/>
                    <a:pt x="4502269" y="0"/>
                  </a:cubicBezTo>
                  <a:cubicBezTo>
                    <a:pt x="4697874" y="24897"/>
                    <a:pt x="4989490" y="-425"/>
                    <a:pt x="5200862" y="0"/>
                  </a:cubicBezTo>
                  <a:cubicBezTo>
                    <a:pt x="5412234" y="425"/>
                    <a:pt x="5468944" y="7018"/>
                    <a:pt x="5606045" y="0"/>
                  </a:cubicBezTo>
                  <a:cubicBezTo>
                    <a:pt x="5743146" y="-7018"/>
                    <a:pt x="5968393" y="-2398"/>
                    <a:pt x="6109032" y="0"/>
                  </a:cubicBezTo>
                  <a:cubicBezTo>
                    <a:pt x="6249671" y="2398"/>
                    <a:pt x="6512749" y="3032"/>
                    <a:pt x="6905428" y="0"/>
                  </a:cubicBezTo>
                  <a:cubicBezTo>
                    <a:pt x="7298107" y="-3032"/>
                    <a:pt x="7393405" y="13549"/>
                    <a:pt x="7701823" y="0"/>
                  </a:cubicBezTo>
                  <a:cubicBezTo>
                    <a:pt x="8010242" y="-13549"/>
                    <a:pt x="8387496" y="3994"/>
                    <a:pt x="8596022" y="0"/>
                  </a:cubicBezTo>
                  <a:cubicBezTo>
                    <a:pt x="8804548" y="-3994"/>
                    <a:pt x="9565427" y="-8845"/>
                    <a:pt x="9965263" y="0"/>
                  </a:cubicBezTo>
                  <a:cubicBezTo>
                    <a:pt x="10067831" y="12263"/>
                    <a:pt x="10156065" y="80203"/>
                    <a:pt x="10150230" y="184967"/>
                  </a:cubicBezTo>
                  <a:cubicBezTo>
                    <a:pt x="10138351" y="289808"/>
                    <a:pt x="10154341" y="412610"/>
                    <a:pt x="10150230" y="562289"/>
                  </a:cubicBezTo>
                  <a:cubicBezTo>
                    <a:pt x="10146119" y="711968"/>
                    <a:pt x="10167676" y="756779"/>
                    <a:pt x="10150230" y="924814"/>
                  </a:cubicBezTo>
                  <a:cubicBezTo>
                    <a:pt x="10157013" y="1026819"/>
                    <a:pt x="10071034" y="1093103"/>
                    <a:pt x="9965263" y="1109781"/>
                  </a:cubicBezTo>
                  <a:cubicBezTo>
                    <a:pt x="9685916" y="1104832"/>
                    <a:pt x="9538607" y="1077848"/>
                    <a:pt x="9266670" y="1109781"/>
                  </a:cubicBezTo>
                  <a:cubicBezTo>
                    <a:pt x="8994733" y="1141714"/>
                    <a:pt x="8768944" y="1136834"/>
                    <a:pt x="8568078" y="1109781"/>
                  </a:cubicBezTo>
                  <a:cubicBezTo>
                    <a:pt x="8367212" y="1082728"/>
                    <a:pt x="8030310" y="1118201"/>
                    <a:pt x="7869485" y="1109781"/>
                  </a:cubicBezTo>
                  <a:cubicBezTo>
                    <a:pt x="7708660" y="1101361"/>
                    <a:pt x="7456344" y="1080028"/>
                    <a:pt x="7268696" y="1109781"/>
                  </a:cubicBezTo>
                  <a:cubicBezTo>
                    <a:pt x="7081048" y="1139534"/>
                    <a:pt x="6877551" y="1102094"/>
                    <a:pt x="6765709" y="1109781"/>
                  </a:cubicBezTo>
                  <a:cubicBezTo>
                    <a:pt x="6653867" y="1117468"/>
                    <a:pt x="6495111" y="1122062"/>
                    <a:pt x="6262722" y="1109781"/>
                  </a:cubicBezTo>
                  <a:cubicBezTo>
                    <a:pt x="6030333" y="1097500"/>
                    <a:pt x="5826652" y="1128255"/>
                    <a:pt x="5661933" y="1109781"/>
                  </a:cubicBezTo>
                  <a:cubicBezTo>
                    <a:pt x="5497214" y="1091307"/>
                    <a:pt x="5052468" y="1119957"/>
                    <a:pt x="4865537" y="1109781"/>
                  </a:cubicBezTo>
                  <a:cubicBezTo>
                    <a:pt x="4678606" y="1099605"/>
                    <a:pt x="4536432" y="1127516"/>
                    <a:pt x="4362551" y="1109781"/>
                  </a:cubicBezTo>
                  <a:cubicBezTo>
                    <a:pt x="4188670" y="1092046"/>
                    <a:pt x="3695496" y="1071038"/>
                    <a:pt x="3468352" y="1109781"/>
                  </a:cubicBezTo>
                  <a:cubicBezTo>
                    <a:pt x="3241208" y="1148524"/>
                    <a:pt x="2864780" y="1090949"/>
                    <a:pt x="2574154" y="1109781"/>
                  </a:cubicBezTo>
                  <a:cubicBezTo>
                    <a:pt x="2283528" y="1128613"/>
                    <a:pt x="2268034" y="1124785"/>
                    <a:pt x="2071167" y="1109781"/>
                  </a:cubicBezTo>
                  <a:cubicBezTo>
                    <a:pt x="1874300" y="1094777"/>
                    <a:pt x="1798588" y="1098021"/>
                    <a:pt x="1665983" y="1109781"/>
                  </a:cubicBezTo>
                  <a:cubicBezTo>
                    <a:pt x="1533378" y="1121541"/>
                    <a:pt x="1197162" y="1077397"/>
                    <a:pt x="967391" y="1109781"/>
                  </a:cubicBezTo>
                  <a:cubicBezTo>
                    <a:pt x="737620" y="1142165"/>
                    <a:pt x="548641" y="1070820"/>
                    <a:pt x="184967" y="1109781"/>
                  </a:cubicBezTo>
                  <a:cubicBezTo>
                    <a:pt x="98655" y="1115197"/>
                    <a:pt x="4619" y="1013244"/>
                    <a:pt x="0" y="924814"/>
                  </a:cubicBezTo>
                  <a:cubicBezTo>
                    <a:pt x="-13282" y="826386"/>
                    <a:pt x="-13889" y="694190"/>
                    <a:pt x="0" y="569687"/>
                  </a:cubicBezTo>
                  <a:cubicBezTo>
                    <a:pt x="13889" y="445184"/>
                    <a:pt x="229" y="266589"/>
                    <a:pt x="0" y="184967"/>
                  </a:cubicBezTo>
                  <a:close/>
                </a:path>
              </a:pathLst>
            </a:custGeom>
            <a:noFill/>
            <a:ln w="19050">
              <a:solidFill>
                <a:srgbClr val="8031E2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CA9C0410-E15E-1E08-9AA5-B66CCD467148}"/>
                </a:ext>
              </a:extLst>
            </p:cNvPr>
            <p:cNvSpPr/>
            <p:nvPr/>
          </p:nvSpPr>
          <p:spPr>
            <a:xfrm>
              <a:off x="689485" y="4296982"/>
              <a:ext cx="7092778" cy="982716"/>
            </a:xfrm>
            <a:custGeom>
              <a:avLst/>
              <a:gdLst>
                <a:gd name="connsiteX0" fmla="*/ 0 w 9457038"/>
                <a:gd name="connsiteY0" fmla="*/ 218386 h 1310288"/>
                <a:gd name="connsiteX1" fmla="*/ 218386 w 9457038"/>
                <a:gd name="connsiteY1" fmla="*/ 0 h 1310288"/>
                <a:gd name="connsiteX2" fmla="*/ 731847 w 9457038"/>
                <a:gd name="connsiteY2" fmla="*/ 0 h 1310288"/>
                <a:gd name="connsiteX3" fmla="*/ 1606119 w 9457038"/>
                <a:gd name="connsiteY3" fmla="*/ 0 h 1310288"/>
                <a:gd name="connsiteX4" fmla="*/ 2029378 w 9457038"/>
                <a:gd name="connsiteY4" fmla="*/ 0 h 1310288"/>
                <a:gd name="connsiteX5" fmla="*/ 2813447 w 9457038"/>
                <a:gd name="connsiteY5" fmla="*/ 0 h 1310288"/>
                <a:gd name="connsiteX6" fmla="*/ 3236706 w 9457038"/>
                <a:gd name="connsiteY6" fmla="*/ 0 h 1310288"/>
                <a:gd name="connsiteX7" fmla="*/ 3750167 w 9457038"/>
                <a:gd name="connsiteY7" fmla="*/ 0 h 1310288"/>
                <a:gd name="connsiteX8" fmla="*/ 4353831 w 9457038"/>
                <a:gd name="connsiteY8" fmla="*/ 0 h 1310288"/>
                <a:gd name="connsiteX9" fmla="*/ 4777090 w 9457038"/>
                <a:gd name="connsiteY9" fmla="*/ 0 h 1310288"/>
                <a:gd name="connsiteX10" fmla="*/ 5380754 w 9457038"/>
                <a:gd name="connsiteY10" fmla="*/ 0 h 1310288"/>
                <a:gd name="connsiteX11" fmla="*/ 5894215 w 9457038"/>
                <a:gd name="connsiteY11" fmla="*/ 0 h 1310288"/>
                <a:gd name="connsiteX12" fmla="*/ 6588082 w 9457038"/>
                <a:gd name="connsiteY12" fmla="*/ 0 h 1310288"/>
                <a:gd name="connsiteX13" fmla="*/ 7191745 w 9457038"/>
                <a:gd name="connsiteY13" fmla="*/ 0 h 1310288"/>
                <a:gd name="connsiteX14" fmla="*/ 7885612 w 9457038"/>
                <a:gd name="connsiteY14" fmla="*/ 0 h 1310288"/>
                <a:gd name="connsiteX15" fmla="*/ 9238652 w 9457038"/>
                <a:gd name="connsiteY15" fmla="*/ 0 h 1310288"/>
                <a:gd name="connsiteX16" fmla="*/ 9457038 w 9457038"/>
                <a:gd name="connsiteY16" fmla="*/ 218386 h 1310288"/>
                <a:gd name="connsiteX17" fmla="*/ 9457038 w 9457038"/>
                <a:gd name="connsiteY17" fmla="*/ 637674 h 1310288"/>
                <a:gd name="connsiteX18" fmla="*/ 9457038 w 9457038"/>
                <a:gd name="connsiteY18" fmla="*/ 1091902 h 1310288"/>
                <a:gd name="connsiteX19" fmla="*/ 9238652 w 9457038"/>
                <a:gd name="connsiteY19" fmla="*/ 1310288 h 1310288"/>
                <a:gd name="connsiteX20" fmla="*/ 8454583 w 9457038"/>
                <a:gd name="connsiteY20" fmla="*/ 1310288 h 1310288"/>
                <a:gd name="connsiteX21" fmla="*/ 7670513 w 9457038"/>
                <a:gd name="connsiteY21" fmla="*/ 1310288 h 1310288"/>
                <a:gd name="connsiteX22" fmla="*/ 6796242 w 9457038"/>
                <a:gd name="connsiteY22" fmla="*/ 1310288 h 1310288"/>
                <a:gd name="connsiteX23" fmla="*/ 6012172 w 9457038"/>
                <a:gd name="connsiteY23" fmla="*/ 1310288 h 1310288"/>
                <a:gd name="connsiteX24" fmla="*/ 5588914 w 9457038"/>
                <a:gd name="connsiteY24" fmla="*/ 1310288 h 1310288"/>
                <a:gd name="connsiteX25" fmla="*/ 5165655 w 9457038"/>
                <a:gd name="connsiteY25" fmla="*/ 1310288 h 1310288"/>
                <a:gd name="connsiteX26" fmla="*/ 4561991 w 9457038"/>
                <a:gd name="connsiteY26" fmla="*/ 1310288 h 1310288"/>
                <a:gd name="connsiteX27" fmla="*/ 4048530 w 9457038"/>
                <a:gd name="connsiteY27" fmla="*/ 1310288 h 1310288"/>
                <a:gd name="connsiteX28" fmla="*/ 3174258 w 9457038"/>
                <a:gd name="connsiteY28" fmla="*/ 1310288 h 1310288"/>
                <a:gd name="connsiteX29" fmla="*/ 2480391 w 9457038"/>
                <a:gd name="connsiteY29" fmla="*/ 1310288 h 1310288"/>
                <a:gd name="connsiteX30" fmla="*/ 1606119 w 9457038"/>
                <a:gd name="connsiteY30" fmla="*/ 1310288 h 1310288"/>
                <a:gd name="connsiteX31" fmla="*/ 1182861 w 9457038"/>
                <a:gd name="connsiteY31" fmla="*/ 1310288 h 1310288"/>
                <a:gd name="connsiteX32" fmla="*/ 218386 w 9457038"/>
                <a:gd name="connsiteY32" fmla="*/ 1310288 h 1310288"/>
                <a:gd name="connsiteX33" fmla="*/ 0 w 9457038"/>
                <a:gd name="connsiteY33" fmla="*/ 1091902 h 1310288"/>
                <a:gd name="connsiteX34" fmla="*/ 0 w 9457038"/>
                <a:gd name="connsiteY34" fmla="*/ 681349 h 1310288"/>
                <a:gd name="connsiteX35" fmla="*/ 0 w 9457038"/>
                <a:gd name="connsiteY35" fmla="*/ 218386 h 131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457038" h="1310288" fill="none" extrusionOk="0">
                  <a:moveTo>
                    <a:pt x="0" y="218386"/>
                  </a:moveTo>
                  <a:cubicBezTo>
                    <a:pt x="7715" y="79423"/>
                    <a:pt x="100270" y="-1792"/>
                    <a:pt x="218386" y="0"/>
                  </a:cubicBezTo>
                  <a:cubicBezTo>
                    <a:pt x="410127" y="18295"/>
                    <a:pt x="552330" y="1531"/>
                    <a:pt x="731847" y="0"/>
                  </a:cubicBezTo>
                  <a:cubicBezTo>
                    <a:pt x="911364" y="-1531"/>
                    <a:pt x="1374310" y="-26003"/>
                    <a:pt x="1606119" y="0"/>
                  </a:cubicBezTo>
                  <a:cubicBezTo>
                    <a:pt x="1837928" y="26003"/>
                    <a:pt x="1878705" y="11371"/>
                    <a:pt x="2029378" y="0"/>
                  </a:cubicBezTo>
                  <a:cubicBezTo>
                    <a:pt x="2180051" y="-11371"/>
                    <a:pt x="2539483" y="11219"/>
                    <a:pt x="2813447" y="0"/>
                  </a:cubicBezTo>
                  <a:cubicBezTo>
                    <a:pt x="3087411" y="-11219"/>
                    <a:pt x="3121271" y="12620"/>
                    <a:pt x="3236706" y="0"/>
                  </a:cubicBezTo>
                  <a:cubicBezTo>
                    <a:pt x="3352141" y="-12620"/>
                    <a:pt x="3558515" y="-14181"/>
                    <a:pt x="3750167" y="0"/>
                  </a:cubicBezTo>
                  <a:cubicBezTo>
                    <a:pt x="3941819" y="14181"/>
                    <a:pt x="4107404" y="-15846"/>
                    <a:pt x="4353831" y="0"/>
                  </a:cubicBezTo>
                  <a:cubicBezTo>
                    <a:pt x="4600258" y="15846"/>
                    <a:pt x="4571885" y="-1298"/>
                    <a:pt x="4777090" y="0"/>
                  </a:cubicBezTo>
                  <a:cubicBezTo>
                    <a:pt x="4982295" y="1298"/>
                    <a:pt x="5180027" y="7502"/>
                    <a:pt x="5380754" y="0"/>
                  </a:cubicBezTo>
                  <a:cubicBezTo>
                    <a:pt x="5581481" y="-7502"/>
                    <a:pt x="5756200" y="4919"/>
                    <a:pt x="5894215" y="0"/>
                  </a:cubicBezTo>
                  <a:cubicBezTo>
                    <a:pt x="6032230" y="-4919"/>
                    <a:pt x="6421525" y="-14444"/>
                    <a:pt x="6588082" y="0"/>
                  </a:cubicBezTo>
                  <a:cubicBezTo>
                    <a:pt x="6754639" y="14444"/>
                    <a:pt x="7023835" y="-12258"/>
                    <a:pt x="7191745" y="0"/>
                  </a:cubicBezTo>
                  <a:cubicBezTo>
                    <a:pt x="7359655" y="12258"/>
                    <a:pt x="7549582" y="18644"/>
                    <a:pt x="7885612" y="0"/>
                  </a:cubicBezTo>
                  <a:cubicBezTo>
                    <a:pt x="8221642" y="-18644"/>
                    <a:pt x="8672586" y="-6070"/>
                    <a:pt x="9238652" y="0"/>
                  </a:cubicBezTo>
                  <a:cubicBezTo>
                    <a:pt x="9363878" y="23570"/>
                    <a:pt x="9470158" y="83772"/>
                    <a:pt x="9457038" y="218386"/>
                  </a:cubicBezTo>
                  <a:cubicBezTo>
                    <a:pt x="9447140" y="341179"/>
                    <a:pt x="9437919" y="446137"/>
                    <a:pt x="9457038" y="637674"/>
                  </a:cubicBezTo>
                  <a:cubicBezTo>
                    <a:pt x="9476157" y="829211"/>
                    <a:pt x="9478462" y="877523"/>
                    <a:pt x="9457038" y="1091902"/>
                  </a:cubicBezTo>
                  <a:cubicBezTo>
                    <a:pt x="9446091" y="1220724"/>
                    <a:pt x="9353050" y="1305870"/>
                    <a:pt x="9238652" y="1310288"/>
                  </a:cubicBezTo>
                  <a:cubicBezTo>
                    <a:pt x="9002303" y="1276268"/>
                    <a:pt x="8616390" y="1290278"/>
                    <a:pt x="8454583" y="1310288"/>
                  </a:cubicBezTo>
                  <a:cubicBezTo>
                    <a:pt x="8292776" y="1330298"/>
                    <a:pt x="7928102" y="1316014"/>
                    <a:pt x="7670513" y="1310288"/>
                  </a:cubicBezTo>
                  <a:cubicBezTo>
                    <a:pt x="7412924" y="1304563"/>
                    <a:pt x="7063534" y="1308711"/>
                    <a:pt x="6796242" y="1310288"/>
                  </a:cubicBezTo>
                  <a:cubicBezTo>
                    <a:pt x="6528950" y="1311865"/>
                    <a:pt x="6223658" y="1341508"/>
                    <a:pt x="6012172" y="1310288"/>
                  </a:cubicBezTo>
                  <a:cubicBezTo>
                    <a:pt x="5800686" y="1279069"/>
                    <a:pt x="5715862" y="1301616"/>
                    <a:pt x="5588914" y="1310288"/>
                  </a:cubicBezTo>
                  <a:cubicBezTo>
                    <a:pt x="5461966" y="1318960"/>
                    <a:pt x="5260660" y="1303936"/>
                    <a:pt x="5165655" y="1310288"/>
                  </a:cubicBezTo>
                  <a:cubicBezTo>
                    <a:pt x="5070650" y="1316640"/>
                    <a:pt x="4724230" y="1333831"/>
                    <a:pt x="4561991" y="1310288"/>
                  </a:cubicBezTo>
                  <a:cubicBezTo>
                    <a:pt x="4399752" y="1286745"/>
                    <a:pt x="4228572" y="1322024"/>
                    <a:pt x="4048530" y="1310288"/>
                  </a:cubicBezTo>
                  <a:cubicBezTo>
                    <a:pt x="3868488" y="1298552"/>
                    <a:pt x="3592150" y="1277810"/>
                    <a:pt x="3174258" y="1310288"/>
                  </a:cubicBezTo>
                  <a:cubicBezTo>
                    <a:pt x="2756366" y="1342766"/>
                    <a:pt x="2722253" y="1300003"/>
                    <a:pt x="2480391" y="1310288"/>
                  </a:cubicBezTo>
                  <a:cubicBezTo>
                    <a:pt x="2238529" y="1320573"/>
                    <a:pt x="1825981" y="1332401"/>
                    <a:pt x="1606119" y="1310288"/>
                  </a:cubicBezTo>
                  <a:cubicBezTo>
                    <a:pt x="1386257" y="1288175"/>
                    <a:pt x="1270133" y="1319433"/>
                    <a:pt x="1182861" y="1310288"/>
                  </a:cubicBezTo>
                  <a:cubicBezTo>
                    <a:pt x="1095589" y="1301143"/>
                    <a:pt x="511024" y="1288803"/>
                    <a:pt x="218386" y="1310288"/>
                  </a:cubicBezTo>
                  <a:cubicBezTo>
                    <a:pt x="96829" y="1326563"/>
                    <a:pt x="18933" y="1213756"/>
                    <a:pt x="0" y="1091902"/>
                  </a:cubicBezTo>
                  <a:cubicBezTo>
                    <a:pt x="-20082" y="914378"/>
                    <a:pt x="-9799" y="870872"/>
                    <a:pt x="0" y="681349"/>
                  </a:cubicBezTo>
                  <a:cubicBezTo>
                    <a:pt x="9799" y="491826"/>
                    <a:pt x="-19292" y="380275"/>
                    <a:pt x="0" y="218386"/>
                  </a:cubicBezTo>
                  <a:close/>
                </a:path>
                <a:path w="9457038" h="1310288" stroke="0" extrusionOk="0">
                  <a:moveTo>
                    <a:pt x="0" y="218386"/>
                  </a:moveTo>
                  <a:cubicBezTo>
                    <a:pt x="6514" y="96681"/>
                    <a:pt x="97355" y="17099"/>
                    <a:pt x="218386" y="0"/>
                  </a:cubicBezTo>
                  <a:cubicBezTo>
                    <a:pt x="338982" y="11388"/>
                    <a:pt x="545159" y="-4705"/>
                    <a:pt x="641645" y="0"/>
                  </a:cubicBezTo>
                  <a:cubicBezTo>
                    <a:pt x="738131" y="4705"/>
                    <a:pt x="876824" y="-13790"/>
                    <a:pt x="1064903" y="0"/>
                  </a:cubicBezTo>
                  <a:cubicBezTo>
                    <a:pt x="1252982" y="13790"/>
                    <a:pt x="1524377" y="-27700"/>
                    <a:pt x="1668567" y="0"/>
                  </a:cubicBezTo>
                  <a:cubicBezTo>
                    <a:pt x="1812757" y="27700"/>
                    <a:pt x="2260090" y="-3165"/>
                    <a:pt x="2542839" y="0"/>
                  </a:cubicBezTo>
                  <a:cubicBezTo>
                    <a:pt x="2825588" y="3165"/>
                    <a:pt x="2768814" y="21019"/>
                    <a:pt x="2966098" y="0"/>
                  </a:cubicBezTo>
                  <a:cubicBezTo>
                    <a:pt x="3163382" y="-21019"/>
                    <a:pt x="3315562" y="10395"/>
                    <a:pt x="3479559" y="0"/>
                  </a:cubicBezTo>
                  <a:cubicBezTo>
                    <a:pt x="3643556" y="-10395"/>
                    <a:pt x="3800515" y="-6994"/>
                    <a:pt x="3993020" y="0"/>
                  </a:cubicBezTo>
                  <a:cubicBezTo>
                    <a:pt x="4185525" y="6994"/>
                    <a:pt x="4384783" y="6521"/>
                    <a:pt x="4596684" y="0"/>
                  </a:cubicBezTo>
                  <a:cubicBezTo>
                    <a:pt x="4808585" y="-6521"/>
                    <a:pt x="5113630" y="-2587"/>
                    <a:pt x="5290551" y="0"/>
                  </a:cubicBezTo>
                  <a:cubicBezTo>
                    <a:pt x="5467472" y="2587"/>
                    <a:pt x="5522547" y="-7080"/>
                    <a:pt x="5713810" y="0"/>
                  </a:cubicBezTo>
                  <a:cubicBezTo>
                    <a:pt x="5905073" y="7080"/>
                    <a:pt x="5998859" y="-16746"/>
                    <a:pt x="6227271" y="0"/>
                  </a:cubicBezTo>
                  <a:cubicBezTo>
                    <a:pt x="6455683" y="16746"/>
                    <a:pt x="6843346" y="-21051"/>
                    <a:pt x="7011340" y="0"/>
                  </a:cubicBezTo>
                  <a:cubicBezTo>
                    <a:pt x="7179334" y="21051"/>
                    <a:pt x="7474370" y="36247"/>
                    <a:pt x="7795409" y="0"/>
                  </a:cubicBezTo>
                  <a:cubicBezTo>
                    <a:pt x="8116448" y="-36247"/>
                    <a:pt x="8587980" y="33081"/>
                    <a:pt x="9238652" y="0"/>
                  </a:cubicBezTo>
                  <a:cubicBezTo>
                    <a:pt x="9366353" y="-18844"/>
                    <a:pt x="9451321" y="92584"/>
                    <a:pt x="9457038" y="218386"/>
                  </a:cubicBezTo>
                  <a:cubicBezTo>
                    <a:pt x="9464750" y="347226"/>
                    <a:pt x="9475800" y="530849"/>
                    <a:pt x="9457038" y="663879"/>
                  </a:cubicBezTo>
                  <a:cubicBezTo>
                    <a:pt x="9438276" y="796909"/>
                    <a:pt x="9451487" y="908738"/>
                    <a:pt x="9457038" y="1091902"/>
                  </a:cubicBezTo>
                  <a:cubicBezTo>
                    <a:pt x="9448052" y="1210018"/>
                    <a:pt x="9368544" y="1320941"/>
                    <a:pt x="9238652" y="1310288"/>
                  </a:cubicBezTo>
                  <a:cubicBezTo>
                    <a:pt x="8948503" y="1312085"/>
                    <a:pt x="8754670" y="1321644"/>
                    <a:pt x="8544785" y="1310288"/>
                  </a:cubicBezTo>
                  <a:cubicBezTo>
                    <a:pt x="8334900" y="1298932"/>
                    <a:pt x="7971477" y="1347669"/>
                    <a:pt x="7670513" y="1310288"/>
                  </a:cubicBezTo>
                  <a:cubicBezTo>
                    <a:pt x="7369549" y="1272907"/>
                    <a:pt x="7162967" y="1335281"/>
                    <a:pt x="6976647" y="1310288"/>
                  </a:cubicBezTo>
                  <a:cubicBezTo>
                    <a:pt x="6790327" y="1285295"/>
                    <a:pt x="6573374" y="1339834"/>
                    <a:pt x="6282780" y="1310288"/>
                  </a:cubicBezTo>
                  <a:cubicBezTo>
                    <a:pt x="5992186" y="1280742"/>
                    <a:pt x="5978384" y="1304328"/>
                    <a:pt x="5679116" y="1310288"/>
                  </a:cubicBezTo>
                  <a:cubicBezTo>
                    <a:pt x="5379848" y="1316248"/>
                    <a:pt x="5376048" y="1298377"/>
                    <a:pt x="5165655" y="1310288"/>
                  </a:cubicBezTo>
                  <a:cubicBezTo>
                    <a:pt x="4955262" y="1322199"/>
                    <a:pt x="4902487" y="1301946"/>
                    <a:pt x="4652194" y="1310288"/>
                  </a:cubicBezTo>
                  <a:cubicBezTo>
                    <a:pt x="4401901" y="1318630"/>
                    <a:pt x="4197467" y="1280573"/>
                    <a:pt x="4048530" y="1310288"/>
                  </a:cubicBezTo>
                  <a:cubicBezTo>
                    <a:pt x="3899593" y="1340003"/>
                    <a:pt x="3564786" y="1327514"/>
                    <a:pt x="3264460" y="1310288"/>
                  </a:cubicBezTo>
                  <a:cubicBezTo>
                    <a:pt x="2964134" y="1293063"/>
                    <a:pt x="2928769" y="1319399"/>
                    <a:pt x="2750999" y="1310288"/>
                  </a:cubicBezTo>
                  <a:cubicBezTo>
                    <a:pt x="2573229" y="1301177"/>
                    <a:pt x="2243382" y="1299423"/>
                    <a:pt x="1876727" y="1310288"/>
                  </a:cubicBezTo>
                  <a:cubicBezTo>
                    <a:pt x="1510072" y="1321153"/>
                    <a:pt x="1390244" y="1275112"/>
                    <a:pt x="1002455" y="1310288"/>
                  </a:cubicBezTo>
                  <a:cubicBezTo>
                    <a:pt x="614666" y="1345464"/>
                    <a:pt x="588535" y="1293527"/>
                    <a:pt x="218386" y="1310288"/>
                  </a:cubicBezTo>
                  <a:cubicBezTo>
                    <a:pt x="101842" y="1332382"/>
                    <a:pt x="9819" y="1213398"/>
                    <a:pt x="0" y="1091902"/>
                  </a:cubicBezTo>
                  <a:cubicBezTo>
                    <a:pt x="-10059" y="968412"/>
                    <a:pt x="-16523" y="781450"/>
                    <a:pt x="0" y="637674"/>
                  </a:cubicBezTo>
                  <a:cubicBezTo>
                    <a:pt x="16523" y="493898"/>
                    <a:pt x="3908" y="338604"/>
                    <a:pt x="0" y="218386"/>
                  </a:cubicBezTo>
                  <a:close/>
                </a:path>
              </a:pathLst>
            </a:custGeom>
            <a:solidFill>
              <a:srgbClr val="8031E2">
                <a:alpha val="80000"/>
              </a:srgbClr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5E107E66-B179-2778-5C46-76AAD9133E68}"/>
                </a:ext>
              </a:extLst>
            </p:cNvPr>
            <p:cNvSpPr txBox="1"/>
            <p:nvPr/>
          </p:nvSpPr>
          <p:spPr>
            <a:xfrm>
              <a:off x="552046" y="4405695"/>
              <a:ext cx="73441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Em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thích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hình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ảnh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nào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 trong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bài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? </a:t>
              </a:r>
              <a:r>
                <a:rPr lang="vi-VN" sz="4267" dirty="0" err="1">
                  <a:solidFill>
                    <a:prstClr val="white"/>
                  </a:solidFill>
                  <a:latin typeface="Calibri"/>
                </a:rPr>
                <a:t>Vì</a:t>
              </a:r>
              <a:r>
                <a:rPr lang="vi-VN" sz="4267" dirty="0">
                  <a:solidFill>
                    <a:prstClr val="white"/>
                  </a:solidFill>
                  <a:latin typeface="Calibri"/>
                </a:rPr>
                <a:t> sao?</a:t>
              </a:r>
              <a:endParaRPr lang="en-US" sz="4267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D969F532-05DC-C3E9-65A2-92A69B22B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952" t="35570" r="49999" b="37592"/>
            <a:stretch/>
          </p:blipFill>
          <p:spPr>
            <a:xfrm>
              <a:off x="164173" y="3852764"/>
              <a:ext cx="555774" cy="783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8550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877E-6 L -0.07414 -0.0626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-31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FEA"/>
        </a:solidFill>
        <a:effectLst/>
      </p:bgPr>
    </p:bg>
    <p:spTree>
      <p:nvGrpSpPr>
        <p:cNvPr id="1" name="Shape 6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3" name="Google Shape;6823;p43"/>
          <p:cNvGrpSpPr/>
          <p:nvPr/>
        </p:nvGrpSpPr>
        <p:grpSpPr>
          <a:xfrm>
            <a:off x="8417751" y="719336"/>
            <a:ext cx="1219204" cy="876297"/>
            <a:chOff x="4797000" y="1750925"/>
            <a:chExt cx="342550" cy="246400"/>
          </a:xfrm>
        </p:grpSpPr>
        <p:sp>
          <p:nvSpPr>
            <p:cNvPr id="6824" name="Google Shape;6824;p4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27" name="Google Shape;6827;p43"/>
          <p:cNvGrpSpPr/>
          <p:nvPr/>
        </p:nvGrpSpPr>
        <p:grpSpPr>
          <a:xfrm flipH="1">
            <a:off x="10069472" y="1870243"/>
            <a:ext cx="890064" cy="868776"/>
            <a:chOff x="271054" y="174557"/>
            <a:chExt cx="667548" cy="651582"/>
          </a:xfrm>
        </p:grpSpPr>
        <p:sp>
          <p:nvSpPr>
            <p:cNvPr id="6828" name="Google Shape;6828;p43"/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CB85D47-FAFD-B095-5FB1-C2C6078B253C}"/>
              </a:ext>
            </a:extLst>
          </p:cNvPr>
          <p:cNvSpPr txBox="1"/>
          <p:nvPr/>
        </p:nvSpPr>
        <p:spPr>
          <a:xfrm>
            <a:off x="950692" y="1109425"/>
            <a:ext cx="879124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15333" dirty="0">
                <a:solidFill>
                  <a:srgbClr val="FF7C09"/>
                </a:solidFill>
                <a:latin typeface="+mj-lt"/>
              </a:rPr>
              <a:t>VẬN DỤNG</a:t>
            </a:r>
            <a:endParaRPr lang="en-US" sz="15333" dirty="0">
              <a:solidFill>
                <a:srgbClr val="FF7C09"/>
              </a:solidFill>
              <a:latin typeface="SVN-Poky's"/>
            </a:endParaRPr>
          </a:p>
        </p:txBody>
      </p:sp>
      <p:pic>
        <p:nvPicPr>
          <p:cNvPr id="11" name="Hình ảnh 10" descr="Ảnh có chứa công cụ viết, văn phòng phẩm&#10;&#10;Mô tả được tạo tự động">
            <a:extLst>
              <a:ext uri="{FF2B5EF4-FFF2-40B4-BE49-F238E27FC236}">
                <a16:creationId xmlns:a16="http://schemas.microsoft.com/office/drawing/2014/main" id="{9858186A-2F0E-7203-CAD0-B208487D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9" t="16177" r="63334" b="30864"/>
          <a:stretch/>
        </p:blipFill>
        <p:spPr>
          <a:xfrm>
            <a:off x="8472065" y="2910125"/>
            <a:ext cx="2878692" cy="3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5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005332E8-4BED-3C8A-313F-0283F5C8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2" y="1347724"/>
            <a:ext cx="4286515" cy="47467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810B6E1-9A6F-1C7C-7444-DE5534024291}"/>
              </a:ext>
            </a:extLst>
          </p:cNvPr>
          <p:cNvSpPr txBox="1"/>
          <p:nvPr/>
        </p:nvSpPr>
        <p:spPr>
          <a:xfrm>
            <a:off x="4193818" y="900250"/>
            <a:ext cx="67943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002060"/>
                </a:solidFill>
                <a:latin typeface="Calibri"/>
              </a:rPr>
              <a:t>Thi</a:t>
            </a:r>
            <a:r>
              <a:rPr lang="en-US" sz="5333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002060"/>
                </a:solidFill>
                <a:latin typeface="Calibri"/>
              </a:rPr>
              <a:t>đua</a:t>
            </a:r>
            <a:r>
              <a:rPr lang="en-US" sz="5333" b="1" dirty="0">
                <a:solidFill>
                  <a:srgbClr val="002060"/>
                </a:solidFill>
                <a:latin typeface="Calibri"/>
              </a:rPr>
              <a:t> đ</a:t>
            </a:r>
            <a:r>
              <a:rPr lang="vi-VN" sz="5333" b="1" dirty="0" err="1">
                <a:solidFill>
                  <a:srgbClr val="002060"/>
                </a:solidFill>
                <a:latin typeface="Calibri"/>
              </a:rPr>
              <a:t>ọc</a:t>
            </a:r>
            <a:r>
              <a:rPr lang="vi-VN" sz="5333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vi-VN" sz="5333" b="1" dirty="0" err="1">
                <a:solidFill>
                  <a:srgbClr val="002060"/>
                </a:solidFill>
                <a:latin typeface="Calibri"/>
              </a:rPr>
              <a:t>thuộc</a:t>
            </a:r>
            <a:r>
              <a:rPr lang="vi-VN" sz="5333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vi-VN" sz="5333" b="1" dirty="0" err="1">
                <a:solidFill>
                  <a:srgbClr val="002060"/>
                </a:solidFill>
                <a:latin typeface="Calibri"/>
              </a:rPr>
              <a:t>lòng</a:t>
            </a:r>
            <a:r>
              <a:rPr lang="vi-VN" sz="5333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vi-VN" sz="5333" b="1" dirty="0" err="1">
                <a:solidFill>
                  <a:srgbClr val="002060"/>
                </a:solidFill>
                <a:latin typeface="Calibri"/>
              </a:rPr>
              <a:t>khổ</a:t>
            </a:r>
            <a:r>
              <a:rPr lang="vi-VN" sz="5333" b="1" dirty="0">
                <a:solidFill>
                  <a:srgbClr val="002060"/>
                </a:solidFill>
                <a:latin typeface="Calibri"/>
              </a:rPr>
              <a:t> thơ em </a:t>
            </a:r>
            <a:r>
              <a:rPr lang="vi-VN" sz="5333" b="1" dirty="0" err="1">
                <a:solidFill>
                  <a:srgbClr val="002060"/>
                </a:solidFill>
                <a:latin typeface="Calibri"/>
              </a:rPr>
              <a:t>thích</a:t>
            </a:r>
            <a:r>
              <a:rPr lang="vi-VN" sz="5333" b="1" dirty="0">
                <a:solidFill>
                  <a:srgbClr val="002060"/>
                </a:solidFill>
                <a:latin typeface="Calibri"/>
              </a:rPr>
              <a:t>.</a:t>
            </a:r>
            <a:endParaRPr lang="en-US" sz="5333" b="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2285C5A-AF3F-FDB8-7B33-B49EBB71ABE4}"/>
              </a:ext>
            </a:extLst>
          </p:cNvPr>
          <p:cNvGrpSpPr/>
          <p:nvPr/>
        </p:nvGrpSpPr>
        <p:grpSpPr>
          <a:xfrm>
            <a:off x="4954580" y="2838547"/>
            <a:ext cx="6019800" cy="2923888"/>
            <a:chOff x="-791265" y="2180279"/>
            <a:chExt cx="4505326" cy="2324560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89B14E02-C6A2-2C50-C00B-0C2E11749BC6}"/>
                </a:ext>
              </a:extLst>
            </p:cNvPr>
            <p:cNvSpPr/>
            <p:nvPr/>
          </p:nvSpPr>
          <p:spPr>
            <a:xfrm>
              <a:off x="-791265" y="2180279"/>
              <a:ext cx="4505326" cy="1995695"/>
            </a:xfrm>
            <a:custGeom>
              <a:avLst/>
              <a:gdLst>
                <a:gd name="connsiteX0" fmla="*/ 0 w 6019800"/>
                <a:gd name="connsiteY0" fmla="*/ 418381 h 2510234"/>
                <a:gd name="connsiteX1" fmla="*/ 418381 w 6019800"/>
                <a:gd name="connsiteY1" fmla="*/ 0 h 2510234"/>
                <a:gd name="connsiteX2" fmla="*/ 910770 w 6019800"/>
                <a:gd name="connsiteY2" fmla="*/ 0 h 2510234"/>
                <a:gd name="connsiteX3" fmla="*/ 1403158 w 6019800"/>
                <a:gd name="connsiteY3" fmla="*/ 0 h 2510234"/>
                <a:gd name="connsiteX4" fmla="*/ 1999208 w 6019800"/>
                <a:gd name="connsiteY4" fmla="*/ 0 h 2510234"/>
                <a:gd name="connsiteX5" fmla="*/ 2750748 w 6019800"/>
                <a:gd name="connsiteY5" fmla="*/ 0 h 2510234"/>
                <a:gd name="connsiteX6" fmla="*/ 3243137 w 6019800"/>
                <a:gd name="connsiteY6" fmla="*/ 0 h 2510234"/>
                <a:gd name="connsiteX7" fmla="*/ 3787356 w 6019800"/>
                <a:gd name="connsiteY7" fmla="*/ 0 h 2510234"/>
                <a:gd name="connsiteX8" fmla="*/ 4331575 w 6019800"/>
                <a:gd name="connsiteY8" fmla="*/ 0 h 2510234"/>
                <a:gd name="connsiteX9" fmla="*/ 4927624 w 6019800"/>
                <a:gd name="connsiteY9" fmla="*/ 0 h 2510234"/>
                <a:gd name="connsiteX10" fmla="*/ 5601419 w 6019800"/>
                <a:gd name="connsiteY10" fmla="*/ 0 h 2510234"/>
                <a:gd name="connsiteX11" fmla="*/ 6019800 w 6019800"/>
                <a:gd name="connsiteY11" fmla="*/ 418381 h 2510234"/>
                <a:gd name="connsiteX12" fmla="*/ 6019800 w 6019800"/>
                <a:gd name="connsiteY12" fmla="*/ 992940 h 2510234"/>
                <a:gd name="connsiteX13" fmla="*/ 6019800 w 6019800"/>
                <a:gd name="connsiteY13" fmla="*/ 1567498 h 2510234"/>
                <a:gd name="connsiteX14" fmla="*/ 6019800 w 6019800"/>
                <a:gd name="connsiteY14" fmla="*/ 2091853 h 2510234"/>
                <a:gd name="connsiteX15" fmla="*/ 5601419 w 6019800"/>
                <a:gd name="connsiteY15" fmla="*/ 2510234 h 2510234"/>
                <a:gd name="connsiteX16" fmla="*/ 4901709 w 6019800"/>
                <a:gd name="connsiteY16" fmla="*/ 2510234 h 2510234"/>
                <a:gd name="connsiteX17" fmla="*/ 4305660 w 6019800"/>
                <a:gd name="connsiteY17" fmla="*/ 2510234 h 2510234"/>
                <a:gd name="connsiteX18" fmla="*/ 3605949 w 6019800"/>
                <a:gd name="connsiteY18" fmla="*/ 2510234 h 2510234"/>
                <a:gd name="connsiteX19" fmla="*/ 2906239 w 6019800"/>
                <a:gd name="connsiteY19" fmla="*/ 2510234 h 2510234"/>
                <a:gd name="connsiteX20" fmla="*/ 2154699 w 6019800"/>
                <a:gd name="connsiteY20" fmla="*/ 2510234 h 2510234"/>
                <a:gd name="connsiteX21" fmla="*/ 1403158 w 6019800"/>
                <a:gd name="connsiteY21" fmla="*/ 2510234 h 2510234"/>
                <a:gd name="connsiteX22" fmla="*/ 418381 w 6019800"/>
                <a:gd name="connsiteY22" fmla="*/ 2510234 h 2510234"/>
                <a:gd name="connsiteX23" fmla="*/ 0 w 6019800"/>
                <a:gd name="connsiteY23" fmla="*/ 2091853 h 2510234"/>
                <a:gd name="connsiteX24" fmla="*/ 0 w 6019800"/>
                <a:gd name="connsiteY24" fmla="*/ 1550764 h 2510234"/>
                <a:gd name="connsiteX25" fmla="*/ 0 w 6019800"/>
                <a:gd name="connsiteY25" fmla="*/ 1026409 h 2510234"/>
                <a:gd name="connsiteX26" fmla="*/ 0 w 6019800"/>
                <a:gd name="connsiteY26" fmla="*/ 418381 h 251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19800" h="2510234" extrusionOk="0">
                  <a:moveTo>
                    <a:pt x="0" y="418381"/>
                  </a:moveTo>
                  <a:cubicBezTo>
                    <a:pt x="32781" y="181812"/>
                    <a:pt x="186687" y="25643"/>
                    <a:pt x="418381" y="0"/>
                  </a:cubicBezTo>
                  <a:cubicBezTo>
                    <a:pt x="590894" y="15488"/>
                    <a:pt x="690209" y="-2407"/>
                    <a:pt x="910770" y="0"/>
                  </a:cubicBezTo>
                  <a:cubicBezTo>
                    <a:pt x="1131331" y="2407"/>
                    <a:pt x="1247135" y="23674"/>
                    <a:pt x="1403158" y="0"/>
                  </a:cubicBezTo>
                  <a:cubicBezTo>
                    <a:pt x="1559181" y="-23674"/>
                    <a:pt x="1721348" y="8473"/>
                    <a:pt x="1999208" y="0"/>
                  </a:cubicBezTo>
                  <a:cubicBezTo>
                    <a:pt x="2277068" y="-8473"/>
                    <a:pt x="2572397" y="-31482"/>
                    <a:pt x="2750748" y="0"/>
                  </a:cubicBezTo>
                  <a:cubicBezTo>
                    <a:pt x="2929099" y="31482"/>
                    <a:pt x="3080510" y="23190"/>
                    <a:pt x="3243137" y="0"/>
                  </a:cubicBezTo>
                  <a:cubicBezTo>
                    <a:pt x="3405764" y="-23190"/>
                    <a:pt x="3600032" y="-17407"/>
                    <a:pt x="3787356" y="0"/>
                  </a:cubicBezTo>
                  <a:cubicBezTo>
                    <a:pt x="3974680" y="17407"/>
                    <a:pt x="4118241" y="-9940"/>
                    <a:pt x="4331575" y="0"/>
                  </a:cubicBezTo>
                  <a:cubicBezTo>
                    <a:pt x="4544909" y="9940"/>
                    <a:pt x="4760483" y="-18942"/>
                    <a:pt x="4927624" y="0"/>
                  </a:cubicBezTo>
                  <a:cubicBezTo>
                    <a:pt x="5094765" y="18942"/>
                    <a:pt x="5328995" y="17103"/>
                    <a:pt x="5601419" y="0"/>
                  </a:cubicBezTo>
                  <a:cubicBezTo>
                    <a:pt x="5816428" y="-1279"/>
                    <a:pt x="6067620" y="175927"/>
                    <a:pt x="6019800" y="418381"/>
                  </a:cubicBezTo>
                  <a:cubicBezTo>
                    <a:pt x="5991421" y="583523"/>
                    <a:pt x="5999976" y="859627"/>
                    <a:pt x="6019800" y="992940"/>
                  </a:cubicBezTo>
                  <a:cubicBezTo>
                    <a:pt x="6039624" y="1126253"/>
                    <a:pt x="6037800" y="1299138"/>
                    <a:pt x="6019800" y="1567498"/>
                  </a:cubicBezTo>
                  <a:cubicBezTo>
                    <a:pt x="6001800" y="1835858"/>
                    <a:pt x="6032806" y="1930142"/>
                    <a:pt x="6019800" y="2091853"/>
                  </a:cubicBezTo>
                  <a:cubicBezTo>
                    <a:pt x="6024890" y="2309388"/>
                    <a:pt x="5814894" y="2494262"/>
                    <a:pt x="5601419" y="2510234"/>
                  </a:cubicBezTo>
                  <a:cubicBezTo>
                    <a:pt x="5304012" y="2477418"/>
                    <a:pt x="5049502" y="2513016"/>
                    <a:pt x="4901709" y="2510234"/>
                  </a:cubicBezTo>
                  <a:cubicBezTo>
                    <a:pt x="4753916" y="2507453"/>
                    <a:pt x="4507594" y="2491305"/>
                    <a:pt x="4305660" y="2510234"/>
                  </a:cubicBezTo>
                  <a:cubicBezTo>
                    <a:pt x="4103726" y="2529163"/>
                    <a:pt x="3815715" y="2516106"/>
                    <a:pt x="3605949" y="2510234"/>
                  </a:cubicBezTo>
                  <a:cubicBezTo>
                    <a:pt x="3396183" y="2504362"/>
                    <a:pt x="3212703" y="2486948"/>
                    <a:pt x="2906239" y="2510234"/>
                  </a:cubicBezTo>
                  <a:cubicBezTo>
                    <a:pt x="2599775" y="2533521"/>
                    <a:pt x="2521371" y="2501607"/>
                    <a:pt x="2154699" y="2510234"/>
                  </a:cubicBezTo>
                  <a:cubicBezTo>
                    <a:pt x="1788027" y="2518861"/>
                    <a:pt x="1587217" y="2490582"/>
                    <a:pt x="1403158" y="2510234"/>
                  </a:cubicBezTo>
                  <a:cubicBezTo>
                    <a:pt x="1219099" y="2529886"/>
                    <a:pt x="813237" y="2472031"/>
                    <a:pt x="418381" y="2510234"/>
                  </a:cubicBezTo>
                  <a:cubicBezTo>
                    <a:pt x="147347" y="2510053"/>
                    <a:pt x="-18749" y="2280421"/>
                    <a:pt x="0" y="2091853"/>
                  </a:cubicBezTo>
                  <a:cubicBezTo>
                    <a:pt x="842" y="1868998"/>
                    <a:pt x="-569" y="1730756"/>
                    <a:pt x="0" y="1550764"/>
                  </a:cubicBezTo>
                  <a:cubicBezTo>
                    <a:pt x="569" y="1370772"/>
                    <a:pt x="6064" y="1263516"/>
                    <a:pt x="0" y="1026409"/>
                  </a:cubicBezTo>
                  <a:cubicBezTo>
                    <a:pt x="-6064" y="789302"/>
                    <a:pt x="-17490" y="542320"/>
                    <a:pt x="0" y="418381"/>
                  </a:cubicBezTo>
                  <a:close/>
                </a:path>
              </a:pathLst>
            </a:custGeom>
            <a:noFill/>
            <a:ln w="19050">
              <a:solidFill>
                <a:srgbClr val="FF339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srgbClr val="22AF00"/>
                </a:solidFill>
                <a:latin typeface="Calibri"/>
              </a:endParaRPr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889DDE01-12F0-1880-8768-44408B035A0A}"/>
                </a:ext>
              </a:extLst>
            </p:cNvPr>
            <p:cNvSpPr/>
            <p:nvPr/>
          </p:nvSpPr>
          <p:spPr>
            <a:xfrm>
              <a:off x="-636960" y="2336246"/>
              <a:ext cx="4211955" cy="2168593"/>
            </a:xfrm>
            <a:custGeom>
              <a:avLst/>
              <a:gdLst>
                <a:gd name="connsiteX0" fmla="*/ 0 w 5627812"/>
                <a:gd name="connsiteY0" fmla="*/ 454627 h 2727709"/>
                <a:gd name="connsiteX1" fmla="*/ 454627 w 5627812"/>
                <a:gd name="connsiteY1" fmla="*/ 0 h 2727709"/>
                <a:gd name="connsiteX2" fmla="*/ 1175892 w 5627812"/>
                <a:gd name="connsiteY2" fmla="*/ 0 h 2727709"/>
                <a:gd name="connsiteX3" fmla="*/ 1755601 w 5627812"/>
                <a:gd name="connsiteY3" fmla="*/ 0 h 2727709"/>
                <a:gd name="connsiteX4" fmla="*/ 2524052 w 5627812"/>
                <a:gd name="connsiteY4" fmla="*/ 0 h 2727709"/>
                <a:gd name="connsiteX5" fmla="*/ 3292503 w 5627812"/>
                <a:gd name="connsiteY5" fmla="*/ 0 h 2727709"/>
                <a:gd name="connsiteX6" fmla="*/ 3872211 w 5627812"/>
                <a:gd name="connsiteY6" fmla="*/ 0 h 2727709"/>
                <a:gd name="connsiteX7" fmla="*/ 4404734 w 5627812"/>
                <a:gd name="connsiteY7" fmla="*/ 0 h 2727709"/>
                <a:gd name="connsiteX8" fmla="*/ 5173185 w 5627812"/>
                <a:gd name="connsiteY8" fmla="*/ 0 h 2727709"/>
                <a:gd name="connsiteX9" fmla="*/ 5627812 w 5627812"/>
                <a:gd name="connsiteY9" fmla="*/ 454627 h 2727709"/>
                <a:gd name="connsiteX10" fmla="*/ 5627812 w 5627812"/>
                <a:gd name="connsiteY10" fmla="*/ 1097148 h 2727709"/>
                <a:gd name="connsiteX11" fmla="*/ 5627812 w 5627812"/>
                <a:gd name="connsiteY11" fmla="*/ 1703299 h 2727709"/>
                <a:gd name="connsiteX12" fmla="*/ 5627812 w 5627812"/>
                <a:gd name="connsiteY12" fmla="*/ 2273082 h 2727709"/>
                <a:gd name="connsiteX13" fmla="*/ 5173185 w 5627812"/>
                <a:gd name="connsiteY13" fmla="*/ 2727709 h 2727709"/>
                <a:gd name="connsiteX14" fmla="*/ 4499105 w 5627812"/>
                <a:gd name="connsiteY14" fmla="*/ 2727709 h 2727709"/>
                <a:gd name="connsiteX15" fmla="*/ 3966582 w 5627812"/>
                <a:gd name="connsiteY15" fmla="*/ 2727709 h 2727709"/>
                <a:gd name="connsiteX16" fmla="*/ 3386874 w 5627812"/>
                <a:gd name="connsiteY16" fmla="*/ 2727709 h 2727709"/>
                <a:gd name="connsiteX17" fmla="*/ 2759980 w 5627812"/>
                <a:gd name="connsiteY17" fmla="*/ 2727709 h 2727709"/>
                <a:gd name="connsiteX18" fmla="*/ 2227457 w 5627812"/>
                <a:gd name="connsiteY18" fmla="*/ 2727709 h 2727709"/>
                <a:gd name="connsiteX19" fmla="*/ 1600563 w 5627812"/>
                <a:gd name="connsiteY19" fmla="*/ 2727709 h 2727709"/>
                <a:gd name="connsiteX20" fmla="*/ 454627 w 5627812"/>
                <a:gd name="connsiteY20" fmla="*/ 2727709 h 2727709"/>
                <a:gd name="connsiteX21" fmla="*/ 0 w 5627812"/>
                <a:gd name="connsiteY21" fmla="*/ 2273082 h 2727709"/>
                <a:gd name="connsiteX22" fmla="*/ 0 w 5627812"/>
                <a:gd name="connsiteY22" fmla="*/ 1666930 h 2727709"/>
                <a:gd name="connsiteX23" fmla="*/ 0 w 5627812"/>
                <a:gd name="connsiteY23" fmla="*/ 1024410 h 2727709"/>
                <a:gd name="connsiteX24" fmla="*/ 0 w 5627812"/>
                <a:gd name="connsiteY24" fmla="*/ 454627 h 272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627812" h="2727709" fill="none" extrusionOk="0">
                  <a:moveTo>
                    <a:pt x="0" y="454627"/>
                  </a:moveTo>
                  <a:cubicBezTo>
                    <a:pt x="20317" y="182914"/>
                    <a:pt x="175259" y="-55849"/>
                    <a:pt x="454627" y="0"/>
                  </a:cubicBezTo>
                  <a:cubicBezTo>
                    <a:pt x="652919" y="-23922"/>
                    <a:pt x="922221" y="-29322"/>
                    <a:pt x="1175892" y="0"/>
                  </a:cubicBezTo>
                  <a:cubicBezTo>
                    <a:pt x="1429564" y="29322"/>
                    <a:pt x="1515354" y="-22974"/>
                    <a:pt x="1755601" y="0"/>
                  </a:cubicBezTo>
                  <a:cubicBezTo>
                    <a:pt x="1995848" y="22974"/>
                    <a:pt x="2319214" y="31748"/>
                    <a:pt x="2524052" y="0"/>
                  </a:cubicBezTo>
                  <a:cubicBezTo>
                    <a:pt x="2728890" y="-31748"/>
                    <a:pt x="3005922" y="21859"/>
                    <a:pt x="3292503" y="0"/>
                  </a:cubicBezTo>
                  <a:cubicBezTo>
                    <a:pt x="3579084" y="-21859"/>
                    <a:pt x="3739584" y="18037"/>
                    <a:pt x="3872211" y="0"/>
                  </a:cubicBezTo>
                  <a:cubicBezTo>
                    <a:pt x="4004838" y="-18037"/>
                    <a:pt x="4150505" y="5726"/>
                    <a:pt x="4404734" y="0"/>
                  </a:cubicBezTo>
                  <a:cubicBezTo>
                    <a:pt x="4658963" y="-5726"/>
                    <a:pt x="4993320" y="-12286"/>
                    <a:pt x="5173185" y="0"/>
                  </a:cubicBezTo>
                  <a:cubicBezTo>
                    <a:pt x="5456921" y="-12941"/>
                    <a:pt x="5652713" y="160363"/>
                    <a:pt x="5627812" y="454627"/>
                  </a:cubicBezTo>
                  <a:cubicBezTo>
                    <a:pt x="5617603" y="652203"/>
                    <a:pt x="5639093" y="820934"/>
                    <a:pt x="5627812" y="1097148"/>
                  </a:cubicBezTo>
                  <a:cubicBezTo>
                    <a:pt x="5616531" y="1373362"/>
                    <a:pt x="5626013" y="1436923"/>
                    <a:pt x="5627812" y="1703299"/>
                  </a:cubicBezTo>
                  <a:cubicBezTo>
                    <a:pt x="5629611" y="1969675"/>
                    <a:pt x="5627474" y="2129339"/>
                    <a:pt x="5627812" y="2273082"/>
                  </a:cubicBezTo>
                  <a:cubicBezTo>
                    <a:pt x="5652115" y="2468434"/>
                    <a:pt x="5413978" y="2732729"/>
                    <a:pt x="5173185" y="2727709"/>
                  </a:cubicBezTo>
                  <a:cubicBezTo>
                    <a:pt x="4927614" y="2716639"/>
                    <a:pt x="4710311" y="2719737"/>
                    <a:pt x="4499105" y="2727709"/>
                  </a:cubicBezTo>
                  <a:cubicBezTo>
                    <a:pt x="4287899" y="2735681"/>
                    <a:pt x="4175749" y="2704227"/>
                    <a:pt x="3966582" y="2727709"/>
                  </a:cubicBezTo>
                  <a:cubicBezTo>
                    <a:pt x="3757415" y="2751191"/>
                    <a:pt x="3554077" y="2740233"/>
                    <a:pt x="3386874" y="2727709"/>
                  </a:cubicBezTo>
                  <a:cubicBezTo>
                    <a:pt x="3219671" y="2715185"/>
                    <a:pt x="3004376" y="2707920"/>
                    <a:pt x="2759980" y="2727709"/>
                  </a:cubicBezTo>
                  <a:cubicBezTo>
                    <a:pt x="2515584" y="2747498"/>
                    <a:pt x="2408853" y="2706370"/>
                    <a:pt x="2227457" y="2727709"/>
                  </a:cubicBezTo>
                  <a:cubicBezTo>
                    <a:pt x="2046061" y="2749048"/>
                    <a:pt x="1855976" y="2739389"/>
                    <a:pt x="1600563" y="2727709"/>
                  </a:cubicBezTo>
                  <a:cubicBezTo>
                    <a:pt x="1345150" y="2716029"/>
                    <a:pt x="913137" y="2755652"/>
                    <a:pt x="454627" y="2727709"/>
                  </a:cubicBezTo>
                  <a:cubicBezTo>
                    <a:pt x="155996" y="2734701"/>
                    <a:pt x="18599" y="2536975"/>
                    <a:pt x="0" y="2273082"/>
                  </a:cubicBezTo>
                  <a:cubicBezTo>
                    <a:pt x="-6255" y="2081707"/>
                    <a:pt x="19129" y="1931605"/>
                    <a:pt x="0" y="1666930"/>
                  </a:cubicBezTo>
                  <a:cubicBezTo>
                    <a:pt x="-19129" y="1402255"/>
                    <a:pt x="-24576" y="1321137"/>
                    <a:pt x="0" y="1024410"/>
                  </a:cubicBezTo>
                  <a:cubicBezTo>
                    <a:pt x="24576" y="727683"/>
                    <a:pt x="-6245" y="606342"/>
                    <a:pt x="0" y="454627"/>
                  </a:cubicBezTo>
                  <a:close/>
                </a:path>
                <a:path w="5627812" h="2727709" stroke="0" extrusionOk="0">
                  <a:moveTo>
                    <a:pt x="0" y="454627"/>
                  </a:moveTo>
                  <a:cubicBezTo>
                    <a:pt x="48465" y="195406"/>
                    <a:pt x="202994" y="22390"/>
                    <a:pt x="454627" y="0"/>
                  </a:cubicBezTo>
                  <a:cubicBezTo>
                    <a:pt x="571994" y="1455"/>
                    <a:pt x="856078" y="25366"/>
                    <a:pt x="987150" y="0"/>
                  </a:cubicBezTo>
                  <a:cubicBezTo>
                    <a:pt x="1118222" y="-25366"/>
                    <a:pt x="1321026" y="25002"/>
                    <a:pt x="1519673" y="0"/>
                  </a:cubicBezTo>
                  <a:cubicBezTo>
                    <a:pt x="1718320" y="-25002"/>
                    <a:pt x="1843895" y="-24646"/>
                    <a:pt x="2146567" y="0"/>
                  </a:cubicBezTo>
                  <a:cubicBezTo>
                    <a:pt x="2449239" y="24646"/>
                    <a:pt x="2544889" y="-7901"/>
                    <a:pt x="2915018" y="0"/>
                  </a:cubicBezTo>
                  <a:cubicBezTo>
                    <a:pt x="3285147" y="7901"/>
                    <a:pt x="3227061" y="16626"/>
                    <a:pt x="3447541" y="0"/>
                  </a:cubicBezTo>
                  <a:cubicBezTo>
                    <a:pt x="3668021" y="-16626"/>
                    <a:pt x="3830922" y="-27502"/>
                    <a:pt x="4027249" y="0"/>
                  </a:cubicBezTo>
                  <a:cubicBezTo>
                    <a:pt x="4223576" y="27502"/>
                    <a:pt x="4933915" y="5209"/>
                    <a:pt x="5173185" y="0"/>
                  </a:cubicBezTo>
                  <a:cubicBezTo>
                    <a:pt x="5429726" y="3310"/>
                    <a:pt x="5620501" y="199155"/>
                    <a:pt x="5627812" y="454627"/>
                  </a:cubicBezTo>
                  <a:cubicBezTo>
                    <a:pt x="5605405" y="685990"/>
                    <a:pt x="5627210" y="777656"/>
                    <a:pt x="5627812" y="1024410"/>
                  </a:cubicBezTo>
                  <a:cubicBezTo>
                    <a:pt x="5628414" y="1271164"/>
                    <a:pt x="5654854" y="1347419"/>
                    <a:pt x="5627812" y="1594192"/>
                  </a:cubicBezTo>
                  <a:cubicBezTo>
                    <a:pt x="5600770" y="1840965"/>
                    <a:pt x="5616594" y="2019379"/>
                    <a:pt x="5627812" y="2273082"/>
                  </a:cubicBezTo>
                  <a:cubicBezTo>
                    <a:pt x="5595056" y="2485876"/>
                    <a:pt x="5437913" y="2724573"/>
                    <a:pt x="5173185" y="2727709"/>
                  </a:cubicBezTo>
                  <a:cubicBezTo>
                    <a:pt x="4933884" y="2718050"/>
                    <a:pt x="4817606" y="2746831"/>
                    <a:pt x="4593476" y="2727709"/>
                  </a:cubicBezTo>
                  <a:cubicBezTo>
                    <a:pt x="4369346" y="2708587"/>
                    <a:pt x="4255928" y="2714616"/>
                    <a:pt x="4060953" y="2727709"/>
                  </a:cubicBezTo>
                  <a:cubicBezTo>
                    <a:pt x="3865978" y="2740802"/>
                    <a:pt x="3674590" y="2760000"/>
                    <a:pt x="3386874" y="2727709"/>
                  </a:cubicBezTo>
                  <a:cubicBezTo>
                    <a:pt x="3099158" y="2695418"/>
                    <a:pt x="2982802" y="2705428"/>
                    <a:pt x="2759980" y="2727709"/>
                  </a:cubicBezTo>
                  <a:cubicBezTo>
                    <a:pt x="2537158" y="2749990"/>
                    <a:pt x="2187037" y="2760142"/>
                    <a:pt x="2038714" y="2727709"/>
                  </a:cubicBezTo>
                  <a:cubicBezTo>
                    <a:pt x="1890391" y="2695276"/>
                    <a:pt x="1647910" y="2762243"/>
                    <a:pt x="1317449" y="2727709"/>
                  </a:cubicBezTo>
                  <a:cubicBezTo>
                    <a:pt x="986989" y="2693175"/>
                    <a:pt x="809109" y="2719154"/>
                    <a:pt x="454627" y="2727709"/>
                  </a:cubicBezTo>
                  <a:cubicBezTo>
                    <a:pt x="220646" y="2715796"/>
                    <a:pt x="-59914" y="2518171"/>
                    <a:pt x="0" y="2273082"/>
                  </a:cubicBezTo>
                  <a:cubicBezTo>
                    <a:pt x="-17965" y="2149682"/>
                    <a:pt x="-26422" y="1972624"/>
                    <a:pt x="0" y="1685115"/>
                  </a:cubicBezTo>
                  <a:cubicBezTo>
                    <a:pt x="26422" y="1397606"/>
                    <a:pt x="-22101" y="1307145"/>
                    <a:pt x="0" y="1097148"/>
                  </a:cubicBezTo>
                  <a:cubicBezTo>
                    <a:pt x="22101" y="887151"/>
                    <a:pt x="16361" y="713877"/>
                    <a:pt x="0" y="454627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9050">
              <a:noFill/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867" dirty="0">
                <a:solidFill>
                  <a:srgbClr val="22AF00"/>
                </a:solidFill>
                <a:latin typeface="Calibri"/>
              </a:endParaRP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E67C0E0-3A7D-5125-D63B-E0758C8F2B18}"/>
                </a:ext>
              </a:extLst>
            </p:cNvPr>
            <p:cNvSpPr txBox="1"/>
            <p:nvPr/>
          </p:nvSpPr>
          <p:spPr>
            <a:xfrm>
              <a:off x="-379432" y="2532991"/>
              <a:ext cx="3872542" cy="19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vi-VN" sz="3733">
                  <a:latin typeface="Calibri"/>
                </a:rPr>
                <a:t>Những đêm trăng sáng Cả nhà cá vui</a:t>
              </a:r>
              <a:endParaRPr lang="en-US" sz="3733">
                <a:latin typeface="Calibri"/>
              </a:endParaRPr>
            </a:p>
            <a:p>
              <a:pPr defTabSz="1219170"/>
              <a:r>
                <a:rPr lang="vi-VN" sz="3733">
                  <a:latin typeface="Calibri"/>
                </a:rPr>
                <a:t>Ngàn sao lấp loáng </a:t>
              </a:r>
              <a:endParaRPr lang="en-US" sz="3733">
                <a:latin typeface="Calibri"/>
              </a:endParaRPr>
            </a:p>
            <a:p>
              <a:pPr defTabSz="1219170"/>
              <a:r>
                <a:rPr lang="vi-VN" sz="3733">
                  <a:latin typeface="Calibri"/>
                </a:rPr>
                <a:t>Cùng ùa xuống bơ</a:t>
              </a:r>
              <a:r>
                <a:rPr lang="en-US" sz="3733">
                  <a:latin typeface="Calibri"/>
                </a:rPr>
                <a:t>i.</a:t>
              </a:r>
              <a:endParaRPr lang="en-US" sz="3733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37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>
            <a:fillRect/>
          </a:stretch>
        </p:blipFill>
        <p:spPr>
          <a:xfrm>
            <a:off x="-187117" y="-127000"/>
            <a:ext cx="12770576" cy="7112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20D0D88-8501-02FB-F7A4-A165D7CAB0B4}"/>
              </a:ext>
            </a:extLst>
          </p:cNvPr>
          <p:cNvSpPr txBox="1"/>
          <p:nvPr/>
        </p:nvSpPr>
        <p:spPr>
          <a:xfrm>
            <a:off x="2591850" y="12942"/>
            <a:ext cx="7212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Đọc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trước</a:t>
            </a:r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 </a:t>
            </a:r>
            <a:r>
              <a:rPr lang="en-US" sz="8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/>
              </a:rPr>
              <a:t>lớp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/>
            </a:endParaRPr>
          </a:p>
        </p:txBody>
      </p: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1C3B6CF-9DEB-C68A-FB95-44BC09BB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53" y="1950336"/>
            <a:ext cx="4416395" cy="4217613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B14862E-9604-0CB4-16F1-0A958D907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104" y="1950336"/>
            <a:ext cx="6918776" cy="34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2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2F626BCA-63F0-B81C-08CF-BFD7A2DDAB85}"/>
              </a:ext>
            </a:extLst>
          </p:cNvPr>
          <p:cNvGrpSpPr/>
          <p:nvPr/>
        </p:nvGrpSpPr>
        <p:grpSpPr>
          <a:xfrm>
            <a:off x="1662334" y="943415"/>
            <a:ext cx="8867333" cy="4660940"/>
            <a:chOff x="1145680" y="1003695"/>
            <a:chExt cx="6650500" cy="349570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C2A40-9B5B-B8F7-DF21-EE77F75F8E0B}"/>
                </a:ext>
              </a:extLst>
            </p:cNvPr>
            <p:cNvSpPr txBox="1"/>
            <p:nvPr/>
          </p:nvSpPr>
          <p:spPr>
            <a:xfrm>
              <a:off x="1145680" y="1003695"/>
              <a:ext cx="6593430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0666" dirty="0" err="1">
                  <a:solidFill>
                    <a:srgbClr val="FF7C09"/>
                  </a:solidFill>
                  <a:latin typeface="SVN-Poky's"/>
                </a:rPr>
                <a:t>Tạm</a:t>
              </a:r>
              <a:r>
                <a:rPr lang="en-US" sz="10666" dirty="0">
                  <a:solidFill>
                    <a:srgbClr val="FF7C09"/>
                  </a:solidFill>
                  <a:latin typeface="SVN-Poky's"/>
                </a:rPr>
                <a:t> </a:t>
              </a:r>
              <a:r>
                <a:rPr lang="en-US" sz="10666" dirty="0" err="1">
                  <a:solidFill>
                    <a:srgbClr val="FF7C09"/>
                  </a:solidFill>
                  <a:latin typeface="SVN-Poky's"/>
                </a:rPr>
                <a:t>Biệt</a:t>
              </a:r>
              <a:endParaRPr lang="en-US" sz="10666" dirty="0">
                <a:solidFill>
                  <a:srgbClr val="FF7C09"/>
                </a:solidFill>
                <a:latin typeface="SVN-Poky's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FF1CA0D3-0D04-3E71-B650-08FD0A7548FE}"/>
                </a:ext>
              </a:extLst>
            </p:cNvPr>
            <p:cNvSpPr txBox="1"/>
            <p:nvPr/>
          </p:nvSpPr>
          <p:spPr>
            <a:xfrm>
              <a:off x="1202750" y="3199140"/>
              <a:ext cx="6593430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10666" dirty="0" err="1">
                  <a:solidFill>
                    <a:srgbClr val="FF7C09"/>
                  </a:solidFill>
                  <a:latin typeface="SVN-Poky's"/>
                </a:rPr>
                <a:t>Hẹn</a:t>
              </a:r>
              <a:r>
                <a:rPr lang="en-US" sz="10666" dirty="0">
                  <a:solidFill>
                    <a:srgbClr val="FF7C09"/>
                  </a:solidFill>
                  <a:latin typeface="SVN-Poky's"/>
                </a:rPr>
                <a:t> </a:t>
              </a:r>
              <a:r>
                <a:rPr lang="en-US" sz="10666" dirty="0" err="1">
                  <a:solidFill>
                    <a:srgbClr val="FF7C09"/>
                  </a:solidFill>
                  <a:latin typeface="SVN-Poky's"/>
                </a:rPr>
                <a:t>Gặp</a:t>
              </a:r>
              <a:r>
                <a:rPr lang="en-US" sz="10666" dirty="0">
                  <a:solidFill>
                    <a:srgbClr val="FF7C09"/>
                  </a:solidFill>
                  <a:latin typeface="SVN-Poky's"/>
                </a:rPr>
                <a:t> </a:t>
              </a:r>
              <a:r>
                <a:rPr lang="en-US" sz="10666" dirty="0" err="1">
                  <a:solidFill>
                    <a:srgbClr val="FF7C09"/>
                  </a:solidFill>
                  <a:latin typeface="SVN-Poky's"/>
                </a:rPr>
                <a:t>Lại</a:t>
              </a:r>
              <a:endParaRPr lang="en-US" sz="10666" dirty="0">
                <a:solidFill>
                  <a:srgbClr val="FF7C09"/>
                </a:solidFill>
                <a:latin typeface="SVN-Poky's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A8F6134-04DD-4D96-9B14-49595B2B4FFD}"/>
                </a:ext>
              </a:extLst>
            </p:cNvPr>
            <p:cNvSpPr txBox="1"/>
            <p:nvPr/>
          </p:nvSpPr>
          <p:spPr>
            <a:xfrm>
              <a:off x="1145680" y="2170732"/>
              <a:ext cx="659343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8800" dirty="0">
                  <a:solidFill>
                    <a:srgbClr val="FF7C09"/>
                  </a:solidFill>
                  <a:latin typeface="+mj-lt"/>
                </a:rPr>
                <a:t>&amp;</a:t>
              </a:r>
              <a:endParaRPr lang="en-US" sz="8800" dirty="0">
                <a:solidFill>
                  <a:srgbClr val="FF7C09"/>
                </a:solidFill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232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FEA"/>
        </a:solidFill>
        <a:effectLst/>
      </p:bgPr>
    </p:bg>
    <p:spTree>
      <p:nvGrpSpPr>
        <p:cNvPr id="1" name="Shape 6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3" name="Google Shape;6823;p43"/>
          <p:cNvGrpSpPr/>
          <p:nvPr/>
        </p:nvGrpSpPr>
        <p:grpSpPr>
          <a:xfrm>
            <a:off x="8417751" y="719336"/>
            <a:ext cx="1219204" cy="876297"/>
            <a:chOff x="4797000" y="1750925"/>
            <a:chExt cx="342550" cy="246400"/>
          </a:xfrm>
        </p:grpSpPr>
        <p:sp>
          <p:nvSpPr>
            <p:cNvPr id="6824" name="Google Shape;6824;p4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27" name="Google Shape;6827;p43"/>
          <p:cNvGrpSpPr/>
          <p:nvPr/>
        </p:nvGrpSpPr>
        <p:grpSpPr>
          <a:xfrm flipH="1">
            <a:off x="10069472" y="1870243"/>
            <a:ext cx="890064" cy="868776"/>
            <a:chOff x="271054" y="174557"/>
            <a:chExt cx="667548" cy="651582"/>
          </a:xfrm>
        </p:grpSpPr>
        <p:sp>
          <p:nvSpPr>
            <p:cNvPr id="6828" name="Google Shape;6828;p43"/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CB85D47-FAFD-B095-5FB1-C2C6078B253C}"/>
              </a:ext>
            </a:extLst>
          </p:cNvPr>
          <p:cNvSpPr txBox="1"/>
          <p:nvPr/>
        </p:nvSpPr>
        <p:spPr>
          <a:xfrm>
            <a:off x="950692" y="1109425"/>
            <a:ext cx="8791240" cy="481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15333" dirty="0">
                <a:solidFill>
                  <a:srgbClr val="FF7C09"/>
                </a:solidFill>
                <a:latin typeface="+mj-lt"/>
              </a:rPr>
              <a:t>KHỞI</a:t>
            </a:r>
          </a:p>
          <a:p>
            <a:pPr algn="ctr" defTabSz="1219170"/>
            <a:r>
              <a:rPr lang="vi-VN" sz="15333" dirty="0">
                <a:solidFill>
                  <a:srgbClr val="FF7C09"/>
                </a:solidFill>
                <a:latin typeface="+mj-lt"/>
              </a:rPr>
              <a:t> ĐỘNG</a:t>
            </a:r>
            <a:endParaRPr lang="en-US" sz="15333" dirty="0">
              <a:solidFill>
                <a:srgbClr val="FF7C09"/>
              </a:solidFill>
              <a:latin typeface="SVN-Poky's"/>
            </a:endParaRPr>
          </a:p>
        </p:txBody>
      </p:sp>
      <p:pic>
        <p:nvPicPr>
          <p:cNvPr id="11" name="Hình ảnh 10" descr="Ảnh có chứa công cụ viết, văn phòng phẩm&#10;&#10;Mô tả được tạo tự động">
            <a:extLst>
              <a:ext uri="{FF2B5EF4-FFF2-40B4-BE49-F238E27FC236}">
                <a16:creationId xmlns:a16="http://schemas.microsoft.com/office/drawing/2014/main" id="{9858186A-2F0E-7203-CAD0-B208487D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9" t="16177" r="63334" b="30864"/>
          <a:stretch/>
        </p:blipFill>
        <p:spPr>
          <a:xfrm>
            <a:off x="8472065" y="2910125"/>
            <a:ext cx="2878692" cy="3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4" name="Google Shape;7144;p53"/>
          <p:cNvGrpSpPr/>
          <p:nvPr/>
        </p:nvGrpSpPr>
        <p:grpSpPr>
          <a:xfrm>
            <a:off x="9564892" y="317603"/>
            <a:ext cx="1463053" cy="1038757"/>
            <a:chOff x="4797000" y="1750925"/>
            <a:chExt cx="342550" cy="246400"/>
          </a:xfrm>
        </p:grpSpPr>
        <p:sp>
          <p:nvSpPr>
            <p:cNvPr id="7145" name="Google Shape;7145;p5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146" name="Google Shape;7146;p5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147" name="Google Shape;7147;p5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7148" name="Google Shape;7148;p53"/>
          <p:cNvGrpSpPr/>
          <p:nvPr/>
        </p:nvGrpSpPr>
        <p:grpSpPr>
          <a:xfrm>
            <a:off x="1395475" y="490737"/>
            <a:ext cx="1219204" cy="865620"/>
            <a:chOff x="4797000" y="1750925"/>
            <a:chExt cx="342550" cy="246400"/>
          </a:xfrm>
        </p:grpSpPr>
        <p:sp>
          <p:nvSpPr>
            <p:cNvPr id="7149" name="Google Shape;7149;p5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150" name="Google Shape;7150;p5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7151" name="Google Shape;7151;p5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pic>
        <p:nvPicPr>
          <p:cNvPr id="16" name="Hình ảnh 15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49AC0682-E340-997D-D25E-CBA34808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7" y="2229093"/>
            <a:ext cx="4207164" cy="268585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ED18A27-8C18-B05E-302B-3C0321ABF226}"/>
              </a:ext>
            </a:extLst>
          </p:cNvPr>
          <p:cNvSpPr txBox="1"/>
          <p:nvPr/>
        </p:nvSpPr>
        <p:spPr>
          <a:xfrm>
            <a:off x="3257859" y="1691042"/>
            <a:ext cx="8791240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10666" b="1" dirty="0">
                <a:ln w="38100">
                  <a:solidFill>
                    <a:srgbClr val="FFBF00"/>
                  </a:solidFill>
                  <a:prstDash val="solid"/>
                </a:ln>
                <a:solidFill>
                  <a:srgbClr val="FFBF00">
                    <a:lumMod val="40000"/>
                    <a:lumOff val="60000"/>
                  </a:srgbClr>
                </a:solidFill>
                <a:latin typeface="+mj-lt"/>
              </a:rPr>
              <a:t>ĐUỔI HÌNH </a:t>
            </a:r>
          </a:p>
          <a:p>
            <a:pPr algn="ctr" defTabSz="1219170"/>
            <a:r>
              <a:rPr lang="vi-VN" sz="10666" b="1" dirty="0">
                <a:ln w="38100">
                  <a:solidFill>
                    <a:srgbClr val="FFBF00"/>
                  </a:solidFill>
                  <a:prstDash val="solid"/>
                </a:ln>
                <a:solidFill>
                  <a:srgbClr val="FFBF00">
                    <a:lumMod val="40000"/>
                    <a:lumOff val="60000"/>
                  </a:srgbClr>
                </a:solidFill>
                <a:latin typeface="+mj-lt"/>
              </a:rPr>
              <a:t>BẮT CHỮ</a:t>
            </a:r>
            <a:endParaRPr lang="en-US" sz="10666" b="1" dirty="0">
              <a:ln w="38100">
                <a:solidFill>
                  <a:srgbClr val="FFBF00"/>
                </a:solidFill>
                <a:prstDash val="solid"/>
              </a:ln>
              <a:solidFill>
                <a:srgbClr val="FFBF00">
                  <a:lumMod val="40000"/>
                  <a:lumOff val="60000"/>
                </a:srgbClr>
              </a:solidFill>
              <a:latin typeface="SVN-Poky's"/>
            </a:endParaRPr>
          </a:p>
        </p:txBody>
      </p:sp>
      <p:grpSp>
        <p:nvGrpSpPr>
          <p:cNvPr id="18" name="Google Shape;6827;p43">
            <a:extLst>
              <a:ext uri="{FF2B5EF4-FFF2-40B4-BE49-F238E27FC236}">
                <a16:creationId xmlns:a16="http://schemas.microsoft.com/office/drawing/2014/main" id="{E8391BF1-32F0-29DD-E007-BF344E2FF156}"/>
              </a:ext>
            </a:extLst>
          </p:cNvPr>
          <p:cNvGrpSpPr/>
          <p:nvPr/>
        </p:nvGrpSpPr>
        <p:grpSpPr>
          <a:xfrm rot="20693670" flipH="1">
            <a:off x="8393471" y="5270452"/>
            <a:ext cx="890064" cy="868776"/>
            <a:chOff x="271054" y="174557"/>
            <a:chExt cx="667548" cy="651582"/>
          </a:xfrm>
        </p:grpSpPr>
        <p:sp>
          <p:nvSpPr>
            <p:cNvPr id="19" name="Google Shape;6828;p43">
              <a:extLst>
                <a:ext uri="{FF2B5EF4-FFF2-40B4-BE49-F238E27FC236}">
                  <a16:creationId xmlns:a16="http://schemas.microsoft.com/office/drawing/2014/main" id="{FBB92100-1E0C-E145-F3E4-88A931E10C2E}"/>
                </a:ext>
              </a:extLst>
            </p:cNvPr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0" name="Google Shape;6829;p43">
              <a:extLst>
                <a:ext uri="{FF2B5EF4-FFF2-40B4-BE49-F238E27FC236}">
                  <a16:creationId xmlns:a16="http://schemas.microsoft.com/office/drawing/2014/main" id="{5D319C93-CC4C-F0B3-1431-C645F8BCF24B}"/>
                </a:ext>
              </a:extLst>
            </p:cNvPr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1" name="Google Shape;6830;p43">
              <a:extLst>
                <a:ext uri="{FF2B5EF4-FFF2-40B4-BE49-F238E27FC236}">
                  <a16:creationId xmlns:a16="http://schemas.microsoft.com/office/drawing/2014/main" id="{29CC25D1-D350-3951-037F-26290C7499A9}"/>
                </a:ext>
              </a:extLst>
            </p:cNvPr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2" name="Google Shape;6831;p43">
              <a:extLst>
                <a:ext uri="{FF2B5EF4-FFF2-40B4-BE49-F238E27FC236}">
                  <a16:creationId xmlns:a16="http://schemas.microsoft.com/office/drawing/2014/main" id="{2898DFA3-F2DA-BC9F-25DE-79DB8734EF86}"/>
                </a:ext>
              </a:extLst>
            </p:cNvPr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3" name="Google Shape;6832;p43">
              <a:extLst>
                <a:ext uri="{FF2B5EF4-FFF2-40B4-BE49-F238E27FC236}">
                  <a16:creationId xmlns:a16="http://schemas.microsoft.com/office/drawing/2014/main" id="{CEC70724-6D27-2034-890D-686431C0113F}"/>
                </a:ext>
              </a:extLst>
            </p:cNvPr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4" name="Google Shape;6833;p43">
              <a:extLst>
                <a:ext uri="{FF2B5EF4-FFF2-40B4-BE49-F238E27FC236}">
                  <a16:creationId xmlns:a16="http://schemas.microsoft.com/office/drawing/2014/main" id="{3EEC2F72-40A5-4D11-8F42-83C9E86BBADC}"/>
                </a:ext>
              </a:extLst>
            </p:cNvPr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5" name="Google Shape;6834;p43">
              <a:extLst>
                <a:ext uri="{FF2B5EF4-FFF2-40B4-BE49-F238E27FC236}">
                  <a16:creationId xmlns:a16="http://schemas.microsoft.com/office/drawing/2014/main" id="{AF56CBD8-7021-EA40-31B5-7183E793555A}"/>
                </a:ext>
              </a:extLst>
            </p:cNvPr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6" name="Google Shape;6835;p43">
              <a:extLst>
                <a:ext uri="{FF2B5EF4-FFF2-40B4-BE49-F238E27FC236}">
                  <a16:creationId xmlns:a16="http://schemas.microsoft.com/office/drawing/2014/main" id="{44E0FDAE-FBB3-B614-AE82-767D89C641BB}"/>
                </a:ext>
              </a:extLst>
            </p:cNvPr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7" name="Google Shape;6836;p43">
              <a:extLst>
                <a:ext uri="{FF2B5EF4-FFF2-40B4-BE49-F238E27FC236}">
                  <a16:creationId xmlns:a16="http://schemas.microsoft.com/office/drawing/2014/main" id="{E9F27281-DF3F-DDAE-2B7B-89C98BF36631}"/>
                </a:ext>
              </a:extLst>
            </p:cNvPr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8" name="Google Shape;6837;p43">
              <a:extLst>
                <a:ext uri="{FF2B5EF4-FFF2-40B4-BE49-F238E27FC236}">
                  <a16:creationId xmlns:a16="http://schemas.microsoft.com/office/drawing/2014/main" id="{7EAC11A1-2713-05B4-ECE7-C8D3B339C9F6}"/>
                </a:ext>
              </a:extLst>
            </p:cNvPr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29" name="Google Shape;6838;p43">
              <a:extLst>
                <a:ext uri="{FF2B5EF4-FFF2-40B4-BE49-F238E27FC236}">
                  <a16:creationId xmlns:a16="http://schemas.microsoft.com/office/drawing/2014/main" id="{269FF049-F217-7C18-78A2-20EEEC9033A7}"/>
                </a:ext>
              </a:extLst>
            </p:cNvPr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0" name="Google Shape;6839;p43">
              <a:extLst>
                <a:ext uri="{FF2B5EF4-FFF2-40B4-BE49-F238E27FC236}">
                  <a16:creationId xmlns:a16="http://schemas.microsoft.com/office/drawing/2014/main" id="{F8281297-DE5C-8017-AC21-739998E2CDB7}"/>
                </a:ext>
              </a:extLst>
            </p:cNvPr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1" name="Google Shape;6840;p43">
              <a:extLst>
                <a:ext uri="{FF2B5EF4-FFF2-40B4-BE49-F238E27FC236}">
                  <a16:creationId xmlns:a16="http://schemas.microsoft.com/office/drawing/2014/main" id="{4725CAA0-ED0D-0F69-1B50-175522916C73}"/>
                </a:ext>
              </a:extLst>
            </p:cNvPr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2" name="Google Shape;6841;p43">
              <a:extLst>
                <a:ext uri="{FF2B5EF4-FFF2-40B4-BE49-F238E27FC236}">
                  <a16:creationId xmlns:a16="http://schemas.microsoft.com/office/drawing/2014/main" id="{B27E8FEB-AFFA-5288-A064-BE658DE22C25}"/>
                </a:ext>
              </a:extLst>
            </p:cNvPr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3" name="Google Shape;6842;p43">
              <a:extLst>
                <a:ext uri="{FF2B5EF4-FFF2-40B4-BE49-F238E27FC236}">
                  <a16:creationId xmlns:a16="http://schemas.microsoft.com/office/drawing/2014/main" id="{7A70E678-660B-B0D0-188C-C6AB54BA9FF9}"/>
                </a:ext>
              </a:extLst>
            </p:cNvPr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34" name="Google Shape;6827;p43">
            <a:extLst>
              <a:ext uri="{FF2B5EF4-FFF2-40B4-BE49-F238E27FC236}">
                <a16:creationId xmlns:a16="http://schemas.microsoft.com/office/drawing/2014/main" id="{3C3652E9-EA50-5441-8345-E3D25F39B6CC}"/>
              </a:ext>
            </a:extLst>
          </p:cNvPr>
          <p:cNvGrpSpPr/>
          <p:nvPr/>
        </p:nvGrpSpPr>
        <p:grpSpPr>
          <a:xfrm rot="20693670" flipH="1">
            <a:off x="3069757" y="1077195"/>
            <a:ext cx="890064" cy="868776"/>
            <a:chOff x="271054" y="174557"/>
            <a:chExt cx="667548" cy="651582"/>
          </a:xfrm>
        </p:grpSpPr>
        <p:sp>
          <p:nvSpPr>
            <p:cNvPr id="35" name="Google Shape;6828;p43">
              <a:extLst>
                <a:ext uri="{FF2B5EF4-FFF2-40B4-BE49-F238E27FC236}">
                  <a16:creationId xmlns:a16="http://schemas.microsoft.com/office/drawing/2014/main" id="{457BF896-4BF5-699F-E5C2-05CAC8EA54D3}"/>
                </a:ext>
              </a:extLst>
            </p:cNvPr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6" name="Google Shape;6829;p43">
              <a:extLst>
                <a:ext uri="{FF2B5EF4-FFF2-40B4-BE49-F238E27FC236}">
                  <a16:creationId xmlns:a16="http://schemas.microsoft.com/office/drawing/2014/main" id="{9AB1B4EE-8E08-0412-14F9-F8160A6860A1}"/>
                </a:ext>
              </a:extLst>
            </p:cNvPr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7" name="Google Shape;6830;p43">
              <a:extLst>
                <a:ext uri="{FF2B5EF4-FFF2-40B4-BE49-F238E27FC236}">
                  <a16:creationId xmlns:a16="http://schemas.microsoft.com/office/drawing/2014/main" id="{A75AF79C-DEBF-4F34-4EF8-1D2EBF44AB70}"/>
                </a:ext>
              </a:extLst>
            </p:cNvPr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8" name="Google Shape;6831;p43">
              <a:extLst>
                <a:ext uri="{FF2B5EF4-FFF2-40B4-BE49-F238E27FC236}">
                  <a16:creationId xmlns:a16="http://schemas.microsoft.com/office/drawing/2014/main" id="{723F21F7-7CAA-601D-212E-8328B2AE0BB4}"/>
                </a:ext>
              </a:extLst>
            </p:cNvPr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39" name="Google Shape;6832;p43">
              <a:extLst>
                <a:ext uri="{FF2B5EF4-FFF2-40B4-BE49-F238E27FC236}">
                  <a16:creationId xmlns:a16="http://schemas.microsoft.com/office/drawing/2014/main" id="{8115CF50-B747-1717-6C12-9A5BCD003F35}"/>
                </a:ext>
              </a:extLst>
            </p:cNvPr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0" name="Google Shape;6833;p43">
              <a:extLst>
                <a:ext uri="{FF2B5EF4-FFF2-40B4-BE49-F238E27FC236}">
                  <a16:creationId xmlns:a16="http://schemas.microsoft.com/office/drawing/2014/main" id="{350D8FDB-8FD7-B64D-388F-51CAD1297A7C}"/>
                </a:ext>
              </a:extLst>
            </p:cNvPr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1" name="Google Shape;6834;p43">
              <a:extLst>
                <a:ext uri="{FF2B5EF4-FFF2-40B4-BE49-F238E27FC236}">
                  <a16:creationId xmlns:a16="http://schemas.microsoft.com/office/drawing/2014/main" id="{DB2103DA-4C0C-1802-3055-4A7C59974703}"/>
                </a:ext>
              </a:extLst>
            </p:cNvPr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2" name="Google Shape;6835;p43">
              <a:extLst>
                <a:ext uri="{FF2B5EF4-FFF2-40B4-BE49-F238E27FC236}">
                  <a16:creationId xmlns:a16="http://schemas.microsoft.com/office/drawing/2014/main" id="{335F8AC5-8A3B-E159-715E-7529E3AAE586}"/>
                </a:ext>
              </a:extLst>
            </p:cNvPr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3" name="Google Shape;6836;p43">
              <a:extLst>
                <a:ext uri="{FF2B5EF4-FFF2-40B4-BE49-F238E27FC236}">
                  <a16:creationId xmlns:a16="http://schemas.microsoft.com/office/drawing/2014/main" id="{4AD003A4-A180-DA6C-4F7F-A248F5728E05}"/>
                </a:ext>
              </a:extLst>
            </p:cNvPr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4" name="Google Shape;6837;p43">
              <a:extLst>
                <a:ext uri="{FF2B5EF4-FFF2-40B4-BE49-F238E27FC236}">
                  <a16:creationId xmlns:a16="http://schemas.microsoft.com/office/drawing/2014/main" id="{96356416-40A5-D9D1-B90B-EE000AB57DA5}"/>
                </a:ext>
              </a:extLst>
            </p:cNvPr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5" name="Google Shape;6838;p43">
              <a:extLst>
                <a:ext uri="{FF2B5EF4-FFF2-40B4-BE49-F238E27FC236}">
                  <a16:creationId xmlns:a16="http://schemas.microsoft.com/office/drawing/2014/main" id="{64AC5861-B5FD-FBB5-0076-8DB2047A397C}"/>
                </a:ext>
              </a:extLst>
            </p:cNvPr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6" name="Google Shape;6839;p43">
              <a:extLst>
                <a:ext uri="{FF2B5EF4-FFF2-40B4-BE49-F238E27FC236}">
                  <a16:creationId xmlns:a16="http://schemas.microsoft.com/office/drawing/2014/main" id="{AB3FA5BD-2D2F-DAAE-619A-18A92F32B3C3}"/>
                </a:ext>
              </a:extLst>
            </p:cNvPr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7" name="Google Shape;6840;p43">
              <a:extLst>
                <a:ext uri="{FF2B5EF4-FFF2-40B4-BE49-F238E27FC236}">
                  <a16:creationId xmlns:a16="http://schemas.microsoft.com/office/drawing/2014/main" id="{89A18B8A-8840-5EA0-D89C-6A51DD20BD7A}"/>
                </a:ext>
              </a:extLst>
            </p:cNvPr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8" name="Google Shape;6841;p43">
              <a:extLst>
                <a:ext uri="{FF2B5EF4-FFF2-40B4-BE49-F238E27FC236}">
                  <a16:creationId xmlns:a16="http://schemas.microsoft.com/office/drawing/2014/main" id="{A1612747-AD71-39CB-2C35-BD5564D8C6CE}"/>
                </a:ext>
              </a:extLst>
            </p:cNvPr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49" name="Google Shape;6842;p43">
              <a:extLst>
                <a:ext uri="{FF2B5EF4-FFF2-40B4-BE49-F238E27FC236}">
                  <a16:creationId xmlns:a16="http://schemas.microsoft.com/office/drawing/2014/main" id="{FB96D918-7E91-2452-FB68-1B6229405624}"/>
                </a:ext>
              </a:extLst>
            </p:cNvPr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87676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4" name="Google Shape;6874;p45"/>
          <p:cNvGrpSpPr/>
          <p:nvPr/>
        </p:nvGrpSpPr>
        <p:grpSpPr>
          <a:xfrm>
            <a:off x="10581761" y="882454"/>
            <a:ext cx="719100" cy="530239"/>
            <a:chOff x="5165350" y="2018400"/>
            <a:chExt cx="244825" cy="180525"/>
          </a:xfrm>
        </p:grpSpPr>
        <p:sp>
          <p:nvSpPr>
            <p:cNvPr id="6875" name="Google Shape;6875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6" name="Google Shape;6876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7" name="Google Shape;6877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8" name="Google Shape;6878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9" name="Google Shape;6879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80" name="Google Shape;6880;p45"/>
          <p:cNvGrpSpPr/>
          <p:nvPr/>
        </p:nvGrpSpPr>
        <p:grpSpPr>
          <a:xfrm flipH="1">
            <a:off x="896219" y="880077"/>
            <a:ext cx="719100" cy="530239"/>
            <a:chOff x="5165350" y="2018400"/>
            <a:chExt cx="244825" cy="180525"/>
          </a:xfrm>
        </p:grpSpPr>
        <p:sp>
          <p:nvSpPr>
            <p:cNvPr id="6881" name="Google Shape;6881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2" name="Google Shape;6882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3" name="Google Shape;6883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4" name="Google Shape;6884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5" name="Google Shape;6885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14E825A-24C0-B964-19C8-16A5A6F78F22}"/>
              </a:ext>
            </a:extLst>
          </p:cNvPr>
          <p:cNvGrpSpPr/>
          <p:nvPr/>
        </p:nvGrpSpPr>
        <p:grpSpPr>
          <a:xfrm>
            <a:off x="1850809" y="678224"/>
            <a:ext cx="8629169" cy="1457570"/>
            <a:chOff x="1344358" y="602494"/>
            <a:chExt cx="6471877" cy="109317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EEE72ED-1EFD-B030-41E2-A68CFCA1CD23}"/>
                </a:ext>
              </a:extLst>
            </p:cNvPr>
            <p:cNvSpPr txBox="1"/>
            <p:nvPr/>
          </p:nvSpPr>
          <p:spPr>
            <a:xfrm>
              <a:off x="1824466" y="741564"/>
              <a:ext cx="599176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Quan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sát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tranh minh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họa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nhắc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lại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bài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đọc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tác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giả</a:t>
              </a:r>
              <a:endParaRPr lang="en-US" sz="3733" b="1" dirty="0">
                <a:solidFill>
                  <a:srgbClr val="1F9BDB"/>
                </a:solidFill>
                <a:latin typeface="Calibri"/>
              </a:endParaRPr>
            </a:p>
          </p:txBody>
        </p:sp>
        <p:pic>
          <p:nvPicPr>
            <p:cNvPr id="72" name="Hình ảnh 7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3C8BD59-DEF6-2526-4601-22D27799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564" t="52548" r="71410" b="3137"/>
            <a:stretch/>
          </p:blipFill>
          <p:spPr>
            <a:xfrm>
              <a:off x="1344358" y="602494"/>
              <a:ext cx="615078" cy="1093177"/>
            </a:xfrm>
            <a:prstGeom prst="ellipse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E4A51C5-C6B9-F0EF-5EE6-EDD006E9CF8C}"/>
              </a:ext>
            </a:extLst>
          </p:cNvPr>
          <p:cNvGrpSpPr/>
          <p:nvPr/>
        </p:nvGrpSpPr>
        <p:grpSpPr>
          <a:xfrm>
            <a:off x="372342" y="2018179"/>
            <a:ext cx="6047340" cy="2351833"/>
            <a:chOff x="8268580" y="1765831"/>
            <a:chExt cx="4912573" cy="2006151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BAFE5FCC-4F5B-D201-A82D-70594CDB9B08}"/>
                </a:ext>
              </a:extLst>
            </p:cNvPr>
            <p:cNvGrpSpPr/>
            <p:nvPr/>
          </p:nvGrpSpPr>
          <p:grpSpPr>
            <a:xfrm>
              <a:off x="8268580" y="2297283"/>
              <a:ext cx="4912573" cy="1474699"/>
              <a:chOff x="7789891" y="2395885"/>
              <a:chExt cx="5094682" cy="1474699"/>
            </a:xfrm>
          </p:grpSpPr>
          <p:sp>
            <p:nvSpPr>
              <p:cNvPr id="20" name="Lưu đồ: Tài liệu 19">
                <a:extLst>
                  <a:ext uri="{FF2B5EF4-FFF2-40B4-BE49-F238E27FC236}">
                    <a16:creationId xmlns:a16="http://schemas.microsoft.com/office/drawing/2014/main" id="{2B367709-7265-12DC-C472-CD533F92649E}"/>
                  </a:ext>
                </a:extLst>
              </p:cNvPr>
              <p:cNvSpPr/>
              <p:nvPr/>
            </p:nvSpPr>
            <p:spPr>
              <a:xfrm>
                <a:off x="8696357" y="2395885"/>
                <a:ext cx="3437674" cy="1474699"/>
              </a:xfrm>
              <a:custGeom>
                <a:avLst/>
                <a:gdLst>
                  <a:gd name="connsiteX0" fmla="*/ 0 w 4080487"/>
                  <a:gd name="connsiteY0" fmla="*/ 0 h 1728806"/>
                  <a:gd name="connsiteX1" fmla="*/ 4080487 w 4080487"/>
                  <a:gd name="connsiteY1" fmla="*/ 0 h 1728806"/>
                  <a:gd name="connsiteX2" fmla="*/ 4080487 w 4080487"/>
                  <a:gd name="connsiteY2" fmla="*/ 1386406 h 1728806"/>
                  <a:gd name="connsiteX3" fmla="*/ 0 w 4080487"/>
                  <a:gd name="connsiteY3" fmla="*/ 1614512 h 1728806"/>
                  <a:gd name="connsiteX4" fmla="*/ 0 w 4080487"/>
                  <a:gd name="connsiteY4" fmla="*/ 0 h 172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487" h="1728806" fill="none" extrusionOk="0">
                    <a:moveTo>
                      <a:pt x="0" y="0"/>
                    </a:moveTo>
                    <a:cubicBezTo>
                      <a:pt x="1577461" y="143258"/>
                      <a:pt x="2313752" y="169764"/>
                      <a:pt x="4080487" y="0"/>
                    </a:cubicBezTo>
                    <a:cubicBezTo>
                      <a:pt x="4151163" y="335180"/>
                      <a:pt x="3957957" y="899954"/>
                      <a:pt x="4080487" y="1386406"/>
                    </a:cubicBezTo>
                    <a:cubicBezTo>
                      <a:pt x="2103522" y="1332684"/>
                      <a:pt x="2144031" y="1933471"/>
                      <a:pt x="0" y="1614512"/>
                    </a:cubicBezTo>
                    <a:cubicBezTo>
                      <a:pt x="82523" y="1116710"/>
                      <a:pt x="-41515" y="600545"/>
                      <a:pt x="0" y="0"/>
                    </a:cubicBezTo>
                    <a:close/>
                  </a:path>
                  <a:path w="4080487" h="1728806" stroke="0" extrusionOk="0">
                    <a:moveTo>
                      <a:pt x="0" y="0"/>
                    </a:moveTo>
                    <a:cubicBezTo>
                      <a:pt x="1580119" y="-69867"/>
                      <a:pt x="2233503" y="63979"/>
                      <a:pt x="4080487" y="0"/>
                    </a:cubicBezTo>
                    <a:cubicBezTo>
                      <a:pt x="4184342" y="371365"/>
                      <a:pt x="4009563" y="848868"/>
                      <a:pt x="4080487" y="1386406"/>
                    </a:cubicBezTo>
                    <a:cubicBezTo>
                      <a:pt x="2042745" y="1375597"/>
                      <a:pt x="2009442" y="1865482"/>
                      <a:pt x="0" y="1614512"/>
                    </a:cubicBezTo>
                    <a:cubicBezTo>
                      <a:pt x="-8596" y="1299004"/>
                      <a:pt x="36326" y="52195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65E1F3E5-F4F2-9174-0381-31740848B6C6}"/>
                  </a:ext>
                </a:extLst>
              </p:cNvPr>
              <p:cNvSpPr txBox="1"/>
              <p:nvPr/>
            </p:nvSpPr>
            <p:spPr>
              <a:xfrm>
                <a:off x="7789891" y="2531082"/>
                <a:ext cx="5094682" cy="105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>
                    <a:latin typeface="Calibri"/>
                  </a:rPr>
                  <a:t>Nghệ nhân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Bát Tràng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88CB1D98-35A7-5795-1A3A-DBAE000AB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738792" y="1765831"/>
              <a:ext cx="1231639" cy="1085160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1B95A84-E414-3AE5-7E5A-303ADA793C27}"/>
              </a:ext>
            </a:extLst>
          </p:cNvPr>
          <p:cNvGrpSpPr/>
          <p:nvPr/>
        </p:nvGrpSpPr>
        <p:grpSpPr>
          <a:xfrm>
            <a:off x="954439" y="4169011"/>
            <a:ext cx="5465243" cy="2010765"/>
            <a:chOff x="7814772" y="2080958"/>
            <a:chExt cx="5136559" cy="218796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22E8687A-C9C6-D49E-F3E9-8A51FE742D23}"/>
                </a:ext>
              </a:extLst>
            </p:cNvPr>
            <p:cNvGrpSpPr/>
            <p:nvPr/>
          </p:nvGrpSpPr>
          <p:grpSpPr>
            <a:xfrm>
              <a:off x="7814772" y="2507934"/>
              <a:ext cx="4912572" cy="1760985"/>
              <a:chOff x="7319260" y="2606536"/>
              <a:chExt cx="5094681" cy="1760985"/>
            </a:xfrm>
          </p:grpSpPr>
          <p:sp>
            <p:nvSpPr>
              <p:cNvPr id="28" name="Lưu đồ: Tài liệu 27">
                <a:extLst>
                  <a:ext uri="{FF2B5EF4-FFF2-40B4-BE49-F238E27FC236}">
                    <a16:creationId xmlns:a16="http://schemas.microsoft.com/office/drawing/2014/main" id="{D117A574-AA91-D017-9C20-DC2DDD5F6563}"/>
                  </a:ext>
                </a:extLst>
              </p:cNvPr>
              <p:cNvSpPr/>
              <p:nvPr/>
            </p:nvSpPr>
            <p:spPr>
              <a:xfrm>
                <a:off x="7576867" y="2606536"/>
                <a:ext cx="4502664" cy="1760985"/>
              </a:xfrm>
              <a:custGeom>
                <a:avLst/>
                <a:gdLst>
                  <a:gd name="connsiteX0" fmla="*/ 0 w 4619539"/>
                  <a:gd name="connsiteY0" fmla="*/ 0 h 1618368"/>
                  <a:gd name="connsiteX1" fmla="*/ 4619539 w 4619539"/>
                  <a:gd name="connsiteY1" fmla="*/ 0 h 1618368"/>
                  <a:gd name="connsiteX2" fmla="*/ 4619539 w 4619539"/>
                  <a:gd name="connsiteY2" fmla="*/ 1297841 h 1618368"/>
                  <a:gd name="connsiteX3" fmla="*/ 0 w 4619539"/>
                  <a:gd name="connsiteY3" fmla="*/ 1511375 h 1618368"/>
                  <a:gd name="connsiteX4" fmla="*/ 0 w 4619539"/>
                  <a:gd name="connsiteY4" fmla="*/ 0 h 161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9539" h="1618368" fill="none" extrusionOk="0">
                    <a:moveTo>
                      <a:pt x="0" y="0"/>
                    </a:moveTo>
                    <a:cubicBezTo>
                      <a:pt x="1199219" y="143258"/>
                      <a:pt x="2354092" y="169764"/>
                      <a:pt x="4619539" y="0"/>
                    </a:cubicBezTo>
                    <a:cubicBezTo>
                      <a:pt x="4524569" y="540476"/>
                      <a:pt x="4578070" y="685466"/>
                      <a:pt x="4619539" y="1297841"/>
                    </a:cubicBezTo>
                    <a:cubicBezTo>
                      <a:pt x="2350251" y="1263473"/>
                      <a:pt x="2356125" y="1800747"/>
                      <a:pt x="0" y="1511375"/>
                    </a:cubicBezTo>
                    <a:cubicBezTo>
                      <a:pt x="-33932" y="1142902"/>
                      <a:pt x="-3803" y="402184"/>
                      <a:pt x="0" y="0"/>
                    </a:cubicBezTo>
                    <a:close/>
                  </a:path>
                  <a:path w="4619539" h="1618368" stroke="0" extrusionOk="0">
                    <a:moveTo>
                      <a:pt x="0" y="0"/>
                    </a:moveTo>
                    <a:cubicBezTo>
                      <a:pt x="1077401" y="-69867"/>
                      <a:pt x="2775673" y="63979"/>
                      <a:pt x="4619539" y="0"/>
                    </a:cubicBezTo>
                    <a:cubicBezTo>
                      <a:pt x="4650924" y="268749"/>
                      <a:pt x="4593830" y="1057362"/>
                      <a:pt x="4619539" y="1297841"/>
                    </a:cubicBezTo>
                    <a:cubicBezTo>
                      <a:pt x="2314495" y="1277425"/>
                      <a:pt x="2271130" y="1730659"/>
                      <a:pt x="0" y="1511375"/>
                    </a:cubicBezTo>
                    <a:cubicBezTo>
                      <a:pt x="-87993" y="1246544"/>
                      <a:pt x="90284" y="6213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3C90500-B9AD-9288-FEDB-553CF69F4233}"/>
                  </a:ext>
                </a:extLst>
              </p:cNvPr>
              <p:cNvSpPr txBox="1"/>
              <p:nvPr/>
            </p:nvSpPr>
            <p:spPr>
              <a:xfrm>
                <a:off x="7319260" y="2716979"/>
                <a:ext cx="5094681" cy="1350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 dirty="0" err="1">
                    <a:latin typeface="Calibri"/>
                  </a:rPr>
                  <a:t>Tác</a:t>
                </a:r>
                <a:r>
                  <a:rPr lang="en-US" sz="3733" dirty="0">
                    <a:latin typeface="Calibri"/>
                  </a:rPr>
                  <a:t> </a:t>
                </a:r>
                <a:r>
                  <a:rPr lang="en-US" sz="3733" dirty="0" err="1">
                    <a:latin typeface="Calibri"/>
                  </a:rPr>
                  <a:t>giả</a:t>
                </a:r>
                <a:r>
                  <a:rPr lang="en-US" sz="3733" dirty="0">
                    <a:latin typeface="Calibri"/>
                  </a:rPr>
                  <a:t>: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Hồ Minh Hà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8976225A-FEAB-AF05-7940-1C156DF2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731404" y="2080958"/>
              <a:ext cx="1219927" cy="107484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956ED2D-9DC8-4106-B45A-189937EED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640" y="1676895"/>
            <a:ext cx="4382211" cy="5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06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4" name="Google Shape;6874;p45"/>
          <p:cNvGrpSpPr/>
          <p:nvPr/>
        </p:nvGrpSpPr>
        <p:grpSpPr>
          <a:xfrm>
            <a:off x="10581761" y="882454"/>
            <a:ext cx="719100" cy="530239"/>
            <a:chOff x="5165350" y="2018400"/>
            <a:chExt cx="244825" cy="180525"/>
          </a:xfrm>
        </p:grpSpPr>
        <p:sp>
          <p:nvSpPr>
            <p:cNvPr id="6875" name="Google Shape;6875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6" name="Google Shape;6876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7" name="Google Shape;6877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8" name="Google Shape;6878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9" name="Google Shape;6879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80" name="Google Shape;6880;p45"/>
          <p:cNvGrpSpPr/>
          <p:nvPr/>
        </p:nvGrpSpPr>
        <p:grpSpPr>
          <a:xfrm flipH="1">
            <a:off x="896219" y="880077"/>
            <a:ext cx="719100" cy="530239"/>
            <a:chOff x="5165350" y="2018400"/>
            <a:chExt cx="244825" cy="180525"/>
          </a:xfrm>
        </p:grpSpPr>
        <p:sp>
          <p:nvSpPr>
            <p:cNvPr id="6881" name="Google Shape;6881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2" name="Google Shape;6882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3" name="Google Shape;6883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4" name="Google Shape;6884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5" name="Google Shape;6885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14E825A-24C0-B964-19C8-16A5A6F78F22}"/>
              </a:ext>
            </a:extLst>
          </p:cNvPr>
          <p:cNvGrpSpPr/>
          <p:nvPr/>
        </p:nvGrpSpPr>
        <p:grpSpPr>
          <a:xfrm>
            <a:off x="552372" y="825501"/>
            <a:ext cx="7472955" cy="1457570"/>
            <a:chOff x="1344358" y="602494"/>
            <a:chExt cx="6471877" cy="109317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EEE72ED-1EFD-B030-41E2-A68CFCA1CD23}"/>
                </a:ext>
              </a:extLst>
            </p:cNvPr>
            <p:cNvSpPr txBox="1"/>
            <p:nvPr/>
          </p:nvSpPr>
          <p:spPr>
            <a:xfrm>
              <a:off x="1824466" y="741564"/>
              <a:ext cx="599176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Quan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sát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tranh minh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họa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nhắc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lại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bài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đọc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tác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giả</a:t>
              </a:r>
              <a:endParaRPr lang="en-US" sz="3733" b="1" dirty="0">
                <a:solidFill>
                  <a:srgbClr val="1F9BDB"/>
                </a:solidFill>
                <a:latin typeface="Calibri"/>
              </a:endParaRPr>
            </a:p>
          </p:txBody>
        </p:sp>
        <p:pic>
          <p:nvPicPr>
            <p:cNvPr id="72" name="Hình ảnh 7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3C8BD59-DEF6-2526-4601-22D27799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564" t="52548" r="71410" b="3137"/>
            <a:stretch/>
          </p:blipFill>
          <p:spPr>
            <a:xfrm>
              <a:off x="1344358" y="602494"/>
              <a:ext cx="615078" cy="1093177"/>
            </a:xfrm>
            <a:prstGeom prst="ellipse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E4A51C5-C6B9-F0EF-5EE6-EDD006E9CF8C}"/>
              </a:ext>
            </a:extLst>
          </p:cNvPr>
          <p:cNvGrpSpPr/>
          <p:nvPr/>
        </p:nvGrpSpPr>
        <p:grpSpPr>
          <a:xfrm>
            <a:off x="330019" y="1970424"/>
            <a:ext cx="6047340" cy="2369058"/>
            <a:chOff x="8343754" y="1751138"/>
            <a:chExt cx="4912573" cy="2020844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BAFE5FCC-4F5B-D201-A82D-70594CDB9B08}"/>
                </a:ext>
              </a:extLst>
            </p:cNvPr>
            <p:cNvGrpSpPr/>
            <p:nvPr/>
          </p:nvGrpSpPr>
          <p:grpSpPr>
            <a:xfrm>
              <a:off x="8343754" y="2297283"/>
              <a:ext cx="4912573" cy="1474699"/>
              <a:chOff x="7867852" y="2395885"/>
              <a:chExt cx="5094682" cy="1474699"/>
            </a:xfrm>
          </p:grpSpPr>
          <p:sp>
            <p:nvSpPr>
              <p:cNvPr id="20" name="Lưu đồ: Tài liệu 19">
                <a:extLst>
                  <a:ext uri="{FF2B5EF4-FFF2-40B4-BE49-F238E27FC236}">
                    <a16:creationId xmlns:a16="http://schemas.microsoft.com/office/drawing/2014/main" id="{2B367709-7265-12DC-C472-CD533F92649E}"/>
                  </a:ext>
                </a:extLst>
              </p:cNvPr>
              <p:cNvSpPr/>
              <p:nvPr/>
            </p:nvSpPr>
            <p:spPr>
              <a:xfrm>
                <a:off x="8696357" y="2395885"/>
                <a:ext cx="3437674" cy="1474699"/>
              </a:xfrm>
              <a:custGeom>
                <a:avLst/>
                <a:gdLst>
                  <a:gd name="connsiteX0" fmla="*/ 0 w 4080487"/>
                  <a:gd name="connsiteY0" fmla="*/ 0 h 1728806"/>
                  <a:gd name="connsiteX1" fmla="*/ 4080487 w 4080487"/>
                  <a:gd name="connsiteY1" fmla="*/ 0 h 1728806"/>
                  <a:gd name="connsiteX2" fmla="*/ 4080487 w 4080487"/>
                  <a:gd name="connsiteY2" fmla="*/ 1386406 h 1728806"/>
                  <a:gd name="connsiteX3" fmla="*/ 0 w 4080487"/>
                  <a:gd name="connsiteY3" fmla="*/ 1614512 h 1728806"/>
                  <a:gd name="connsiteX4" fmla="*/ 0 w 4080487"/>
                  <a:gd name="connsiteY4" fmla="*/ 0 h 1728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487" h="1728806" fill="none" extrusionOk="0">
                    <a:moveTo>
                      <a:pt x="0" y="0"/>
                    </a:moveTo>
                    <a:cubicBezTo>
                      <a:pt x="1577461" y="143258"/>
                      <a:pt x="2313752" y="169764"/>
                      <a:pt x="4080487" y="0"/>
                    </a:cubicBezTo>
                    <a:cubicBezTo>
                      <a:pt x="4151163" y="335180"/>
                      <a:pt x="3957957" y="899954"/>
                      <a:pt x="4080487" y="1386406"/>
                    </a:cubicBezTo>
                    <a:cubicBezTo>
                      <a:pt x="2103522" y="1332684"/>
                      <a:pt x="2144031" y="1933471"/>
                      <a:pt x="0" y="1614512"/>
                    </a:cubicBezTo>
                    <a:cubicBezTo>
                      <a:pt x="82523" y="1116710"/>
                      <a:pt x="-41515" y="600545"/>
                      <a:pt x="0" y="0"/>
                    </a:cubicBezTo>
                    <a:close/>
                  </a:path>
                  <a:path w="4080487" h="1728806" stroke="0" extrusionOk="0">
                    <a:moveTo>
                      <a:pt x="0" y="0"/>
                    </a:moveTo>
                    <a:cubicBezTo>
                      <a:pt x="1580119" y="-69867"/>
                      <a:pt x="2233503" y="63979"/>
                      <a:pt x="4080487" y="0"/>
                    </a:cubicBezTo>
                    <a:cubicBezTo>
                      <a:pt x="4184342" y="371365"/>
                      <a:pt x="4009563" y="848868"/>
                      <a:pt x="4080487" y="1386406"/>
                    </a:cubicBezTo>
                    <a:cubicBezTo>
                      <a:pt x="2042745" y="1375597"/>
                      <a:pt x="2009442" y="1865482"/>
                      <a:pt x="0" y="1614512"/>
                    </a:cubicBezTo>
                    <a:cubicBezTo>
                      <a:pt x="-8596" y="1299004"/>
                      <a:pt x="36326" y="52195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65E1F3E5-F4F2-9174-0381-31740848B6C6}"/>
                  </a:ext>
                </a:extLst>
              </p:cNvPr>
              <p:cNvSpPr txBox="1"/>
              <p:nvPr/>
            </p:nvSpPr>
            <p:spPr>
              <a:xfrm>
                <a:off x="7867852" y="2532337"/>
                <a:ext cx="5094682" cy="105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>
                    <a:latin typeface="Calibri"/>
                  </a:rPr>
                  <a:t>Chơi bóng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 với bố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88CB1D98-35A7-5795-1A3A-DBAE000AB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841619" y="1751138"/>
              <a:ext cx="1231639" cy="1085160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1B95A84-E414-3AE5-7E5A-303ADA793C27}"/>
              </a:ext>
            </a:extLst>
          </p:cNvPr>
          <p:cNvGrpSpPr/>
          <p:nvPr/>
        </p:nvGrpSpPr>
        <p:grpSpPr>
          <a:xfrm>
            <a:off x="740228" y="4295547"/>
            <a:ext cx="5226923" cy="2010765"/>
            <a:chOff x="8125733" y="2080958"/>
            <a:chExt cx="4912572" cy="218796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22E8687A-C9C6-D49E-F3E9-8A51FE742D23}"/>
                </a:ext>
              </a:extLst>
            </p:cNvPr>
            <p:cNvGrpSpPr/>
            <p:nvPr/>
          </p:nvGrpSpPr>
          <p:grpSpPr>
            <a:xfrm>
              <a:off x="8125733" y="2507934"/>
              <a:ext cx="4912572" cy="1760985"/>
              <a:chOff x="7641748" y="2606536"/>
              <a:chExt cx="5094681" cy="1760985"/>
            </a:xfrm>
          </p:grpSpPr>
          <p:sp>
            <p:nvSpPr>
              <p:cNvPr id="28" name="Lưu đồ: Tài liệu 27">
                <a:extLst>
                  <a:ext uri="{FF2B5EF4-FFF2-40B4-BE49-F238E27FC236}">
                    <a16:creationId xmlns:a16="http://schemas.microsoft.com/office/drawing/2014/main" id="{D117A574-AA91-D017-9C20-DC2DDD5F6563}"/>
                  </a:ext>
                </a:extLst>
              </p:cNvPr>
              <p:cNvSpPr/>
              <p:nvPr/>
            </p:nvSpPr>
            <p:spPr>
              <a:xfrm>
                <a:off x="8374275" y="2606536"/>
                <a:ext cx="3705255" cy="1760985"/>
              </a:xfrm>
              <a:custGeom>
                <a:avLst/>
                <a:gdLst>
                  <a:gd name="connsiteX0" fmla="*/ 0 w 3801432"/>
                  <a:gd name="connsiteY0" fmla="*/ 0 h 1618368"/>
                  <a:gd name="connsiteX1" fmla="*/ 3801431 w 3801432"/>
                  <a:gd name="connsiteY1" fmla="*/ 0 h 1618368"/>
                  <a:gd name="connsiteX2" fmla="*/ 3801431 w 3801432"/>
                  <a:gd name="connsiteY2" fmla="*/ 1297841 h 1618368"/>
                  <a:gd name="connsiteX3" fmla="*/ 0 w 3801432"/>
                  <a:gd name="connsiteY3" fmla="*/ 1511375 h 1618368"/>
                  <a:gd name="connsiteX4" fmla="*/ 0 w 3801432"/>
                  <a:gd name="connsiteY4" fmla="*/ 0 h 161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1432" h="1618368" fill="none" extrusionOk="0">
                    <a:moveTo>
                      <a:pt x="0" y="0"/>
                    </a:moveTo>
                    <a:cubicBezTo>
                      <a:pt x="716463" y="143258"/>
                      <a:pt x="2784187" y="169764"/>
                      <a:pt x="3801431" y="0"/>
                    </a:cubicBezTo>
                    <a:cubicBezTo>
                      <a:pt x="3706461" y="540476"/>
                      <a:pt x="3759962" y="685466"/>
                      <a:pt x="3801431" y="1297841"/>
                    </a:cubicBezTo>
                    <a:cubicBezTo>
                      <a:pt x="1941197" y="1263473"/>
                      <a:pt x="1947071" y="1800747"/>
                      <a:pt x="0" y="1511375"/>
                    </a:cubicBezTo>
                    <a:cubicBezTo>
                      <a:pt x="-33932" y="1142902"/>
                      <a:pt x="-3803" y="402184"/>
                      <a:pt x="0" y="0"/>
                    </a:cubicBezTo>
                    <a:close/>
                  </a:path>
                  <a:path w="3801432" h="1618368" stroke="0" extrusionOk="0">
                    <a:moveTo>
                      <a:pt x="0" y="0"/>
                    </a:moveTo>
                    <a:cubicBezTo>
                      <a:pt x="1497530" y="-69867"/>
                      <a:pt x="2140335" y="63979"/>
                      <a:pt x="3801431" y="0"/>
                    </a:cubicBezTo>
                    <a:cubicBezTo>
                      <a:pt x="3832816" y="268749"/>
                      <a:pt x="3775722" y="1057362"/>
                      <a:pt x="3801431" y="1297841"/>
                    </a:cubicBezTo>
                    <a:cubicBezTo>
                      <a:pt x="1905441" y="1277425"/>
                      <a:pt x="1862076" y="1730659"/>
                      <a:pt x="0" y="1511375"/>
                    </a:cubicBezTo>
                    <a:cubicBezTo>
                      <a:pt x="-87993" y="1246544"/>
                      <a:pt x="90284" y="621304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3C90500-B9AD-9288-FEDB-553CF69F4233}"/>
                  </a:ext>
                </a:extLst>
              </p:cNvPr>
              <p:cNvSpPr txBox="1"/>
              <p:nvPr/>
            </p:nvSpPr>
            <p:spPr>
              <a:xfrm>
                <a:off x="7641748" y="2770536"/>
                <a:ext cx="5094681" cy="1350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 dirty="0" err="1">
                    <a:latin typeface="Calibri"/>
                  </a:rPr>
                  <a:t>Tác</a:t>
                </a:r>
                <a:r>
                  <a:rPr lang="en-US" sz="3733" dirty="0">
                    <a:latin typeface="Calibri"/>
                  </a:rPr>
                  <a:t> </a:t>
                </a:r>
                <a:r>
                  <a:rPr lang="en-US" sz="3733" dirty="0" err="1">
                    <a:latin typeface="Calibri"/>
                  </a:rPr>
                  <a:t>giả</a:t>
                </a:r>
                <a:r>
                  <a:rPr lang="en-US" sz="3733" dirty="0">
                    <a:latin typeface="Calibri"/>
                  </a:rPr>
                  <a:t>: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Nguyễn Ngọc Hưng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8976225A-FEAB-AF05-7940-1C156DF2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731404" y="2080958"/>
              <a:ext cx="1219927" cy="107484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3B253EB-D818-4662-BE6D-1FED55B26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9" y="-834642"/>
            <a:ext cx="6269502" cy="76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87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891D9F4-91A8-4D72-BBFB-08E2E8149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320"/>
            <a:ext cx="8794266" cy="7647188"/>
          </a:xfrm>
          <a:prstGeom prst="rect">
            <a:avLst/>
          </a:prstGeom>
        </p:spPr>
      </p:pic>
      <p:grpSp>
        <p:nvGrpSpPr>
          <p:cNvPr id="6874" name="Google Shape;6874;p45"/>
          <p:cNvGrpSpPr/>
          <p:nvPr/>
        </p:nvGrpSpPr>
        <p:grpSpPr>
          <a:xfrm>
            <a:off x="10581761" y="882454"/>
            <a:ext cx="719100" cy="530239"/>
            <a:chOff x="5165350" y="2018400"/>
            <a:chExt cx="244825" cy="180525"/>
          </a:xfrm>
        </p:grpSpPr>
        <p:sp>
          <p:nvSpPr>
            <p:cNvPr id="6875" name="Google Shape;6875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6" name="Google Shape;6876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7" name="Google Shape;6877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8" name="Google Shape;6878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9" name="Google Shape;6879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80" name="Google Shape;6880;p45"/>
          <p:cNvGrpSpPr/>
          <p:nvPr/>
        </p:nvGrpSpPr>
        <p:grpSpPr>
          <a:xfrm flipH="1">
            <a:off x="896219" y="880077"/>
            <a:ext cx="719100" cy="530239"/>
            <a:chOff x="5165350" y="2018400"/>
            <a:chExt cx="244825" cy="180525"/>
          </a:xfrm>
        </p:grpSpPr>
        <p:sp>
          <p:nvSpPr>
            <p:cNvPr id="6881" name="Google Shape;6881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2" name="Google Shape;6882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3" name="Google Shape;6883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4" name="Google Shape;6884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5" name="Google Shape;6885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14E825A-24C0-B964-19C8-16A5A6F78F22}"/>
              </a:ext>
            </a:extLst>
          </p:cNvPr>
          <p:cNvGrpSpPr/>
          <p:nvPr/>
        </p:nvGrpSpPr>
        <p:grpSpPr>
          <a:xfrm>
            <a:off x="907661" y="1375882"/>
            <a:ext cx="5091533" cy="2001117"/>
            <a:chOff x="1344358" y="602494"/>
            <a:chExt cx="3818650" cy="150083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EEE72ED-1EFD-B030-41E2-A68CFCA1CD23}"/>
                </a:ext>
              </a:extLst>
            </p:cNvPr>
            <p:cNvSpPr txBox="1"/>
            <p:nvPr/>
          </p:nvSpPr>
          <p:spPr>
            <a:xfrm>
              <a:off x="1824467" y="741564"/>
              <a:ext cx="3338541" cy="1361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Quan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sát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tranh minh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họa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nhắc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lại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bài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đọc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tác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giả</a:t>
              </a:r>
              <a:endParaRPr lang="en-US" sz="3733" b="1" dirty="0">
                <a:solidFill>
                  <a:srgbClr val="1F9BDB"/>
                </a:solidFill>
                <a:latin typeface="Calibri"/>
              </a:endParaRPr>
            </a:p>
          </p:txBody>
        </p:sp>
        <p:pic>
          <p:nvPicPr>
            <p:cNvPr id="72" name="Hình ảnh 7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3C8BD59-DEF6-2526-4601-22D27799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64" t="52548" r="71410" b="3137"/>
            <a:stretch/>
          </p:blipFill>
          <p:spPr>
            <a:xfrm>
              <a:off x="1344358" y="602494"/>
              <a:ext cx="615078" cy="1093177"/>
            </a:xfrm>
            <a:prstGeom prst="ellipse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E4A51C5-C6B9-F0EF-5EE6-EDD006E9CF8C}"/>
              </a:ext>
            </a:extLst>
          </p:cNvPr>
          <p:cNvGrpSpPr/>
          <p:nvPr/>
        </p:nvGrpSpPr>
        <p:grpSpPr>
          <a:xfrm>
            <a:off x="6639339" y="523992"/>
            <a:ext cx="6047340" cy="2211649"/>
            <a:chOff x="7841751" y="1981123"/>
            <a:chExt cx="4912573" cy="1886573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BAFE5FCC-4F5B-D201-A82D-70594CDB9B08}"/>
                </a:ext>
              </a:extLst>
            </p:cNvPr>
            <p:cNvGrpSpPr/>
            <p:nvPr/>
          </p:nvGrpSpPr>
          <p:grpSpPr>
            <a:xfrm>
              <a:off x="7841751" y="2507934"/>
              <a:ext cx="4912573" cy="1359762"/>
              <a:chOff x="7347239" y="2606536"/>
              <a:chExt cx="5094682" cy="1359762"/>
            </a:xfrm>
          </p:grpSpPr>
          <p:sp>
            <p:nvSpPr>
              <p:cNvPr id="20" name="Lưu đồ: Tài liệu 19">
                <a:extLst>
                  <a:ext uri="{FF2B5EF4-FFF2-40B4-BE49-F238E27FC236}">
                    <a16:creationId xmlns:a16="http://schemas.microsoft.com/office/drawing/2014/main" id="{2B367709-7265-12DC-C472-CD533F92649E}"/>
                  </a:ext>
                </a:extLst>
              </p:cNvPr>
              <p:cNvSpPr/>
              <p:nvPr/>
            </p:nvSpPr>
            <p:spPr>
              <a:xfrm>
                <a:off x="8395258" y="2606536"/>
                <a:ext cx="3428812" cy="1359762"/>
              </a:xfrm>
              <a:custGeom>
                <a:avLst/>
                <a:gdLst>
                  <a:gd name="connsiteX0" fmla="*/ 0 w 4069968"/>
                  <a:gd name="connsiteY0" fmla="*/ 0 h 1594063"/>
                  <a:gd name="connsiteX1" fmla="*/ 4069968 w 4069968"/>
                  <a:gd name="connsiteY1" fmla="*/ 0 h 1594063"/>
                  <a:gd name="connsiteX2" fmla="*/ 4069968 w 4069968"/>
                  <a:gd name="connsiteY2" fmla="*/ 1278349 h 1594063"/>
                  <a:gd name="connsiteX3" fmla="*/ 0 w 4069968"/>
                  <a:gd name="connsiteY3" fmla="*/ 1488677 h 1594063"/>
                  <a:gd name="connsiteX4" fmla="*/ 0 w 4069968"/>
                  <a:gd name="connsiteY4" fmla="*/ 0 h 159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9968" h="1594063" fill="none" extrusionOk="0">
                    <a:moveTo>
                      <a:pt x="0" y="0"/>
                    </a:moveTo>
                    <a:cubicBezTo>
                      <a:pt x="1119899" y="143258"/>
                      <a:pt x="3110054" y="169764"/>
                      <a:pt x="4069968" y="0"/>
                    </a:cubicBezTo>
                    <a:cubicBezTo>
                      <a:pt x="4031128" y="326657"/>
                      <a:pt x="4144263" y="699747"/>
                      <a:pt x="4069968" y="1278349"/>
                    </a:cubicBezTo>
                    <a:cubicBezTo>
                      <a:pt x="2107754" y="1216569"/>
                      <a:pt x="2130832" y="1782804"/>
                      <a:pt x="0" y="1488677"/>
                    </a:cubicBezTo>
                    <a:cubicBezTo>
                      <a:pt x="19814" y="1090287"/>
                      <a:pt x="-48446" y="327743"/>
                      <a:pt x="0" y="0"/>
                    </a:cubicBezTo>
                    <a:close/>
                  </a:path>
                  <a:path w="4069968" h="1594063" stroke="0" extrusionOk="0">
                    <a:moveTo>
                      <a:pt x="0" y="0"/>
                    </a:moveTo>
                    <a:cubicBezTo>
                      <a:pt x="1806278" y="-69867"/>
                      <a:pt x="2309600" y="63979"/>
                      <a:pt x="4069968" y="0"/>
                    </a:cubicBezTo>
                    <a:cubicBezTo>
                      <a:pt x="4107169" y="514322"/>
                      <a:pt x="3974607" y="1114517"/>
                      <a:pt x="4069968" y="1278349"/>
                    </a:cubicBezTo>
                    <a:cubicBezTo>
                      <a:pt x="2039992" y="1256717"/>
                      <a:pt x="1994174" y="1700277"/>
                      <a:pt x="0" y="1488677"/>
                    </a:cubicBezTo>
                    <a:cubicBezTo>
                      <a:pt x="-30495" y="1066533"/>
                      <a:pt x="36360" y="408400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65E1F3E5-F4F2-9174-0381-31740848B6C6}"/>
                  </a:ext>
                </a:extLst>
              </p:cNvPr>
              <p:cNvSpPr txBox="1"/>
              <p:nvPr/>
            </p:nvSpPr>
            <p:spPr>
              <a:xfrm>
                <a:off x="7347239" y="2774392"/>
                <a:ext cx="5094682" cy="105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>
                    <a:latin typeface="Calibri"/>
                  </a:rPr>
                  <a:t>Chuyện hoa,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chuyện quả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88CB1D98-35A7-5795-1A3A-DBAE000AB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401683" y="1981123"/>
              <a:ext cx="1231639" cy="1085159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1B95A84-E414-3AE5-7E5A-303ADA793C27}"/>
              </a:ext>
            </a:extLst>
          </p:cNvPr>
          <p:cNvGrpSpPr/>
          <p:nvPr/>
        </p:nvGrpSpPr>
        <p:grpSpPr>
          <a:xfrm>
            <a:off x="6930387" y="3011274"/>
            <a:ext cx="5465243" cy="2010766"/>
            <a:chOff x="7814772" y="2080958"/>
            <a:chExt cx="5136559" cy="218796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22E8687A-C9C6-D49E-F3E9-8A51FE742D23}"/>
                </a:ext>
              </a:extLst>
            </p:cNvPr>
            <p:cNvGrpSpPr/>
            <p:nvPr/>
          </p:nvGrpSpPr>
          <p:grpSpPr>
            <a:xfrm>
              <a:off x="7814772" y="2507934"/>
              <a:ext cx="4912572" cy="1760985"/>
              <a:chOff x="7319260" y="2606536"/>
              <a:chExt cx="5094681" cy="1760985"/>
            </a:xfrm>
          </p:grpSpPr>
          <p:sp>
            <p:nvSpPr>
              <p:cNvPr id="28" name="Lưu đồ: Tài liệu 27">
                <a:extLst>
                  <a:ext uri="{FF2B5EF4-FFF2-40B4-BE49-F238E27FC236}">
                    <a16:creationId xmlns:a16="http://schemas.microsoft.com/office/drawing/2014/main" id="{D117A574-AA91-D017-9C20-DC2DDD5F6563}"/>
                  </a:ext>
                </a:extLst>
              </p:cNvPr>
              <p:cNvSpPr/>
              <p:nvPr/>
            </p:nvSpPr>
            <p:spPr>
              <a:xfrm>
                <a:off x="7576867" y="2606536"/>
                <a:ext cx="4502664" cy="1760985"/>
              </a:xfrm>
              <a:custGeom>
                <a:avLst/>
                <a:gdLst>
                  <a:gd name="connsiteX0" fmla="*/ 0 w 4619539"/>
                  <a:gd name="connsiteY0" fmla="*/ 0 h 1618369"/>
                  <a:gd name="connsiteX1" fmla="*/ 4619539 w 4619539"/>
                  <a:gd name="connsiteY1" fmla="*/ 0 h 1618369"/>
                  <a:gd name="connsiteX2" fmla="*/ 4619539 w 4619539"/>
                  <a:gd name="connsiteY2" fmla="*/ 1297842 h 1618369"/>
                  <a:gd name="connsiteX3" fmla="*/ 0 w 4619539"/>
                  <a:gd name="connsiteY3" fmla="*/ 1511376 h 1618369"/>
                  <a:gd name="connsiteX4" fmla="*/ 0 w 4619539"/>
                  <a:gd name="connsiteY4" fmla="*/ 0 h 161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9539" h="1618369" fill="none" extrusionOk="0">
                    <a:moveTo>
                      <a:pt x="0" y="0"/>
                    </a:moveTo>
                    <a:cubicBezTo>
                      <a:pt x="1199219" y="143258"/>
                      <a:pt x="2354092" y="169764"/>
                      <a:pt x="4619539" y="0"/>
                    </a:cubicBezTo>
                    <a:cubicBezTo>
                      <a:pt x="4524920" y="537287"/>
                      <a:pt x="4578985" y="684705"/>
                      <a:pt x="4619539" y="1297842"/>
                    </a:cubicBezTo>
                    <a:cubicBezTo>
                      <a:pt x="2350251" y="1263474"/>
                      <a:pt x="2356125" y="1800748"/>
                      <a:pt x="0" y="1511376"/>
                    </a:cubicBezTo>
                    <a:cubicBezTo>
                      <a:pt x="-33982" y="1143953"/>
                      <a:pt x="-6528" y="404784"/>
                      <a:pt x="0" y="0"/>
                    </a:cubicBezTo>
                    <a:close/>
                  </a:path>
                  <a:path w="4619539" h="1618369" stroke="0" extrusionOk="0">
                    <a:moveTo>
                      <a:pt x="0" y="0"/>
                    </a:moveTo>
                    <a:cubicBezTo>
                      <a:pt x="1077401" y="-69867"/>
                      <a:pt x="2775673" y="63979"/>
                      <a:pt x="4619539" y="0"/>
                    </a:cubicBezTo>
                    <a:cubicBezTo>
                      <a:pt x="4652506" y="267241"/>
                      <a:pt x="4597044" y="1056126"/>
                      <a:pt x="4619539" y="1297842"/>
                    </a:cubicBezTo>
                    <a:cubicBezTo>
                      <a:pt x="2314495" y="1277426"/>
                      <a:pt x="2271130" y="1730660"/>
                      <a:pt x="0" y="1511376"/>
                    </a:cubicBezTo>
                    <a:cubicBezTo>
                      <a:pt x="-90722" y="1248047"/>
                      <a:pt x="88480" y="62246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3C90500-B9AD-9288-FEDB-553CF69F4233}"/>
                  </a:ext>
                </a:extLst>
              </p:cNvPr>
              <p:cNvSpPr txBox="1"/>
              <p:nvPr/>
            </p:nvSpPr>
            <p:spPr>
              <a:xfrm>
                <a:off x="7319260" y="2716981"/>
                <a:ext cx="5094681" cy="1350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 dirty="0" err="1">
                    <a:latin typeface="Calibri"/>
                  </a:rPr>
                  <a:t>Tác</a:t>
                </a:r>
                <a:r>
                  <a:rPr lang="en-US" sz="3733" dirty="0">
                    <a:latin typeface="Calibri"/>
                  </a:rPr>
                  <a:t> </a:t>
                </a:r>
                <a:r>
                  <a:rPr lang="en-US" sz="3733" dirty="0" err="1">
                    <a:latin typeface="Calibri"/>
                  </a:rPr>
                  <a:t>giả</a:t>
                </a:r>
                <a:r>
                  <a:rPr lang="en-US" sz="3733" dirty="0">
                    <a:latin typeface="Calibri"/>
                  </a:rPr>
                  <a:t>: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Lê Hồng Thiện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8976225A-FEAB-AF05-7940-1C156DF2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731404" y="2080958"/>
              <a:ext cx="1219927" cy="1074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861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D5909BE-328E-4E8E-8EE1-8404F322C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922"/>
            <a:ext cx="12192000" cy="7085922"/>
          </a:xfrm>
          <a:prstGeom prst="rect">
            <a:avLst/>
          </a:prstGeom>
        </p:spPr>
      </p:pic>
      <p:grpSp>
        <p:nvGrpSpPr>
          <p:cNvPr id="6874" name="Google Shape;6874;p45"/>
          <p:cNvGrpSpPr/>
          <p:nvPr/>
        </p:nvGrpSpPr>
        <p:grpSpPr>
          <a:xfrm>
            <a:off x="10581761" y="882454"/>
            <a:ext cx="719100" cy="530239"/>
            <a:chOff x="5165350" y="2018400"/>
            <a:chExt cx="244825" cy="180525"/>
          </a:xfrm>
        </p:grpSpPr>
        <p:sp>
          <p:nvSpPr>
            <p:cNvPr id="6875" name="Google Shape;6875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6" name="Google Shape;6876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7" name="Google Shape;6877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8" name="Google Shape;6878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79" name="Google Shape;6879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80" name="Google Shape;6880;p45"/>
          <p:cNvGrpSpPr/>
          <p:nvPr/>
        </p:nvGrpSpPr>
        <p:grpSpPr>
          <a:xfrm flipH="1">
            <a:off x="896219" y="880077"/>
            <a:ext cx="719100" cy="530239"/>
            <a:chOff x="5165350" y="2018400"/>
            <a:chExt cx="244825" cy="180525"/>
          </a:xfrm>
        </p:grpSpPr>
        <p:sp>
          <p:nvSpPr>
            <p:cNvPr id="6881" name="Google Shape;6881;p4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2" name="Google Shape;6882;p4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3" name="Google Shape;6883;p4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4" name="Google Shape;6884;p4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85" name="Google Shape;6885;p4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F14E825A-24C0-B964-19C8-16A5A6F78F22}"/>
              </a:ext>
            </a:extLst>
          </p:cNvPr>
          <p:cNvGrpSpPr/>
          <p:nvPr/>
        </p:nvGrpSpPr>
        <p:grpSpPr>
          <a:xfrm>
            <a:off x="1850809" y="678224"/>
            <a:ext cx="8629169" cy="1457570"/>
            <a:chOff x="1344358" y="602494"/>
            <a:chExt cx="6471877" cy="109317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CEEE72ED-1EFD-B030-41E2-A68CFCA1CD23}"/>
                </a:ext>
              </a:extLst>
            </p:cNvPr>
            <p:cNvSpPr txBox="1"/>
            <p:nvPr/>
          </p:nvSpPr>
          <p:spPr>
            <a:xfrm>
              <a:off x="1824466" y="741564"/>
              <a:ext cx="599176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Quan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sát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tranh minh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họa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nhắc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lại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bài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đọc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, tên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tác</a:t>
              </a:r>
              <a:r>
                <a:rPr lang="vi-VN" sz="3733" b="1" dirty="0">
                  <a:solidFill>
                    <a:srgbClr val="1F9BDB"/>
                  </a:solidFill>
                  <a:latin typeface="Calibri"/>
                </a:rPr>
                <a:t> </a:t>
              </a:r>
              <a:r>
                <a:rPr lang="vi-VN" sz="3733" b="1" dirty="0" err="1">
                  <a:solidFill>
                    <a:srgbClr val="1F9BDB"/>
                  </a:solidFill>
                  <a:latin typeface="Calibri"/>
                </a:rPr>
                <a:t>giả</a:t>
              </a:r>
              <a:endParaRPr lang="en-US" sz="3733" b="1" dirty="0">
                <a:solidFill>
                  <a:srgbClr val="1F9BDB"/>
                </a:solidFill>
                <a:latin typeface="Calibri"/>
              </a:endParaRPr>
            </a:p>
          </p:txBody>
        </p:sp>
        <p:pic>
          <p:nvPicPr>
            <p:cNvPr id="72" name="Hình ảnh 7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3C8BD59-DEF6-2526-4601-22D27799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64" t="52548" r="71410" b="3137"/>
            <a:stretch/>
          </p:blipFill>
          <p:spPr>
            <a:xfrm>
              <a:off x="1344358" y="602494"/>
              <a:ext cx="615078" cy="1093177"/>
            </a:xfrm>
            <a:prstGeom prst="ellipse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E4A51C5-C6B9-F0EF-5EE6-EDD006E9CF8C}"/>
              </a:ext>
            </a:extLst>
          </p:cNvPr>
          <p:cNvGrpSpPr/>
          <p:nvPr/>
        </p:nvGrpSpPr>
        <p:grpSpPr>
          <a:xfrm>
            <a:off x="-852789" y="1863291"/>
            <a:ext cx="6047340" cy="1766039"/>
            <a:chOff x="8053983" y="1981123"/>
            <a:chExt cx="4912573" cy="1506460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BAFE5FCC-4F5B-D201-A82D-70594CDB9B08}"/>
                </a:ext>
              </a:extLst>
            </p:cNvPr>
            <p:cNvGrpSpPr/>
            <p:nvPr/>
          </p:nvGrpSpPr>
          <p:grpSpPr>
            <a:xfrm>
              <a:off x="8053983" y="2507934"/>
              <a:ext cx="4912573" cy="979649"/>
              <a:chOff x="7567338" y="2606536"/>
              <a:chExt cx="5094682" cy="979649"/>
            </a:xfrm>
          </p:grpSpPr>
          <p:sp>
            <p:nvSpPr>
              <p:cNvPr id="20" name="Lưu đồ: Tài liệu 19">
                <a:extLst>
                  <a:ext uri="{FF2B5EF4-FFF2-40B4-BE49-F238E27FC236}">
                    <a16:creationId xmlns:a16="http://schemas.microsoft.com/office/drawing/2014/main" id="{2B367709-7265-12DC-C472-CD533F92649E}"/>
                  </a:ext>
                </a:extLst>
              </p:cNvPr>
              <p:cNvSpPr/>
              <p:nvPr/>
            </p:nvSpPr>
            <p:spPr>
              <a:xfrm>
                <a:off x="8662120" y="2606536"/>
                <a:ext cx="3161950" cy="979649"/>
              </a:xfrm>
              <a:custGeom>
                <a:avLst/>
                <a:gdLst>
                  <a:gd name="connsiteX0" fmla="*/ 0 w 3753205"/>
                  <a:gd name="connsiteY0" fmla="*/ 0 h 1148453"/>
                  <a:gd name="connsiteX1" fmla="*/ 3753205 w 3753205"/>
                  <a:gd name="connsiteY1" fmla="*/ 0 h 1148453"/>
                  <a:gd name="connsiteX2" fmla="*/ 3753205 w 3753205"/>
                  <a:gd name="connsiteY2" fmla="*/ 920995 h 1148453"/>
                  <a:gd name="connsiteX3" fmla="*/ 0 w 3753205"/>
                  <a:gd name="connsiteY3" fmla="*/ 1072527 h 1148453"/>
                  <a:gd name="connsiteX4" fmla="*/ 0 w 3753205"/>
                  <a:gd name="connsiteY4" fmla="*/ 0 h 114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3205" h="1148453" fill="none" extrusionOk="0">
                    <a:moveTo>
                      <a:pt x="0" y="0"/>
                    </a:moveTo>
                    <a:cubicBezTo>
                      <a:pt x="1507141" y="143258"/>
                      <a:pt x="2222088" y="169764"/>
                      <a:pt x="3753205" y="0"/>
                    </a:cubicBezTo>
                    <a:cubicBezTo>
                      <a:pt x="3741042" y="404857"/>
                      <a:pt x="3774701" y="670875"/>
                      <a:pt x="3753205" y="920995"/>
                    </a:cubicBezTo>
                    <a:cubicBezTo>
                      <a:pt x="1881946" y="916458"/>
                      <a:pt x="1943134" y="1283975"/>
                      <a:pt x="0" y="1072527"/>
                    </a:cubicBezTo>
                    <a:cubicBezTo>
                      <a:pt x="-86659" y="794145"/>
                      <a:pt x="-69588" y="349347"/>
                      <a:pt x="0" y="0"/>
                    </a:cubicBezTo>
                    <a:close/>
                  </a:path>
                  <a:path w="3753205" h="1148453" stroke="0" extrusionOk="0">
                    <a:moveTo>
                      <a:pt x="0" y="0"/>
                    </a:moveTo>
                    <a:cubicBezTo>
                      <a:pt x="1110268" y="-69867"/>
                      <a:pt x="3035732" y="63979"/>
                      <a:pt x="3753205" y="0"/>
                    </a:cubicBezTo>
                    <a:cubicBezTo>
                      <a:pt x="3752127" y="443575"/>
                      <a:pt x="3692607" y="776599"/>
                      <a:pt x="3753205" y="920995"/>
                    </a:cubicBezTo>
                    <a:cubicBezTo>
                      <a:pt x="1890433" y="861249"/>
                      <a:pt x="1842530" y="1217519"/>
                      <a:pt x="0" y="1072527"/>
                    </a:cubicBezTo>
                    <a:cubicBezTo>
                      <a:pt x="83545" y="917482"/>
                      <a:pt x="-2955" y="457928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65E1F3E5-F4F2-9174-0381-31740848B6C6}"/>
                  </a:ext>
                </a:extLst>
              </p:cNvPr>
              <p:cNvSpPr txBox="1"/>
              <p:nvPr/>
            </p:nvSpPr>
            <p:spPr>
              <a:xfrm>
                <a:off x="7567338" y="2773572"/>
                <a:ext cx="5094682" cy="568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>
                    <a:latin typeface="Calibri"/>
                  </a:rPr>
                  <a:t>Vàm Cỏ Đông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88CB1D98-35A7-5795-1A3A-DBAE000AB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401683" y="1981123"/>
              <a:ext cx="1231639" cy="1085159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11B95A84-E414-3AE5-7E5A-303ADA793C27}"/>
              </a:ext>
            </a:extLst>
          </p:cNvPr>
          <p:cNvGrpSpPr/>
          <p:nvPr/>
        </p:nvGrpSpPr>
        <p:grpSpPr>
          <a:xfrm>
            <a:off x="1615319" y="3690864"/>
            <a:ext cx="5465243" cy="2010766"/>
            <a:chOff x="7814772" y="2080958"/>
            <a:chExt cx="5136559" cy="2187961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22E8687A-C9C6-D49E-F3E9-8A51FE742D23}"/>
                </a:ext>
              </a:extLst>
            </p:cNvPr>
            <p:cNvGrpSpPr/>
            <p:nvPr/>
          </p:nvGrpSpPr>
          <p:grpSpPr>
            <a:xfrm>
              <a:off x="7814772" y="2507934"/>
              <a:ext cx="4912572" cy="1760985"/>
              <a:chOff x="7319260" y="2606536"/>
              <a:chExt cx="5094681" cy="1760985"/>
            </a:xfrm>
          </p:grpSpPr>
          <p:sp>
            <p:nvSpPr>
              <p:cNvPr id="28" name="Lưu đồ: Tài liệu 27">
                <a:extLst>
                  <a:ext uri="{FF2B5EF4-FFF2-40B4-BE49-F238E27FC236}">
                    <a16:creationId xmlns:a16="http://schemas.microsoft.com/office/drawing/2014/main" id="{D117A574-AA91-D017-9C20-DC2DDD5F6563}"/>
                  </a:ext>
                </a:extLst>
              </p:cNvPr>
              <p:cNvSpPr/>
              <p:nvPr/>
            </p:nvSpPr>
            <p:spPr>
              <a:xfrm>
                <a:off x="7576867" y="2606536"/>
                <a:ext cx="4502664" cy="1760985"/>
              </a:xfrm>
              <a:custGeom>
                <a:avLst/>
                <a:gdLst>
                  <a:gd name="connsiteX0" fmla="*/ 0 w 4619539"/>
                  <a:gd name="connsiteY0" fmla="*/ 0 h 1618369"/>
                  <a:gd name="connsiteX1" fmla="*/ 4619539 w 4619539"/>
                  <a:gd name="connsiteY1" fmla="*/ 0 h 1618369"/>
                  <a:gd name="connsiteX2" fmla="*/ 4619539 w 4619539"/>
                  <a:gd name="connsiteY2" fmla="*/ 1297842 h 1618369"/>
                  <a:gd name="connsiteX3" fmla="*/ 0 w 4619539"/>
                  <a:gd name="connsiteY3" fmla="*/ 1511376 h 1618369"/>
                  <a:gd name="connsiteX4" fmla="*/ 0 w 4619539"/>
                  <a:gd name="connsiteY4" fmla="*/ 0 h 161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9539" h="1618369" fill="none" extrusionOk="0">
                    <a:moveTo>
                      <a:pt x="0" y="0"/>
                    </a:moveTo>
                    <a:cubicBezTo>
                      <a:pt x="1199219" y="143258"/>
                      <a:pt x="2354092" y="169764"/>
                      <a:pt x="4619539" y="0"/>
                    </a:cubicBezTo>
                    <a:cubicBezTo>
                      <a:pt x="4524920" y="537287"/>
                      <a:pt x="4578985" y="684705"/>
                      <a:pt x="4619539" y="1297842"/>
                    </a:cubicBezTo>
                    <a:cubicBezTo>
                      <a:pt x="2350251" y="1263474"/>
                      <a:pt x="2356125" y="1800748"/>
                      <a:pt x="0" y="1511376"/>
                    </a:cubicBezTo>
                    <a:cubicBezTo>
                      <a:pt x="-33982" y="1143953"/>
                      <a:pt x="-6528" y="404784"/>
                      <a:pt x="0" y="0"/>
                    </a:cubicBezTo>
                    <a:close/>
                  </a:path>
                  <a:path w="4619539" h="1618369" stroke="0" extrusionOk="0">
                    <a:moveTo>
                      <a:pt x="0" y="0"/>
                    </a:moveTo>
                    <a:cubicBezTo>
                      <a:pt x="1077401" y="-69867"/>
                      <a:pt x="2775673" y="63979"/>
                      <a:pt x="4619539" y="0"/>
                    </a:cubicBezTo>
                    <a:cubicBezTo>
                      <a:pt x="4652506" y="267241"/>
                      <a:pt x="4597044" y="1056126"/>
                      <a:pt x="4619539" y="1297842"/>
                    </a:cubicBezTo>
                    <a:cubicBezTo>
                      <a:pt x="2314495" y="1277426"/>
                      <a:pt x="2271130" y="1730660"/>
                      <a:pt x="0" y="1511376"/>
                    </a:cubicBezTo>
                    <a:cubicBezTo>
                      <a:pt x="-90722" y="1248047"/>
                      <a:pt x="88480" y="62246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C92D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44365566">
                      <a:prstGeom prst="flowChartDocumen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1867" dirty="0">
                  <a:solidFill>
                    <a:srgbClr val="22AF00"/>
                  </a:solidFill>
                  <a:latin typeface="Calibri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3C90500-B9AD-9288-FEDB-553CF69F4233}"/>
                  </a:ext>
                </a:extLst>
              </p:cNvPr>
              <p:cNvSpPr txBox="1"/>
              <p:nvPr/>
            </p:nvSpPr>
            <p:spPr>
              <a:xfrm>
                <a:off x="7319260" y="2716981"/>
                <a:ext cx="5094681" cy="1350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733" dirty="0" err="1">
                    <a:latin typeface="Calibri"/>
                  </a:rPr>
                  <a:t>Tác</a:t>
                </a:r>
                <a:r>
                  <a:rPr lang="en-US" sz="3733" dirty="0">
                    <a:latin typeface="Calibri"/>
                  </a:rPr>
                  <a:t> </a:t>
                </a:r>
                <a:r>
                  <a:rPr lang="en-US" sz="3733" dirty="0" err="1">
                    <a:latin typeface="Calibri"/>
                  </a:rPr>
                  <a:t>giả</a:t>
                </a:r>
                <a:r>
                  <a:rPr lang="en-US" sz="3733" dirty="0">
                    <a:latin typeface="Calibri"/>
                  </a:rPr>
                  <a:t>: </a:t>
                </a:r>
              </a:p>
              <a:p>
                <a:pPr algn="ctr" defTabSz="1219170"/>
                <a:r>
                  <a:rPr lang="en-US" sz="3733">
                    <a:latin typeface="Calibri"/>
                  </a:rPr>
                  <a:t>Hoài Vũ</a:t>
                </a:r>
                <a:endParaRPr lang="en-US" sz="3733" dirty="0">
                  <a:latin typeface="Calibri"/>
                </a:endParaRPr>
              </a:p>
            </p:txBody>
          </p:sp>
        </p:grp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8976225A-FEAB-AF05-7940-1C156DF2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4" t="9313" r="19667" b="48554"/>
            <a:stretch/>
          </p:blipFill>
          <p:spPr>
            <a:xfrm>
              <a:off x="11731404" y="2080958"/>
              <a:ext cx="1219927" cy="1074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214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FEA"/>
        </a:solidFill>
        <a:effectLst/>
      </p:bgPr>
    </p:bg>
    <p:spTree>
      <p:nvGrpSpPr>
        <p:cNvPr id="1" name="Shape 6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3" name="Google Shape;6823;p43"/>
          <p:cNvGrpSpPr/>
          <p:nvPr/>
        </p:nvGrpSpPr>
        <p:grpSpPr>
          <a:xfrm>
            <a:off x="8417751" y="719336"/>
            <a:ext cx="1219204" cy="876297"/>
            <a:chOff x="4797000" y="1750925"/>
            <a:chExt cx="342550" cy="246400"/>
          </a:xfrm>
        </p:grpSpPr>
        <p:sp>
          <p:nvSpPr>
            <p:cNvPr id="6824" name="Google Shape;6824;p4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grpSp>
        <p:nvGrpSpPr>
          <p:cNvPr id="6827" name="Google Shape;6827;p43"/>
          <p:cNvGrpSpPr/>
          <p:nvPr/>
        </p:nvGrpSpPr>
        <p:grpSpPr>
          <a:xfrm flipH="1">
            <a:off x="10069472" y="1870243"/>
            <a:ext cx="890064" cy="868776"/>
            <a:chOff x="271054" y="174557"/>
            <a:chExt cx="667548" cy="651582"/>
          </a:xfrm>
        </p:grpSpPr>
        <p:sp>
          <p:nvSpPr>
            <p:cNvPr id="6828" name="Google Shape;6828;p43"/>
            <p:cNvSpPr/>
            <p:nvPr/>
          </p:nvSpPr>
          <p:spPr>
            <a:xfrm>
              <a:off x="791904" y="261929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855082" y="310469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851836" y="301846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772139" y="246283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827666" y="294822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4613" y="210247"/>
              <a:ext cx="270152" cy="285925"/>
            </a:xfrm>
            <a:custGeom>
              <a:avLst/>
              <a:gdLst/>
              <a:ahLst/>
              <a:cxnLst/>
              <a:rect l="l" t="t" r="r" b="b"/>
              <a:pathLst>
                <a:path w="4661" h="5007" extrusionOk="0">
                  <a:moveTo>
                    <a:pt x="2098" y="1"/>
                  </a:moveTo>
                  <a:cubicBezTo>
                    <a:pt x="1998" y="1211"/>
                    <a:pt x="1173" y="2221"/>
                    <a:pt x="0" y="2564"/>
                  </a:cubicBezTo>
                  <a:cubicBezTo>
                    <a:pt x="586" y="2656"/>
                    <a:pt x="1176" y="2802"/>
                    <a:pt x="1649" y="3169"/>
                  </a:cubicBezTo>
                  <a:cubicBezTo>
                    <a:pt x="2221" y="3615"/>
                    <a:pt x="2503" y="4322"/>
                    <a:pt x="2690" y="5007"/>
                  </a:cubicBezTo>
                  <a:cubicBezTo>
                    <a:pt x="2582" y="3660"/>
                    <a:pt x="3423" y="2375"/>
                    <a:pt x="4661" y="1885"/>
                  </a:cubicBezTo>
                  <a:cubicBezTo>
                    <a:pt x="4100" y="1836"/>
                    <a:pt x="3531" y="1739"/>
                    <a:pt x="3062" y="1418"/>
                  </a:cubicBezTo>
                  <a:cubicBezTo>
                    <a:pt x="2568" y="1081"/>
                    <a:pt x="2292" y="553"/>
                    <a:pt x="2098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428998" y="288367"/>
              <a:ext cx="145769" cy="207805"/>
            </a:xfrm>
            <a:custGeom>
              <a:avLst/>
              <a:gdLst/>
              <a:ahLst/>
              <a:cxnLst/>
              <a:rect l="l" t="t" r="r" b="b"/>
              <a:pathLst>
                <a:path w="2515" h="3639" extrusionOk="0">
                  <a:moveTo>
                    <a:pt x="847" y="1"/>
                  </a:moveTo>
                  <a:cubicBezTo>
                    <a:pt x="654" y="781"/>
                    <a:pt x="256" y="1571"/>
                    <a:pt x="0" y="2347"/>
                  </a:cubicBezTo>
                  <a:cubicBezTo>
                    <a:pt x="259" y="2735"/>
                    <a:pt x="422" y="3193"/>
                    <a:pt x="544" y="3639"/>
                  </a:cubicBezTo>
                  <a:cubicBezTo>
                    <a:pt x="436" y="2291"/>
                    <a:pt x="1277" y="1007"/>
                    <a:pt x="2515" y="516"/>
                  </a:cubicBezTo>
                  <a:cubicBezTo>
                    <a:pt x="1954" y="468"/>
                    <a:pt x="1385" y="371"/>
                    <a:pt x="916" y="50"/>
                  </a:cubicBezTo>
                  <a:cubicBezTo>
                    <a:pt x="894" y="33"/>
                    <a:pt x="870" y="16"/>
                    <a:pt x="84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425520" y="278202"/>
              <a:ext cx="180661" cy="230019"/>
            </a:xfrm>
            <a:custGeom>
              <a:avLst/>
              <a:gdLst/>
              <a:ahLst/>
              <a:cxnLst/>
              <a:rect l="l" t="t" r="r" b="b"/>
              <a:pathLst>
                <a:path w="3117" h="4028" extrusionOk="0">
                  <a:moveTo>
                    <a:pt x="947" y="1"/>
                  </a:moveTo>
                  <a:cubicBezTo>
                    <a:pt x="934" y="60"/>
                    <a:pt x="920" y="119"/>
                    <a:pt x="906" y="177"/>
                  </a:cubicBezTo>
                  <a:cubicBezTo>
                    <a:pt x="928" y="196"/>
                    <a:pt x="951" y="211"/>
                    <a:pt x="975" y="227"/>
                  </a:cubicBezTo>
                  <a:cubicBezTo>
                    <a:pt x="1444" y="549"/>
                    <a:pt x="2011" y="646"/>
                    <a:pt x="2575" y="693"/>
                  </a:cubicBezTo>
                  <a:cubicBezTo>
                    <a:pt x="1337" y="1184"/>
                    <a:pt x="496" y="2469"/>
                    <a:pt x="604" y="3817"/>
                  </a:cubicBezTo>
                  <a:cubicBezTo>
                    <a:pt x="482" y="3371"/>
                    <a:pt x="317" y="2913"/>
                    <a:pt x="60" y="2525"/>
                  </a:cubicBezTo>
                  <a:cubicBezTo>
                    <a:pt x="39" y="2589"/>
                    <a:pt x="19" y="2652"/>
                    <a:pt x="1" y="2716"/>
                  </a:cubicBezTo>
                  <a:cubicBezTo>
                    <a:pt x="241" y="3110"/>
                    <a:pt x="389" y="3564"/>
                    <a:pt x="554" y="3999"/>
                  </a:cubicBezTo>
                  <a:cubicBezTo>
                    <a:pt x="562" y="4018"/>
                    <a:pt x="579" y="4026"/>
                    <a:pt x="597" y="4026"/>
                  </a:cubicBezTo>
                  <a:cubicBezTo>
                    <a:pt x="614" y="4026"/>
                    <a:pt x="631" y="4019"/>
                    <a:pt x="639" y="4006"/>
                  </a:cubicBezTo>
                  <a:cubicBezTo>
                    <a:pt x="653" y="4020"/>
                    <a:pt x="673" y="4027"/>
                    <a:pt x="693" y="4027"/>
                  </a:cubicBezTo>
                  <a:cubicBezTo>
                    <a:pt x="735" y="4027"/>
                    <a:pt x="777" y="3997"/>
                    <a:pt x="770" y="3944"/>
                  </a:cubicBezTo>
                  <a:cubicBezTo>
                    <a:pt x="602" y="2488"/>
                    <a:pt x="1579" y="1060"/>
                    <a:pt x="3015" y="725"/>
                  </a:cubicBezTo>
                  <a:cubicBezTo>
                    <a:pt x="3100" y="705"/>
                    <a:pt x="3117" y="570"/>
                    <a:pt x="3017" y="563"/>
                  </a:cubicBezTo>
                  <a:cubicBezTo>
                    <a:pt x="2360" y="522"/>
                    <a:pt x="1633" y="482"/>
                    <a:pt x="1074" y="97"/>
                  </a:cubicBezTo>
                  <a:cubicBezTo>
                    <a:pt x="1029" y="67"/>
                    <a:pt x="986" y="35"/>
                    <a:pt x="9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271054" y="174557"/>
              <a:ext cx="335125" cy="333550"/>
            </a:xfrm>
            <a:custGeom>
              <a:avLst/>
              <a:gdLst/>
              <a:ahLst/>
              <a:cxnLst/>
              <a:rect l="l" t="t" r="r" b="b"/>
              <a:pathLst>
                <a:path w="5782" h="5841" extrusionOk="0">
                  <a:moveTo>
                    <a:pt x="2676" y="627"/>
                  </a:moveTo>
                  <a:cubicBezTo>
                    <a:pt x="2868" y="1179"/>
                    <a:pt x="3146" y="1706"/>
                    <a:pt x="3640" y="2044"/>
                  </a:cubicBezTo>
                  <a:cubicBezTo>
                    <a:pt x="4110" y="2364"/>
                    <a:pt x="4679" y="2461"/>
                    <a:pt x="5240" y="2510"/>
                  </a:cubicBezTo>
                  <a:cubicBezTo>
                    <a:pt x="4002" y="3000"/>
                    <a:pt x="3161" y="4284"/>
                    <a:pt x="3269" y="5632"/>
                  </a:cubicBezTo>
                  <a:cubicBezTo>
                    <a:pt x="3082" y="4949"/>
                    <a:pt x="2800" y="4240"/>
                    <a:pt x="2225" y="3795"/>
                  </a:cubicBezTo>
                  <a:cubicBezTo>
                    <a:pt x="1755" y="3428"/>
                    <a:pt x="1164" y="3283"/>
                    <a:pt x="578" y="3191"/>
                  </a:cubicBezTo>
                  <a:cubicBezTo>
                    <a:pt x="1751" y="2849"/>
                    <a:pt x="2576" y="1837"/>
                    <a:pt x="2676" y="627"/>
                  </a:cubicBezTo>
                  <a:close/>
                  <a:moveTo>
                    <a:pt x="2601" y="0"/>
                  </a:moveTo>
                  <a:cubicBezTo>
                    <a:pt x="2555" y="0"/>
                    <a:pt x="2505" y="38"/>
                    <a:pt x="2511" y="92"/>
                  </a:cubicBezTo>
                  <a:cubicBezTo>
                    <a:pt x="2656" y="1610"/>
                    <a:pt x="1607" y="2925"/>
                    <a:pt x="94" y="3125"/>
                  </a:cubicBezTo>
                  <a:cubicBezTo>
                    <a:pt x="2" y="3137"/>
                    <a:pt x="0" y="3274"/>
                    <a:pt x="94" y="3287"/>
                  </a:cubicBezTo>
                  <a:cubicBezTo>
                    <a:pt x="775" y="3374"/>
                    <a:pt x="1505" y="3469"/>
                    <a:pt x="2077" y="3878"/>
                  </a:cubicBezTo>
                  <a:cubicBezTo>
                    <a:pt x="2725" y="4340"/>
                    <a:pt x="2950" y="5105"/>
                    <a:pt x="3221" y="5811"/>
                  </a:cubicBezTo>
                  <a:cubicBezTo>
                    <a:pt x="3228" y="5831"/>
                    <a:pt x="3246" y="5839"/>
                    <a:pt x="3264" y="5839"/>
                  </a:cubicBezTo>
                  <a:cubicBezTo>
                    <a:pt x="3281" y="5839"/>
                    <a:pt x="3297" y="5832"/>
                    <a:pt x="3305" y="5820"/>
                  </a:cubicBezTo>
                  <a:cubicBezTo>
                    <a:pt x="3320" y="5834"/>
                    <a:pt x="3340" y="5841"/>
                    <a:pt x="3360" y="5841"/>
                  </a:cubicBezTo>
                  <a:cubicBezTo>
                    <a:pt x="3401" y="5841"/>
                    <a:pt x="3443" y="5811"/>
                    <a:pt x="3437" y="5758"/>
                  </a:cubicBezTo>
                  <a:cubicBezTo>
                    <a:pt x="3270" y="4303"/>
                    <a:pt x="4249" y="2875"/>
                    <a:pt x="5682" y="2539"/>
                  </a:cubicBezTo>
                  <a:cubicBezTo>
                    <a:pt x="5762" y="2519"/>
                    <a:pt x="5782" y="2383"/>
                    <a:pt x="5682" y="2378"/>
                  </a:cubicBezTo>
                  <a:cubicBezTo>
                    <a:pt x="5025" y="2337"/>
                    <a:pt x="4298" y="2299"/>
                    <a:pt x="3739" y="1912"/>
                  </a:cubicBezTo>
                  <a:cubicBezTo>
                    <a:pt x="3115" y="1483"/>
                    <a:pt x="2864" y="746"/>
                    <a:pt x="2667" y="50"/>
                  </a:cubicBezTo>
                  <a:cubicBezTo>
                    <a:pt x="2657" y="15"/>
                    <a:pt x="2630" y="0"/>
                    <a:pt x="26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371906" y="271292"/>
              <a:ext cx="69262" cy="89940"/>
            </a:xfrm>
            <a:custGeom>
              <a:avLst/>
              <a:gdLst/>
              <a:ahLst/>
              <a:cxnLst/>
              <a:rect l="l" t="t" r="r" b="b"/>
              <a:pathLst>
                <a:path w="1195" h="1575" extrusionOk="0">
                  <a:moveTo>
                    <a:pt x="1007" y="1"/>
                  </a:moveTo>
                  <a:cubicBezTo>
                    <a:pt x="982" y="1"/>
                    <a:pt x="960" y="13"/>
                    <a:pt x="951" y="43"/>
                  </a:cubicBezTo>
                  <a:cubicBezTo>
                    <a:pt x="865" y="338"/>
                    <a:pt x="841" y="617"/>
                    <a:pt x="672" y="886"/>
                  </a:cubicBezTo>
                  <a:cubicBezTo>
                    <a:pt x="504" y="1150"/>
                    <a:pt x="279" y="1323"/>
                    <a:pt x="34" y="1508"/>
                  </a:cubicBezTo>
                  <a:cubicBezTo>
                    <a:pt x="1" y="1532"/>
                    <a:pt x="26" y="1575"/>
                    <a:pt x="61" y="1575"/>
                  </a:cubicBezTo>
                  <a:cubicBezTo>
                    <a:pt x="65" y="1575"/>
                    <a:pt x="69" y="1574"/>
                    <a:pt x="73" y="1573"/>
                  </a:cubicBezTo>
                  <a:cubicBezTo>
                    <a:pt x="629" y="1408"/>
                    <a:pt x="1194" y="657"/>
                    <a:pt x="1088" y="62"/>
                  </a:cubicBezTo>
                  <a:cubicBezTo>
                    <a:pt x="1080" y="25"/>
                    <a:pt x="1042" y="1"/>
                    <a:pt x="1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566529" y="652254"/>
              <a:ext cx="130410" cy="158923"/>
            </a:xfrm>
            <a:custGeom>
              <a:avLst/>
              <a:gdLst/>
              <a:ahLst/>
              <a:cxnLst/>
              <a:rect l="l" t="t" r="r" b="b"/>
              <a:pathLst>
                <a:path w="2250" h="2783" extrusionOk="0">
                  <a:moveTo>
                    <a:pt x="921" y="1"/>
                  </a:moveTo>
                  <a:cubicBezTo>
                    <a:pt x="794" y="653"/>
                    <a:pt x="539" y="1276"/>
                    <a:pt x="1" y="1677"/>
                  </a:cubicBezTo>
                  <a:cubicBezTo>
                    <a:pt x="647" y="1787"/>
                    <a:pt x="1166" y="2184"/>
                    <a:pt x="1437" y="2782"/>
                  </a:cubicBezTo>
                  <a:cubicBezTo>
                    <a:pt x="1410" y="2165"/>
                    <a:pt x="1713" y="1593"/>
                    <a:pt x="2250" y="1281"/>
                  </a:cubicBezTo>
                  <a:cubicBezTo>
                    <a:pt x="1636" y="1057"/>
                    <a:pt x="1171" y="601"/>
                    <a:pt x="921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629707" y="700794"/>
              <a:ext cx="67350" cy="110384"/>
            </a:xfrm>
            <a:custGeom>
              <a:avLst/>
              <a:gdLst/>
              <a:ahLst/>
              <a:cxnLst/>
              <a:rect l="l" t="t" r="r" b="b"/>
              <a:pathLst>
                <a:path w="1162" h="1933" extrusionOk="0">
                  <a:moveTo>
                    <a:pt x="437" y="1"/>
                  </a:moveTo>
                  <a:cubicBezTo>
                    <a:pt x="340" y="482"/>
                    <a:pt x="197" y="954"/>
                    <a:pt x="1" y="1404"/>
                  </a:cubicBezTo>
                  <a:cubicBezTo>
                    <a:pt x="142" y="1555"/>
                    <a:pt x="260" y="1732"/>
                    <a:pt x="349" y="1932"/>
                  </a:cubicBezTo>
                  <a:cubicBezTo>
                    <a:pt x="321" y="1315"/>
                    <a:pt x="623" y="743"/>
                    <a:pt x="1161" y="431"/>
                  </a:cubicBezTo>
                  <a:cubicBezTo>
                    <a:pt x="889" y="331"/>
                    <a:pt x="644" y="186"/>
                    <a:pt x="437" y="1"/>
                  </a:cubicBezTo>
                  <a:close/>
                </a:path>
              </a:pathLst>
            </a:custGeom>
            <a:solidFill>
              <a:srgbClr val="FFE1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626461" y="692171"/>
              <a:ext cx="86766" cy="133968"/>
            </a:xfrm>
            <a:custGeom>
              <a:avLst/>
              <a:gdLst/>
              <a:ahLst/>
              <a:cxnLst/>
              <a:rect l="l" t="t" r="r" b="b"/>
              <a:pathLst>
                <a:path w="1497" h="2346" extrusionOk="0">
                  <a:moveTo>
                    <a:pt x="521" y="1"/>
                  </a:moveTo>
                  <a:cubicBezTo>
                    <a:pt x="511" y="52"/>
                    <a:pt x="503" y="102"/>
                    <a:pt x="493" y="153"/>
                  </a:cubicBezTo>
                  <a:cubicBezTo>
                    <a:pt x="700" y="337"/>
                    <a:pt x="945" y="484"/>
                    <a:pt x="1217" y="584"/>
                  </a:cubicBezTo>
                  <a:cubicBezTo>
                    <a:pt x="681" y="897"/>
                    <a:pt x="377" y="1469"/>
                    <a:pt x="404" y="2085"/>
                  </a:cubicBezTo>
                  <a:cubicBezTo>
                    <a:pt x="314" y="1886"/>
                    <a:pt x="196" y="1709"/>
                    <a:pt x="55" y="1557"/>
                  </a:cubicBezTo>
                  <a:cubicBezTo>
                    <a:pt x="37" y="1597"/>
                    <a:pt x="20" y="1638"/>
                    <a:pt x="0" y="1678"/>
                  </a:cubicBezTo>
                  <a:cubicBezTo>
                    <a:pt x="175" y="1852"/>
                    <a:pt x="319" y="2058"/>
                    <a:pt x="424" y="2289"/>
                  </a:cubicBezTo>
                  <a:cubicBezTo>
                    <a:pt x="425" y="2295"/>
                    <a:pt x="425" y="2298"/>
                    <a:pt x="425" y="2302"/>
                  </a:cubicBezTo>
                  <a:cubicBezTo>
                    <a:pt x="431" y="2333"/>
                    <a:pt x="452" y="2346"/>
                    <a:pt x="475" y="2346"/>
                  </a:cubicBezTo>
                  <a:cubicBezTo>
                    <a:pt x="510" y="2346"/>
                    <a:pt x="550" y="2315"/>
                    <a:pt x="544" y="2268"/>
                  </a:cubicBezTo>
                  <a:cubicBezTo>
                    <a:pt x="438" y="1575"/>
                    <a:pt x="805" y="920"/>
                    <a:pt x="1439" y="630"/>
                  </a:cubicBezTo>
                  <a:cubicBezTo>
                    <a:pt x="1497" y="602"/>
                    <a:pt x="1476" y="516"/>
                    <a:pt x="1421" y="498"/>
                  </a:cubicBezTo>
                  <a:cubicBezTo>
                    <a:pt x="1076" y="399"/>
                    <a:pt x="771" y="228"/>
                    <a:pt x="5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546764" y="636608"/>
              <a:ext cx="166461" cy="189474"/>
            </a:xfrm>
            <a:custGeom>
              <a:avLst/>
              <a:gdLst/>
              <a:ahLst/>
              <a:cxnLst/>
              <a:rect l="l" t="t" r="r" b="b"/>
              <a:pathLst>
                <a:path w="2872" h="3318" extrusionOk="0">
                  <a:moveTo>
                    <a:pt x="1264" y="275"/>
                  </a:moveTo>
                  <a:cubicBezTo>
                    <a:pt x="1515" y="875"/>
                    <a:pt x="1978" y="1331"/>
                    <a:pt x="2592" y="1555"/>
                  </a:cubicBezTo>
                  <a:cubicBezTo>
                    <a:pt x="2054" y="1867"/>
                    <a:pt x="1752" y="2439"/>
                    <a:pt x="1779" y="3056"/>
                  </a:cubicBezTo>
                  <a:cubicBezTo>
                    <a:pt x="1509" y="2458"/>
                    <a:pt x="990" y="2061"/>
                    <a:pt x="345" y="1951"/>
                  </a:cubicBezTo>
                  <a:cubicBezTo>
                    <a:pt x="881" y="1550"/>
                    <a:pt x="1135" y="926"/>
                    <a:pt x="1264" y="275"/>
                  </a:cubicBezTo>
                  <a:close/>
                  <a:moveTo>
                    <a:pt x="1238" y="1"/>
                  </a:moveTo>
                  <a:cubicBezTo>
                    <a:pt x="1214" y="1"/>
                    <a:pt x="1191" y="14"/>
                    <a:pt x="1186" y="43"/>
                  </a:cubicBezTo>
                  <a:cubicBezTo>
                    <a:pt x="1056" y="789"/>
                    <a:pt x="768" y="1544"/>
                    <a:pt x="75" y="1935"/>
                  </a:cubicBezTo>
                  <a:cubicBezTo>
                    <a:pt x="0" y="1976"/>
                    <a:pt x="37" y="2082"/>
                    <a:pt x="114" y="2086"/>
                  </a:cubicBezTo>
                  <a:cubicBezTo>
                    <a:pt x="853" y="2129"/>
                    <a:pt x="1499" y="2587"/>
                    <a:pt x="1799" y="3262"/>
                  </a:cubicBezTo>
                  <a:cubicBezTo>
                    <a:pt x="1799" y="3265"/>
                    <a:pt x="1799" y="3269"/>
                    <a:pt x="1800" y="3275"/>
                  </a:cubicBezTo>
                  <a:cubicBezTo>
                    <a:pt x="1806" y="3305"/>
                    <a:pt x="1828" y="3318"/>
                    <a:pt x="1851" y="3318"/>
                  </a:cubicBezTo>
                  <a:cubicBezTo>
                    <a:pt x="1887" y="3318"/>
                    <a:pt x="1926" y="3288"/>
                    <a:pt x="1919" y="3241"/>
                  </a:cubicBezTo>
                  <a:cubicBezTo>
                    <a:pt x="1813" y="2548"/>
                    <a:pt x="2180" y="1893"/>
                    <a:pt x="2814" y="1603"/>
                  </a:cubicBezTo>
                  <a:cubicBezTo>
                    <a:pt x="2872" y="1575"/>
                    <a:pt x="2851" y="1486"/>
                    <a:pt x="2796" y="1471"/>
                  </a:cubicBezTo>
                  <a:cubicBezTo>
                    <a:pt x="2081" y="1266"/>
                    <a:pt x="1529" y="752"/>
                    <a:pt x="1299" y="43"/>
                  </a:cubicBezTo>
                  <a:cubicBezTo>
                    <a:pt x="1291" y="16"/>
                    <a:pt x="1264" y="1"/>
                    <a:pt x="123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602291" y="685147"/>
              <a:ext cx="27995" cy="63272"/>
            </a:xfrm>
            <a:custGeom>
              <a:avLst/>
              <a:gdLst/>
              <a:ahLst/>
              <a:cxnLst/>
              <a:rect l="l" t="t" r="r" b="b"/>
              <a:pathLst>
                <a:path w="483" h="1108" extrusionOk="0">
                  <a:moveTo>
                    <a:pt x="409" y="0"/>
                  </a:moveTo>
                  <a:cubicBezTo>
                    <a:pt x="371" y="0"/>
                    <a:pt x="332" y="25"/>
                    <a:pt x="328" y="74"/>
                  </a:cubicBezTo>
                  <a:cubicBezTo>
                    <a:pt x="304" y="432"/>
                    <a:pt x="201" y="745"/>
                    <a:pt x="16" y="1051"/>
                  </a:cubicBezTo>
                  <a:cubicBezTo>
                    <a:pt x="1" y="1077"/>
                    <a:pt x="24" y="1107"/>
                    <a:pt x="49" y="1107"/>
                  </a:cubicBezTo>
                  <a:cubicBezTo>
                    <a:pt x="58" y="1107"/>
                    <a:pt x="67" y="1104"/>
                    <a:pt x="74" y="1095"/>
                  </a:cubicBezTo>
                  <a:cubicBezTo>
                    <a:pt x="325" y="813"/>
                    <a:pt x="468" y="450"/>
                    <a:pt x="481" y="71"/>
                  </a:cubicBezTo>
                  <a:cubicBezTo>
                    <a:pt x="482" y="24"/>
                    <a:pt x="447" y="0"/>
                    <a:pt x="4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1867"/>
            </a:p>
          </p:txBody>
        </p:sp>
      </p:grpSp>
      <p:pic>
        <p:nvPicPr>
          <p:cNvPr id="11" name="Hình ảnh 10" descr="Ảnh có chứa công cụ viết, văn phòng phẩm&#10;&#10;Mô tả được tạo tự động">
            <a:extLst>
              <a:ext uri="{FF2B5EF4-FFF2-40B4-BE49-F238E27FC236}">
                <a16:creationId xmlns:a16="http://schemas.microsoft.com/office/drawing/2014/main" id="{9858186A-2F0E-7203-CAD0-B208487D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9" t="16177" r="63334" b="30864"/>
          <a:stretch/>
        </p:blipFill>
        <p:spPr>
          <a:xfrm>
            <a:off x="9347618" y="2801505"/>
            <a:ext cx="2435903" cy="2732289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E8BA0682-FE8B-7D70-B51E-51879F11CF87}"/>
              </a:ext>
            </a:extLst>
          </p:cNvPr>
          <p:cNvGrpSpPr/>
          <p:nvPr/>
        </p:nvGrpSpPr>
        <p:grpSpPr>
          <a:xfrm>
            <a:off x="1201683" y="1367639"/>
            <a:ext cx="9193224" cy="4529097"/>
            <a:chOff x="901262" y="1025729"/>
            <a:chExt cx="6894918" cy="3396823"/>
          </a:xfrm>
        </p:grpSpPr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7CB85D47-FAFD-B095-5FB1-C2C6078B253C}"/>
                </a:ext>
              </a:extLst>
            </p:cNvPr>
            <p:cNvSpPr txBox="1"/>
            <p:nvPr/>
          </p:nvSpPr>
          <p:spPr>
            <a:xfrm>
              <a:off x="901262" y="1025729"/>
              <a:ext cx="6593430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10000" dirty="0">
                  <a:solidFill>
                    <a:srgbClr val="FF7C09"/>
                  </a:solidFill>
                  <a:latin typeface="+mj-lt"/>
                </a:rPr>
                <a:t>KHÁM PHÁ</a:t>
              </a:r>
              <a:endParaRPr lang="en-US" sz="10000" dirty="0">
                <a:solidFill>
                  <a:srgbClr val="FF7C09"/>
                </a:solidFill>
                <a:latin typeface="SVN-Poky's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BA6E339-8C6A-0798-F633-C3E336E3F253}"/>
                </a:ext>
              </a:extLst>
            </p:cNvPr>
            <p:cNvSpPr txBox="1"/>
            <p:nvPr/>
          </p:nvSpPr>
          <p:spPr>
            <a:xfrm>
              <a:off x="1202750" y="3199140"/>
              <a:ext cx="6593430" cy="1223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10000" dirty="0">
                  <a:solidFill>
                    <a:srgbClr val="FF7C09"/>
                  </a:solidFill>
                  <a:latin typeface="+mj-lt"/>
                </a:rPr>
                <a:t>LUYỆN TẬP</a:t>
              </a:r>
              <a:endParaRPr lang="en-US" sz="10000" dirty="0">
                <a:solidFill>
                  <a:srgbClr val="FF7C09"/>
                </a:solidFill>
                <a:latin typeface="SVN-Poky's"/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8AF7F732-F8E9-5DF9-B145-80155B357F98}"/>
                </a:ext>
              </a:extLst>
            </p:cNvPr>
            <p:cNvSpPr txBox="1"/>
            <p:nvPr/>
          </p:nvSpPr>
          <p:spPr>
            <a:xfrm>
              <a:off x="1145680" y="2170732"/>
              <a:ext cx="659343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vi-VN" sz="8000" dirty="0">
                  <a:solidFill>
                    <a:srgbClr val="FF7C09"/>
                  </a:solidFill>
                  <a:latin typeface="+mj-lt"/>
                </a:rPr>
                <a:t>&amp;</a:t>
              </a:r>
              <a:endParaRPr lang="en-US" sz="8000" dirty="0">
                <a:solidFill>
                  <a:srgbClr val="FF7C09"/>
                </a:solidFill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1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tam Maps Theme for Elementary by Slidesgo">
  <a:themeElements>
    <a:clrScheme name="Simple Light">
      <a:dk1>
        <a:srgbClr val="191919"/>
      </a:dk1>
      <a:lt1>
        <a:srgbClr val="22AF00"/>
      </a:lt1>
      <a:dk2>
        <a:srgbClr val="8ED800"/>
      </a:dk2>
      <a:lt2>
        <a:srgbClr val="BEEF44"/>
      </a:lt2>
      <a:accent1>
        <a:srgbClr val="FFE114"/>
      </a:accent1>
      <a:accent2>
        <a:srgbClr val="FFBF00"/>
      </a:accent2>
      <a:accent3>
        <a:srgbClr val="FF7C09"/>
      </a:accent3>
      <a:accent4>
        <a:srgbClr val="75D8CA"/>
      </a:accent4>
      <a:accent5>
        <a:srgbClr val="C8EFEA"/>
      </a:accent5>
      <a:accent6>
        <a:srgbClr val="FFFFFF"/>
      </a:accent6>
      <a:hlink>
        <a:srgbClr val="191919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132</TotalTime>
  <Words>622</Words>
  <PresentationFormat>Widescreen</PresentationFormat>
  <Paragraphs>107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Bahiana</vt:lpstr>
      <vt:lpstr>思源黑体 CN Regular</vt:lpstr>
      <vt:lpstr>Bebas Neue</vt:lpstr>
      <vt:lpstr>SVN-Newton</vt:lpstr>
      <vt:lpstr>Times New Roman</vt:lpstr>
      <vt:lpstr>#9Slide07 Altus</vt:lpstr>
      <vt:lpstr>Poppins</vt:lpstr>
      <vt:lpstr>#9Slide05 SVNBulgary</vt:lpstr>
      <vt:lpstr>Nunito Light</vt:lpstr>
      <vt:lpstr>Londrina Solid</vt:lpstr>
      <vt:lpstr>#9Slide05 Phobia</vt:lpstr>
      <vt:lpstr>Arial</vt:lpstr>
      <vt:lpstr>Ranchers</vt:lpstr>
      <vt:lpstr>#9Slide07 HoneyCream</vt:lpstr>
      <vt:lpstr>Catamaran Medium</vt:lpstr>
      <vt:lpstr>Fredoka One</vt:lpstr>
      <vt:lpstr>Calibri</vt:lpstr>
      <vt:lpstr>思源黑体 CN Heavy</vt:lpstr>
      <vt:lpstr>Cambria</vt:lpstr>
      <vt:lpstr>Titan One</vt:lpstr>
      <vt:lpstr>SVN-Poky's</vt:lpstr>
      <vt:lpstr>SVN-Cookies</vt:lpstr>
      <vt:lpstr>Barlow Condensed</vt:lpstr>
      <vt:lpstr>Latam Maps Theme for Elementary by Slidesgo</vt:lpstr>
      <vt:lpstr>1_Office Theme</vt:lpstr>
      <vt:lpstr>4_Office 主题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modified xsi:type="dcterms:W3CDTF">2023-03-26T13:37:30Z</dcterms:modified>
</cp:coreProperties>
</file>