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4"/>
  </p:sldMasterIdLst>
  <p:notesMasterIdLst>
    <p:notesMasterId r:id="rId16"/>
  </p:notesMasterIdLst>
  <p:sldIdLst>
    <p:sldId id="287" r:id="rId5"/>
    <p:sldId id="328" r:id="rId6"/>
    <p:sldId id="324" r:id="rId7"/>
    <p:sldId id="334" r:id="rId8"/>
    <p:sldId id="263" r:id="rId9"/>
    <p:sldId id="266" r:id="rId10"/>
    <p:sldId id="335" r:id="rId11"/>
    <p:sldId id="259" r:id="rId12"/>
    <p:sldId id="310" r:id="rId13"/>
    <p:sldId id="330" r:id="rId14"/>
    <p:sldId id="31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48585"/>
    <a:srgbClr val="00CC99"/>
    <a:srgbClr val="FF75A0"/>
    <a:srgbClr val="FEF0DB"/>
    <a:srgbClr val="FFFFFF"/>
    <a:srgbClr val="CC9900"/>
    <a:srgbClr val="FF4780"/>
    <a:srgbClr val="FFEEE1"/>
    <a:srgbClr val="FFF89A"/>
    <a:srgbClr val="FF69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231" autoAdjust="0"/>
  </p:normalViewPr>
  <p:slideViewPr>
    <p:cSldViewPr snapToGrid="0" showGuides="1">
      <p:cViewPr>
        <p:scale>
          <a:sx n="50" d="100"/>
          <a:sy n="50" d="100"/>
        </p:scale>
        <p:origin x="1278" y="306"/>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794116-FC9B-48C5-976A-9F557E94141D}" type="datetimeFigureOut">
              <a:rPr lang="en-US" smtClean="0"/>
              <a:t>3/26/2023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BBBC84-7ABE-44DD-8E49-15D2139DE91A}" type="slidenum">
              <a:rPr lang="en-US" smtClean="0"/>
              <a:t>‹#›</a:t>
            </a:fld>
            <a:endParaRPr lang="en-US"/>
          </a:p>
        </p:txBody>
      </p:sp>
    </p:spTree>
    <p:extLst>
      <p:ext uri="{BB962C8B-B14F-4D97-AF65-F5344CB8AC3E}">
        <p14:creationId xmlns:p14="http://schemas.microsoft.com/office/powerpoint/2010/main" val="518609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7C30F-9878-48C6-A839-C689662C63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45FC25-6B91-43B1-B87F-C44F276C99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B99849-4FA1-46D4-A9AD-8E4E9A605481}"/>
              </a:ext>
            </a:extLst>
          </p:cNvPr>
          <p:cNvSpPr>
            <a:spLocks noGrp="1"/>
          </p:cNvSpPr>
          <p:nvPr>
            <p:ph type="dt" sz="half" idx="10"/>
          </p:nvPr>
        </p:nvSpPr>
        <p:spPr/>
        <p:txBody>
          <a:bodyPr/>
          <a:lstStyle/>
          <a:p>
            <a:fld id="{7205C888-6956-49E9-A3C0-303C65EC6D87}" type="datetimeFigureOut">
              <a:rPr lang="en-US" smtClean="0"/>
              <a:t>3/26/2023</a:t>
            </a:fld>
            <a:endParaRPr lang="en-US"/>
          </a:p>
        </p:txBody>
      </p:sp>
      <p:sp>
        <p:nvSpPr>
          <p:cNvPr id="5" name="Footer Placeholder 4">
            <a:extLst>
              <a:ext uri="{FF2B5EF4-FFF2-40B4-BE49-F238E27FC236}">
                <a16:creationId xmlns:a16="http://schemas.microsoft.com/office/drawing/2014/main" id="{D108CFF6-0210-4A2A-8377-3761D8B7E5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447E09-E213-4BDF-BBD0-9666EB43AD5B}"/>
              </a:ext>
            </a:extLst>
          </p:cNvPr>
          <p:cNvSpPr>
            <a:spLocks noGrp="1"/>
          </p:cNvSpPr>
          <p:nvPr>
            <p:ph type="sldNum" sz="quarter" idx="12"/>
          </p:nvPr>
        </p:nvSpPr>
        <p:spPr/>
        <p:txBody>
          <a:bodyPr/>
          <a:lstStyle/>
          <a:p>
            <a:fld id="{9A73C2C4-C6E3-49B7-BE4D-14888DBF556D}" type="slidenum">
              <a:rPr lang="en-US" smtClean="0"/>
              <a:t>‹#›</a:t>
            </a:fld>
            <a:endParaRPr lang="en-US"/>
          </a:p>
        </p:txBody>
      </p:sp>
    </p:spTree>
    <p:extLst>
      <p:ext uri="{BB962C8B-B14F-4D97-AF65-F5344CB8AC3E}">
        <p14:creationId xmlns:p14="http://schemas.microsoft.com/office/powerpoint/2010/main" val="176879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3B474-7167-4F5D-9BCC-794543899A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FA3557-ACBF-41BD-A4E1-F0844F15FC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98572-E52C-40CA-B1C5-6284B8DA1860}"/>
              </a:ext>
            </a:extLst>
          </p:cNvPr>
          <p:cNvSpPr>
            <a:spLocks noGrp="1"/>
          </p:cNvSpPr>
          <p:nvPr>
            <p:ph type="dt" sz="half" idx="10"/>
          </p:nvPr>
        </p:nvSpPr>
        <p:spPr/>
        <p:txBody>
          <a:bodyPr/>
          <a:lstStyle/>
          <a:p>
            <a:fld id="{7205C888-6956-49E9-A3C0-303C65EC6D87}" type="datetimeFigureOut">
              <a:rPr lang="en-US" smtClean="0"/>
              <a:t>3/26/2023</a:t>
            </a:fld>
            <a:endParaRPr lang="en-US"/>
          </a:p>
        </p:txBody>
      </p:sp>
      <p:sp>
        <p:nvSpPr>
          <p:cNvPr id="5" name="Footer Placeholder 4">
            <a:extLst>
              <a:ext uri="{FF2B5EF4-FFF2-40B4-BE49-F238E27FC236}">
                <a16:creationId xmlns:a16="http://schemas.microsoft.com/office/drawing/2014/main" id="{400A1E42-C06A-49E8-8D37-06298BF2CA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CEEC85-B70A-4B6F-9184-ACA71EFDC923}"/>
              </a:ext>
            </a:extLst>
          </p:cNvPr>
          <p:cNvSpPr>
            <a:spLocks noGrp="1"/>
          </p:cNvSpPr>
          <p:nvPr>
            <p:ph type="sldNum" sz="quarter" idx="12"/>
          </p:nvPr>
        </p:nvSpPr>
        <p:spPr/>
        <p:txBody>
          <a:bodyPr/>
          <a:lstStyle/>
          <a:p>
            <a:fld id="{9A73C2C4-C6E3-49B7-BE4D-14888DBF556D}" type="slidenum">
              <a:rPr lang="en-US" smtClean="0"/>
              <a:t>‹#›</a:t>
            </a:fld>
            <a:endParaRPr lang="en-US"/>
          </a:p>
        </p:txBody>
      </p:sp>
    </p:spTree>
    <p:extLst>
      <p:ext uri="{BB962C8B-B14F-4D97-AF65-F5344CB8AC3E}">
        <p14:creationId xmlns:p14="http://schemas.microsoft.com/office/powerpoint/2010/main" val="412661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5148CB-CD01-48FD-A3E0-4DC1FBF07B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83D5FD-3204-4A95-A5AA-90413E8382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390A9E-B5DF-497E-B458-96CD99810EE0}"/>
              </a:ext>
            </a:extLst>
          </p:cNvPr>
          <p:cNvSpPr>
            <a:spLocks noGrp="1"/>
          </p:cNvSpPr>
          <p:nvPr>
            <p:ph type="dt" sz="half" idx="10"/>
          </p:nvPr>
        </p:nvSpPr>
        <p:spPr/>
        <p:txBody>
          <a:bodyPr/>
          <a:lstStyle/>
          <a:p>
            <a:fld id="{7205C888-6956-49E9-A3C0-303C65EC6D87}" type="datetimeFigureOut">
              <a:rPr lang="en-US" smtClean="0"/>
              <a:t>3/26/2023</a:t>
            </a:fld>
            <a:endParaRPr lang="en-US"/>
          </a:p>
        </p:txBody>
      </p:sp>
      <p:sp>
        <p:nvSpPr>
          <p:cNvPr id="5" name="Footer Placeholder 4">
            <a:extLst>
              <a:ext uri="{FF2B5EF4-FFF2-40B4-BE49-F238E27FC236}">
                <a16:creationId xmlns:a16="http://schemas.microsoft.com/office/drawing/2014/main" id="{8C906B62-2D65-4BC3-8541-ECB58E126A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7FF838-9A17-46DB-92D5-60685C2276D6}"/>
              </a:ext>
            </a:extLst>
          </p:cNvPr>
          <p:cNvSpPr>
            <a:spLocks noGrp="1"/>
          </p:cNvSpPr>
          <p:nvPr>
            <p:ph type="sldNum" sz="quarter" idx="12"/>
          </p:nvPr>
        </p:nvSpPr>
        <p:spPr/>
        <p:txBody>
          <a:bodyPr/>
          <a:lstStyle/>
          <a:p>
            <a:fld id="{9A73C2C4-C6E3-49B7-BE4D-14888DBF556D}" type="slidenum">
              <a:rPr lang="en-US" smtClean="0"/>
              <a:t>‹#›</a:t>
            </a:fld>
            <a:endParaRPr lang="en-US"/>
          </a:p>
        </p:txBody>
      </p:sp>
    </p:spTree>
    <p:extLst>
      <p:ext uri="{BB962C8B-B14F-4D97-AF65-F5344CB8AC3E}">
        <p14:creationId xmlns:p14="http://schemas.microsoft.com/office/powerpoint/2010/main" val="2351143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44F38-A2F6-4157-AB1D-EE40BFA545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F2AD6F-014F-49ED-8D03-30959014E5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A25E4C-F6E3-4645-BFA9-815E6E8011DC}"/>
              </a:ext>
            </a:extLst>
          </p:cNvPr>
          <p:cNvSpPr>
            <a:spLocks noGrp="1"/>
          </p:cNvSpPr>
          <p:nvPr>
            <p:ph type="dt" sz="half" idx="10"/>
          </p:nvPr>
        </p:nvSpPr>
        <p:spPr/>
        <p:txBody>
          <a:bodyPr/>
          <a:lstStyle/>
          <a:p>
            <a:fld id="{7205C888-6956-49E9-A3C0-303C65EC6D87}" type="datetimeFigureOut">
              <a:rPr lang="en-US" smtClean="0"/>
              <a:t>3/26/2023</a:t>
            </a:fld>
            <a:endParaRPr lang="en-US"/>
          </a:p>
        </p:txBody>
      </p:sp>
      <p:sp>
        <p:nvSpPr>
          <p:cNvPr id="5" name="Footer Placeholder 4">
            <a:extLst>
              <a:ext uri="{FF2B5EF4-FFF2-40B4-BE49-F238E27FC236}">
                <a16:creationId xmlns:a16="http://schemas.microsoft.com/office/drawing/2014/main" id="{B23F3A9E-E87F-4240-ABF5-185C665F8A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7A2AB5-2F05-4380-8CA1-16DDF5986DAE}"/>
              </a:ext>
            </a:extLst>
          </p:cNvPr>
          <p:cNvSpPr>
            <a:spLocks noGrp="1"/>
          </p:cNvSpPr>
          <p:nvPr>
            <p:ph type="sldNum" sz="quarter" idx="12"/>
          </p:nvPr>
        </p:nvSpPr>
        <p:spPr/>
        <p:txBody>
          <a:bodyPr/>
          <a:lstStyle/>
          <a:p>
            <a:fld id="{9A73C2C4-C6E3-49B7-BE4D-14888DBF556D}" type="slidenum">
              <a:rPr lang="en-US" smtClean="0"/>
              <a:t>‹#›</a:t>
            </a:fld>
            <a:endParaRPr lang="en-US"/>
          </a:p>
        </p:txBody>
      </p:sp>
    </p:spTree>
    <p:extLst>
      <p:ext uri="{BB962C8B-B14F-4D97-AF65-F5344CB8AC3E}">
        <p14:creationId xmlns:p14="http://schemas.microsoft.com/office/powerpoint/2010/main" val="1525295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4F548-4356-4C50-878E-C280711BCD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529543-7B13-426B-9668-80A9D0CAA6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798C69-B408-4A29-AB09-420EAAE62F53}"/>
              </a:ext>
            </a:extLst>
          </p:cNvPr>
          <p:cNvSpPr>
            <a:spLocks noGrp="1"/>
          </p:cNvSpPr>
          <p:nvPr>
            <p:ph type="dt" sz="half" idx="10"/>
          </p:nvPr>
        </p:nvSpPr>
        <p:spPr/>
        <p:txBody>
          <a:bodyPr/>
          <a:lstStyle/>
          <a:p>
            <a:fld id="{7205C888-6956-49E9-A3C0-303C65EC6D87}" type="datetimeFigureOut">
              <a:rPr lang="en-US" smtClean="0"/>
              <a:t>3/26/2023</a:t>
            </a:fld>
            <a:endParaRPr lang="en-US"/>
          </a:p>
        </p:txBody>
      </p:sp>
      <p:sp>
        <p:nvSpPr>
          <p:cNvPr id="5" name="Footer Placeholder 4">
            <a:extLst>
              <a:ext uri="{FF2B5EF4-FFF2-40B4-BE49-F238E27FC236}">
                <a16:creationId xmlns:a16="http://schemas.microsoft.com/office/drawing/2014/main" id="{22C2E772-7872-4347-B78D-FCE8D97A8B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BF4256-9254-4D8D-9AE1-DBBD9510A9E2}"/>
              </a:ext>
            </a:extLst>
          </p:cNvPr>
          <p:cNvSpPr>
            <a:spLocks noGrp="1"/>
          </p:cNvSpPr>
          <p:nvPr>
            <p:ph type="sldNum" sz="quarter" idx="12"/>
          </p:nvPr>
        </p:nvSpPr>
        <p:spPr/>
        <p:txBody>
          <a:bodyPr/>
          <a:lstStyle/>
          <a:p>
            <a:fld id="{9A73C2C4-C6E3-49B7-BE4D-14888DBF556D}" type="slidenum">
              <a:rPr lang="en-US" smtClean="0"/>
              <a:t>‹#›</a:t>
            </a:fld>
            <a:endParaRPr lang="en-US"/>
          </a:p>
        </p:txBody>
      </p:sp>
    </p:spTree>
    <p:extLst>
      <p:ext uri="{BB962C8B-B14F-4D97-AF65-F5344CB8AC3E}">
        <p14:creationId xmlns:p14="http://schemas.microsoft.com/office/powerpoint/2010/main" val="2284586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E4B0-6821-4C76-9777-B699D6D567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F0377F-B25C-4632-9EF6-B7C9163524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4CB281-C2BE-4247-AB7F-47928F2C09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2D52C3-13EA-435D-BC73-319370616AB8}"/>
              </a:ext>
            </a:extLst>
          </p:cNvPr>
          <p:cNvSpPr>
            <a:spLocks noGrp="1"/>
          </p:cNvSpPr>
          <p:nvPr>
            <p:ph type="dt" sz="half" idx="10"/>
          </p:nvPr>
        </p:nvSpPr>
        <p:spPr/>
        <p:txBody>
          <a:bodyPr/>
          <a:lstStyle/>
          <a:p>
            <a:fld id="{7205C888-6956-49E9-A3C0-303C65EC6D87}" type="datetimeFigureOut">
              <a:rPr lang="en-US" smtClean="0"/>
              <a:t>3/26/2023</a:t>
            </a:fld>
            <a:endParaRPr lang="en-US"/>
          </a:p>
        </p:txBody>
      </p:sp>
      <p:sp>
        <p:nvSpPr>
          <p:cNvPr id="6" name="Footer Placeholder 5">
            <a:extLst>
              <a:ext uri="{FF2B5EF4-FFF2-40B4-BE49-F238E27FC236}">
                <a16:creationId xmlns:a16="http://schemas.microsoft.com/office/drawing/2014/main" id="{F24127E3-BFD9-49D4-8C63-79E28958C1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9B671A-476C-431F-AC6F-B86407565F17}"/>
              </a:ext>
            </a:extLst>
          </p:cNvPr>
          <p:cNvSpPr>
            <a:spLocks noGrp="1"/>
          </p:cNvSpPr>
          <p:nvPr>
            <p:ph type="sldNum" sz="quarter" idx="12"/>
          </p:nvPr>
        </p:nvSpPr>
        <p:spPr/>
        <p:txBody>
          <a:bodyPr/>
          <a:lstStyle/>
          <a:p>
            <a:fld id="{9A73C2C4-C6E3-49B7-BE4D-14888DBF556D}" type="slidenum">
              <a:rPr lang="en-US" smtClean="0"/>
              <a:t>‹#›</a:t>
            </a:fld>
            <a:endParaRPr lang="en-US"/>
          </a:p>
        </p:txBody>
      </p:sp>
    </p:spTree>
    <p:extLst>
      <p:ext uri="{BB962C8B-B14F-4D97-AF65-F5344CB8AC3E}">
        <p14:creationId xmlns:p14="http://schemas.microsoft.com/office/powerpoint/2010/main" val="689133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805E9-BB50-4619-B50F-2F752B806E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D63FC6-5A35-4AA7-8197-2280869208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F6AE65-BF1E-410E-A17A-D8AC473EA4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24E84B-D008-4A83-A0D1-0EE46539C7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8DAD72-136B-4215-AE75-13F9B076AA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6BF295-40F0-418C-B00C-01598BB4E0F0}"/>
              </a:ext>
            </a:extLst>
          </p:cNvPr>
          <p:cNvSpPr>
            <a:spLocks noGrp="1"/>
          </p:cNvSpPr>
          <p:nvPr>
            <p:ph type="dt" sz="half" idx="10"/>
          </p:nvPr>
        </p:nvSpPr>
        <p:spPr/>
        <p:txBody>
          <a:bodyPr/>
          <a:lstStyle/>
          <a:p>
            <a:fld id="{7205C888-6956-49E9-A3C0-303C65EC6D87}" type="datetimeFigureOut">
              <a:rPr lang="en-US" smtClean="0"/>
              <a:t>3/26/2023</a:t>
            </a:fld>
            <a:endParaRPr lang="en-US"/>
          </a:p>
        </p:txBody>
      </p:sp>
      <p:sp>
        <p:nvSpPr>
          <p:cNvPr id="8" name="Footer Placeholder 7">
            <a:extLst>
              <a:ext uri="{FF2B5EF4-FFF2-40B4-BE49-F238E27FC236}">
                <a16:creationId xmlns:a16="http://schemas.microsoft.com/office/drawing/2014/main" id="{2B121833-B9A3-4A8D-98E8-EC66027586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10B7D2-6CB7-4613-A0A9-76229831707A}"/>
              </a:ext>
            </a:extLst>
          </p:cNvPr>
          <p:cNvSpPr>
            <a:spLocks noGrp="1"/>
          </p:cNvSpPr>
          <p:nvPr>
            <p:ph type="sldNum" sz="quarter" idx="12"/>
          </p:nvPr>
        </p:nvSpPr>
        <p:spPr/>
        <p:txBody>
          <a:bodyPr/>
          <a:lstStyle/>
          <a:p>
            <a:fld id="{9A73C2C4-C6E3-49B7-BE4D-14888DBF556D}" type="slidenum">
              <a:rPr lang="en-US" smtClean="0"/>
              <a:t>‹#›</a:t>
            </a:fld>
            <a:endParaRPr lang="en-US"/>
          </a:p>
        </p:txBody>
      </p:sp>
    </p:spTree>
    <p:extLst>
      <p:ext uri="{BB962C8B-B14F-4D97-AF65-F5344CB8AC3E}">
        <p14:creationId xmlns:p14="http://schemas.microsoft.com/office/powerpoint/2010/main" val="3742528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E14C2-4FAB-45DE-BF7D-83149448D0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98A5D7-0476-4466-9334-4840EC797D72}"/>
              </a:ext>
            </a:extLst>
          </p:cNvPr>
          <p:cNvSpPr>
            <a:spLocks noGrp="1"/>
          </p:cNvSpPr>
          <p:nvPr>
            <p:ph type="dt" sz="half" idx="10"/>
          </p:nvPr>
        </p:nvSpPr>
        <p:spPr/>
        <p:txBody>
          <a:bodyPr/>
          <a:lstStyle/>
          <a:p>
            <a:fld id="{7205C888-6956-49E9-A3C0-303C65EC6D87}" type="datetimeFigureOut">
              <a:rPr lang="en-US" smtClean="0"/>
              <a:t>3/26/2023</a:t>
            </a:fld>
            <a:endParaRPr lang="en-US"/>
          </a:p>
        </p:txBody>
      </p:sp>
      <p:sp>
        <p:nvSpPr>
          <p:cNvPr id="4" name="Footer Placeholder 3">
            <a:extLst>
              <a:ext uri="{FF2B5EF4-FFF2-40B4-BE49-F238E27FC236}">
                <a16:creationId xmlns:a16="http://schemas.microsoft.com/office/drawing/2014/main" id="{9BE42457-4710-4D34-B3CA-C81AFF56F4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828ACC-36D5-477A-82D0-ED9A9D0FB414}"/>
              </a:ext>
            </a:extLst>
          </p:cNvPr>
          <p:cNvSpPr>
            <a:spLocks noGrp="1"/>
          </p:cNvSpPr>
          <p:nvPr>
            <p:ph type="sldNum" sz="quarter" idx="12"/>
          </p:nvPr>
        </p:nvSpPr>
        <p:spPr/>
        <p:txBody>
          <a:bodyPr/>
          <a:lstStyle/>
          <a:p>
            <a:fld id="{9A73C2C4-C6E3-49B7-BE4D-14888DBF556D}" type="slidenum">
              <a:rPr lang="en-US" smtClean="0"/>
              <a:t>‹#›</a:t>
            </a:fld>
            <a:endParaRPr lang="en-US"/>
          </a:p>
        </p:txBody>
      </p:sp>
    </p:spTree>
    <p:extLst>
      <p:ext uri="{BB962C8B-B14F-4D97-AF65-F5344CB8AC3E}">
        <p14:creationId xmlns:p14="http://schemas.microsoft.com/office/powerpoint/2010/main" val="3323468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9C1D4D-B59E-4ABF-84DE-8BC52B4B98E9}"/>
              </a:ext>
            </a:extLst>
          </p:cNvPr>
          <p:cNvSpPr>
            <a:spLocks noGrp="1"/>
          </p:cNvSpPr>
          <p:nvPr>
            <p:ph type="dt" sz="half" idx="10"/>
          </p:nvPr>
        </p:nvSpPr>
        <p:spPr/>
        <p:txBody>
          <a:bodyPr/>
          <a:lstStyle/>
          <a:p>
            <a:fld id="{7205C888-6956-49E9-A3C0-303C65EC6D87}" type="datetimeFigureOut">
              <a:rPr lang="en-US" smtClean="0"/>
              <a:t>3/26/2023</a:t>
            </a:fld>
            <a:endParaRPr lang="en-US"/>
          </a:p>
        </p:txBody>
      </p:sp>
      <p:sp>
        <p:nvSpPr>
          <p:cNvPr id="3" name="Footer Placeholder 2">
            <a:extLst>
              <a:ext uri="{FF2B5EF4-FFF2-40B4-BE49-F238E27FC236}">
                <a16:creationId xmlns:a16="http://schemas.microsoft.com/office/drawing/2014/main" id="{7E17FB05-6D0E-494B-BDE5-FB1D4869EA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897A18-FE63-4859-BEF3-12B32FFBFC62}"/>
              </a:ext>
            </a:extLst>
          </p:cNvPr>
          <p:cNvSpPr>
            <a:spLocks noGrp="1"/>
          </p:cNvSpPr>
          <p:nvPr>
            <p:ph type="sldNum" sz="quarter" idx="12"/>
          </p:nvPr>
        </p:nvSpPr>
        <p:spPr/>
        <p:txBody>
          <a:bodyPr/>
          <a:lstStyle/>
          <a:p>
            <a:fld id="{9A73C2C4-C6E3-49B7-BE4D-14888DBF556D}" type="slidenum">
              <a:rPr lang="en-US" smtClean="0"/>
              <a:t>‹#›</a:t>
            </a:fld>
            <a:endParaRPr lang="en-US"/>
          </a:p>
        </p:txBody>
      </p:sp>
    </p:spTree>
    <p:extLst>
      <p:ext uri="{BB962C8B-B14F-4D97-AF65-F5344CB8AC3E}">
        <p14:creationId xmlns:p14="http://schemas.microsoft.com/office/powerpoint/2010/main" val="34566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5B8C9-C1DC-45C4-8B57-A5E39672D1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6A8E01-AC9C-4CDE-BEB7-472776CC99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C666F1-E147-4AF5-93A5-2BA3B86AE8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3A96AD-2A9F-4DE0-8DDA-37072FA47789}"/>
              </a:ext>
            </a:extLst>
          </p:cNvPr>
          <p:cNvSpPr>
            <a:spLocks noGrp="1"/>
          </p:cNvSpPr>
          <p:nvPr>
            <p:ph type="dt" sz="half" idx="10"/>
          </p:nvPr>
        </p:nvSpPr>
        <p:spPr/>
        <p:txBody>
          <a:bodyPr/>
          <a:lstStyle/>
          <a:p>
            <a:fld id="{7205C888-6956-49E9-A3C0-303C65EC6D87}" type="datetimeFigureOut">
              <a:rPr lang="en-US" smtClean="0"/>
              <a:t>3/26/2023</a:t>
            </a:fld>
            <a:endParaRPr lang="en-US"/>
          </a:p>
        </p:txBody>
      </p:sp>
      <p:sp>
        <p:nvSpPr>
          <p:cNvPr id="6" name="Footer Placeholder 5">
            <a:extLst>
              <a:ext uri="{FF2B5EF4-FFF2-40B4-BE49-F238E27FC236}">
                <a16:creationId xmlns:a16="http://schemas.microsoft.com/office/drawing/2014/main" id="{F43AEBFC-516B-46D0-97E3-47B74CEF56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463FE6-7F4F-4CCB-B59C-EF2F83DEAA32}"/>
              </a:ext>
            </a:extLst>
          </p:cNvPr>
          <p:cNvSpPr>
            <a:spLocks noGrp="1"/>
          </p:cNvSpPr>
          <p:nvPr>
            <p:ph type="sldNum" sz="quarter" idx="12"/>
          </p:nvPr>
        </p:nvSpPr>
        <p:spPr/>
        <p:txBody>
          <a:bodyPr/>
          <a:lstStyle/>
          <a:p>
            <a:fld id="{9A73C2C4-C6E3-49B7-BE4D-14888DBF556D}" type="slidenum">
              <a:rPr lang="en-US" smtClean="0"/>
              <a:t>‹#›</a:t>
            </a:fld>
            <a:endParaRPr lang="en-US"/>
          </a:p>
        </p:txBody>
      </p:sp>
    </p:spTree>
    <p:extLst>
      <p:ext uri="{BB962C8B-B14F-4D97-AF65-F5344CB8AC3E}">
        <p14:creationId xmlns:p14="http://schemas.microsoft.com/office/powerpoint/2010/main" val="4034044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8469F-2800-4F78-9108-1CAF833312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FE883C-0E23-466C-9D38-C90A240749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850885-C596-48C8-BADA-B6FB291E3F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E1182C-D178-47A0-8A06-97422C95C096}"/>
              </a:ext>
            </a:extLst>
          </p:cNvPr>
          <p:cNvSpPr>
            <a:spLocks noGrp="1"/>
          </p:cNvSpPr>
          <p:nvPr>
            <p:ph type="dt" sz="half" idx="10"/>
          </p:nvPr>
        </p:nvSpPr>
        <p:spPr/>
        <p:txBody>
          <a:bodyPr/>
          <a:lstStyle/>
          <a:p>
            <a:fld id="{7205C888-6956-49E9-A3C0-303C65EC6D87}" type="datetimeFigureOut">
              <a:rPr lang="en-US" smtClean="0"/>
              <a:t>3/26/2023</a:t>
            </a:fld>
            <a:endParaRPr lang="en-US"/>
          </a:p>
        </p:txBody>
      </p:sp>
      <p:sp>
        <p:nvSpPr>
          <p:cNvPr id="6" name="Footer Placeholder 5">
            <a:extLst>
              <a:ext uri="{FF2B5EF4-FFF2-40B4-BE49-F238E27FC236}">
                <a16:creationId xmlns:a16="http://schemas.microsoft.com/office/drawing/2014/main" id="{4C9AD10D-0D5F-4CE2-A012-3B3BC3059D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C205AF-5DAF-48F5-A060-82D5F2984F4A}"/>
              </a:ext>
            </a:extLst>
          </p:cNvPr>
          <p:cNvSpPr>
            <a:spLocks noGrp="1"/>
          </p:cNvSpPr>
          <p:nvPr>
            <p:ph type="sldNum" sz="quarter" idx="12"/>
          </p:nvPr>
        </p:nvSpPr>
        <p:spPr/>
        <p:txBody>
          <a:bodyPr/>
          <a:lstStyle/>
          <a:p>
            <a:fld id="{9A73C2C4-C6E3-49B7-BE4D-14888DBF556D}" type="slidenum">
              <a:rPr lang="en-US" smtClean="0"/>
              <a:t>‹#›</a:t>
            </a:fld>
            <a:endParaRPr lang="en-US"/>
          </a:p>
        </p:txBody>
      </p:sp>
    </p:spTree>
    <p:extLst>
      <p:ext uri="{BB962C8B-B14F-4D97-AF65-F5344CB8AC3E}">
        <p14:creationId xmlns:p14="http://schemas.microsoft.com/office/powerpoint/2010/main" val="292409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97B8BA6-766B-4F2F-A1F3-A9998EC4BCF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149BE91-F409-4A46-8BFD-AB04A5D76B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1CC50F-273B-47A2-8BA8-25DB25031F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D31CFF-7A1F-4572-9463-63AD71F4B9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05C888-6956-49E9-A3C0-303C65EC6D87}" type="datetimeFigureOut">
              <a:rPr lang="en-US" smtClean="0"/>
              <a:t>3/26/2023</a:t>
            </a:fld>
            <a:endParaRPr lang="en-US"/>
          </a:p>
        </p:txBody>
      </p:sp>
      <p:sp>
        <p:nvSpPr>
          <p:cNvPr id="5" name="Footer Placeholder 4">
            <a:extLst>
              <a:ext uri="{FF2B5EF4-FFF2-40B4-BE49-F238E27FC236}">
                <a16:creationId xmlns:a16="http://schemas.microsoft.com/office/drawing/2014/main" id="{E8D56584-4164-4C12-B29A-F64C22E316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1DF684-82E4-49B4-9C8A-8F062FADB9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73C2C4-C6E3-49B7-BE4D-14888DBF556D}" type="slidenum">
              <a:rPr lang="en-US" smtClean="0"/>
              <a:t>‹#›</a:t>
            </a:fld>
            <a:endParaRPr lang="en-US"/>
          </a:p>
        </p:txBody>
      </p:sp>
    </p:spTree>
    <p:extLst>
      <p:ext uri="{BB962C8B-B14F-4D97-AF65-F5344CB8AC3E}">
        <p14:creationId xmlns:p14="http://schemas.microsoft.com/office/powerpoint/2010/main" val="350041239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6.wdp"/><Relationship Id="rId18" Type="http://schemas.openxmlformats.org/officeDocument/2006/relationships/image" Target="../media/image10.png"/><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7.png"/><Relationship Id="rId17" Type="http://schemas.microsoft.com/office/2007/relationships/hdphoto" Target="../media/hdphoto8.wdp"/><Relationship Id="rId2" Type="http://schemas.openxmlformats.org/officeDocument/2006/relationships/image" Target="../media/image2.png"/><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6.png"/><Relationship Id="rId19" Type="http://schemas.microsoft.com/office/2007/relationships/hdphoto" Target="../media/hdphoto9.wdp"/><Relationship Id="rId4" Type="http://schemas.openxmlformats.org/officeDocument/2006/relationships/image" Target="../media/image3.png"/><Relationship Id="rId9" Type="http://schemas.microsoft.com/office/2007/relationships/hdphoto" Target="../media/hdphoto4.wdp"/><Relationship Id="rId1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23.pn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812AC3-9C62-4A16-A65A-76B165370BA2}"/>
              </a:ext>
            </a:extLst>
          </p:cNvPr>
          <p:cNvPicPr>
            <a:picLocks noChangeAspect="1"/>
          </p:cNvPicPr>
          <p:nvPr/>
        </p:nvPicPr>
        <p:blipFill>
          <a:blip r:embed="rId2"/>
          <a:stretch>
            <a:fillRect/>
          </a:stretch>
        </p:blipFill>
        <p:spPr>
          <a:xfrm>
            <a:off x="-1118032" y="-936523"/>
            <a:ext cx="15514611" cy="8731045"/>
          </a:xfrm>
          <a:prstGeom prst="rect">
            <a:avLst/>
          </a:prstGeom>
        </p:spPr>
      </p:pic>
    </p:spTree>
    <p:extLst>
      <p:ext uri="{BB962C8B-B14F-4D97-AF65-F5344CB8AC3E}">
        <p14:creationId xmlns:p14="http://schemas.microsoft.com/office/powerpoint/2010/main" val="28825400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E58501-97A3-EC8B-2F97-42C38DAE17C4}"/>
              </a:ext>
            </a:extLst>
          </p:cNvPr>
          <p:cNvPicPr>
            <a:picLocks noChangeAspect="1"/>
          </p:cNvPicPr>
          <p:nvPr/>
        </p:nvPicPr>
        <p:blipFill rotWithShape="1">
          <a:blip r:embed="rId3"/>
          <a:srcRect t="209" b="5277"/>
          <a:stretch/>
        </p:blipFill>
        <p:spPr>
          <a:xfrm>
            <a:off x="0" y="0"/>
            <a:ext cx="12192000" cy="6858000"/>
          </a:xfrm>
          <a:prstGeom prst="rect">
            <a:avLst/>
          </a:prstGeom>
        </p:spPr>
      </p:pic>
      <p:grpSp>
        <p:nvGrpSpPr>
          <p:cNvPr id="22" name="Group 21">
            <a:extLst>
              <a:ext uri="{FF2B5EF4-FFF2-40B4-BE49-F238E27FC236}">
                <a16:creationId xmlns:a16="http://schemas.microsoft.com/office/drawing/2014/main" id="{3450CCBD-DBE4-3E8A-0CF8-C159EBC9E390}"/>
              </a:ext>
            </a:extLst>
          </p:cNvPr>
          <p:cNvGrpSpPr/>
          <p:nvPr/>
        </p:nvGrpSpPr>
        <p:grpSpPr>
          <a:xfrm>
            <a:off x="2128004" y="1655990"/>
            <a:ext cx="7405502" cy="1751197"/>
            <a:chOff x="2217482" y="4676236"/>
            <a:chExt cx="7405502" cy="1751197"/>
          </a:xfrm>
        </p:grpSpPr>
        <p:sp>
          <p:nvSpPr>
            <p:cNvPr id="21" name="Rectangle: Rounded Corners 20">
              <a:extLst>
                <a:ext uri="{FF2B5EF4-FFF2-40B4-BE49-F238E27FC236}">
                  <a16:creationId xmlns:a16="http://schemas.microsoft.com/office/drawing/2014/main" id="{672DC335-29D6-3414-658B-F1F9DF8FEEAD}"/>
                </a:ext>
              </a:extLst>
            </p:cNvPr>
            <p:cNvSpPr/>
            <p:nvPr/>
          </p:nvSpPr>
          <p:spPr>
            <a:xfrm>
              <a:off x="2217482" y="4676236"/>
              <a:ext cx="7405502" cy="1751197"/>
            </a:xfrm>
            <a:prstGeom prst="roundRect">
              <a:avLst>
                <a:gd name="adj" fmla="val 14161"/>
              </a:avLst>
            </a:prstGeom>
            <a:solidFill>
              <a:schemeClr val="bg1"/>
            </a:solidFill>
            <a:ln w="57150">
              <a:solidFill>
                <a:srgbClr val="FF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D2174E1B-2F53-BDB5-C34D-7901A41588B5}"/>
                </a:ext>
              </a:extLst>
            </p:cNvPr>
            <p:cNvSpPr txBox="1"/>
            <p:nvPr/>
          </p:nvSpPr>
          <p:spPr>
            <a:xfrm>
              <a:off x="2272247" y="4760403"/>
              <a:ext cx="724418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Học sinh lần lượt tham gia trò chơi. Những bạn có câu trả lời đúng hoặc tích cực trong trò chơi sẽ được tuyên dương.</a:t>
              </a:r>
              <a:endPar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9" name="Group 8">
            <a:extLst>
              <a:ext uri="{FF2B5EF4-FFF2-40B4-BE49-F238E27FC236}">
                <a16:creationId xmlns:a16="http://schemas.microsoft.com/office/drawing/2014/main" id="{43DF5C79-8506-7EFE-1D35-65810BD74183}"/>
              </a:ext>
            </a:extLst>
          </p:cNvPr>
          <p:cNvGrpSpPr/>
          <p:nvPr/>
        </p:nvGrpSpPr>
        <p:grpSpPr>
          <a:xfrm>
            <a:off x="4273287" y="268304"/>
            <a:ext cx="4053131" cy="2123658"/>
            <a:chOff x="5631403" y="1618114"/>
            <a:chExt cx="2304289" cy="2123658"/>
          </a:xfrm>
        </p:grpSpPr>
        <p:sp>
          <p:nvSpPr>
            <p:cNvPr id="10" name="TextBox 9">
              <a:extLst>
                <a:ext uri="{FF2B5EF4-FFF2-40B4-BE49-F238E27FC236}">
                  <a16:creationId xmlns:a16="http://schemas.microsoft.com/office/drawing/2014/main" id="{D661DC1B-DB41-C4EF-95F0-0DC77AB42E66}"/>
                </a:ext>
              </a:extLst>
            </p:cNvPr>
            <p:cNvSpPr txBox="1"/>
            <p:nvPr/>
          </p:nvSpPr>
          <p:spPr>
            <a:xfrm>
              <a:off x="5631403" y="1618114"/>
              <a:ext cx="2304288"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61925">
                    <a:solidFill>
                      <a:prstClr val="white"/>
                    </a:solidFill>
                    <a:prstDash val="solid"/>
                  </a:ln>
                  <a:solidFill>
                    <a:srgbClr val="9F8FFF"/>
                  </a:solidFill>
                  <a:effectLst>
                    <a:outerShdw blurRad="38100" dist="22860" dir="5400000" algn="tl" rotWithShape="0">
                      <a:srgbClr val="000000">
                        <a:alpha val="30000"/>
                      </a:srgbClr>
                    </a:outerShdw>
                  </a:effectLst>
                  <a:uLnTx/>
                  <a:uFillTx/>
                  <a:latin typeface="SVN-Hole Hearted" panose="020B0A06020104020203" pitchFamily="34" charset="0"/>
                  <a:ea typeface="+mn-ea"/>
                  <a:cs typeface="+mn-cs"/>
                </a:rPr>
                <a:t>Luật chơi</a:t>
              </a:r>
              <a:endParaRPr kumimoji="0" lang="vi-VN" sz="6600" b="1" i="0" u="none" strike="noStrike" kern="1200" cap="none" spc="0" normalizeH="0" baseline="0" noProof="0">
                <a:ln w="161925">
                  <a:solidFill>
                    <a:prstClr val="white"/>
                  </a:solidFill>
                  <a:prstDash val="solid"/>
                </a:ln>
                <a:solidFill>
                  <a:srgbClr val="9F8FFF"/>
                </a:solidFill>
                <a:effectLst>
                  <a:outerShdw blurRad="38100" dist="22860" dir="5400000" algn="tl" rotWithShape="0">
                    <a:srgbClr val="000000">
                      <a:alpha val="30000"/>
                    </a:srgbClr>
                  </a:outerShdw>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D9700814-E1D5-6F4C-7DE0-7487F7FE9C9C}"/>
                </a:ext>
              </a:extLst>
            </p:cNvPr>
            <p:cNvSpPr txBox="1"/>
            <p:nvPr/>
          </p:nvSpPr>
          <p:spPr>
            <a:xfrm>
              <a:off x="5631404" y="1618114"/>
              <a:ext cx="2304288"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0160">
                    <a:solidFill>
                      <a:srgbClr val="002060"/>
                    </a:solidFill>
                    <a:prstDash val="solid"/>
                  </a:ln>
                  <a:solidFill>
                    <a:srgbClr val="9F8FFF"/>
                  </a:solidFill>
                  <a:effectLst>
                    <a:outerShdw blurRad="38100" dist="22860" dir="5400000" algn="tl" rotWithShape="0">
                      <a:srgbClr val="000000">
                        <a:alpha val="30000"/>
                      </a:srgbClr>
                    </a:outerShdw>
                  </a:effectLst>
                  <a:uLnTx/>
                  <a:uFillTx/>
                  <a:latin typeface="SVN-Hole Hearted" panose="020B0A06020104020203" pitchFamily="34" charset="0"/>
                  <a:ea typeface="+mn-ea"/>
                  <a:cs typeface="+mn-cs"/>
                </a:rPr>
                <a:t>Luật chơi</a:t>
              </a:r>
              <a:endParaRPr kumimoji="0" lang="vi-VN" sz="6600" b="1" i="0" u="none" strike="noStrike" kern="1200" cap="none" spc="0" normalizeH="0" baseline="0" noProof="0">
                <a:ln w="10160">
                  <a:solidFill>
                    <a:srgbClr val="002060"/>
                  </a:solidFill>
                  <a:prstDash val="solid"/>
                </a:ln>
                <a:solidFill>
                  <a:srgbClr val="9F8FFF"/>
                </a:solidFill>
                <a:effectLst>
                  <a:outerShdw blurRad="38100" dist="22860" dir="5400000" algn="tl" rotWithShape="0">
                    <a:srgbClr val="000000">
                      <a:alpha val="30000"/>
                    </a:srgbClr>
                  </a:outerShdw>
                </a:effectLst>
                <a:uLnTx/>
                <a:uFillTx/>
                <a:latin typeface="Arial" panose="020B0604020202020204" pitchFamily="34" charset="0"/>
                <a:ea typeface="+mn-ea"/>
                <a:cs typeface="+mn-cs"/>
              </a:endParaRPr>
            </a:p>
          </p:txBody>
        </p:sp>
      </p:grpSp>
      <p:pic>
        <p:nvPicPr>
          <p:cNvPr id="16" name="Picture 15">
            <a:extLst>
              <a:ext uri="{FF2B5EF4-FFF2-40B4-BE49-F238E27FC236}">
                <a16:creationId xmlns:a16="http://schemas.microsoft.com/office/drawing/2014/main" id="{5E1699BB-6187-8923-1F0A-E65BC8D0E0D3}"/>
              </a:ext>
            </a:extLst>
          </p:cNvPr>
          <p:cNvPicPr>
            <a:picLocks noChangeAspect="1"/>
          </p:cNvPicPr>
          <p:nvPr/>
        </p:nvPicPr>
        <p:blipFill>
          <a:blip r:embed="rId4"/>
          <a:stretch>
            <a:fillRect/>
          </a:stretch>
        </p:blipFill>
        <p:spPr>
          <a:xfrm>
            <a:off x="91779" y="2531589"/>
            <a:ext cx="2611383" cy="4326411"/>
          </a:xfrm>
          <a:prstGeom prst="rect">
            <a:avLst/>
          </a:prstGeom>
        </p:spPr>
      </p:pic>
      <p:pic>
        <p:nvPicPr>
          <p:cNvPr id="18" name="Picture 17">
            <a:extLst>
              <a:ext uri="{FF2B5EF4-FFF2-40B4-BE49-F238E27FC236}">
                <a16:creationId xmlns:a16="http://schemas.microsoft.com/office/drawing/2014/main" id="{BA2F4625-7D5A-A7A3-AF7B-F670D41314C0}"/>
              </a:ext>
            </a:extLst>
          </p:cNvPr>
          <p:cNvPicPr>
            <a:picLocks noChangeAspect="1"/>
          </p:cNvPicPr>
          <p:nvPr/>
        </p:nvPicPr>
        <p:blipFill>
          <a:blip r:embed="rId5"/>
          <a:stretch>
            <a:fillRect/>
          </a:stretch>
        </p:blipFill>
        <p:spPr>
          <a:xfrm rot="510323">
            <a:off x="9276245" y="2250300"/>
            <a:ext cx="2878941" cy="4512823"/>
          </a:xfrm>
          <a:prstGeom prst="rect">
            <a:avLst/>
          </a:prstGeom>
        </p:spPr>
      </p:pic>
    </p:spTree>
    <p:extLst>
      <p:ext uri="{BB962C8B-B14F-4D97-AF65-F5344CB8AC3E}">
        <p14:creationId xmlns:p14="http://schemas.microsoft.com/office/powerpoint/2010/main" val="327820218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linds(horizontal)">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2B8D6E-5EA7-8E18-DF33-24A2936D46C5}"/>
              </a:ext>
            </a:extLst>
          </p:cNvPr>
          <p:cNvPicPr>
            <a:picLocks noChangeAspect="1"/>
          </p:cNvPicPr>
          <p:nvPr/>
        </p:nvPicPr>
        <p:blipFill rotWithShape="1">
          <a:blip r:embed="rId3"/>
          <a:srcRect l="3707" t="11172" r="9725" b="-1"/>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A2F4C915-7EE5-A55A-7278-3E469B136A01}"/>
              </a:ext>
            </a:extLst>
          </p:cNvPr>
          <p:cNvGrpSpPr/>
          <p:nvPr/>
        </p:nvGrpSpPr>
        <p:grpSpPr>
          <a:xfrm>
            <a:off x="2010739" y="2120823"/>
            <a:ext cx="8385013" cy="2934393"/>
            <a:chOff x="5250002" y="6585062"/>
            <a:chExt cx="13208091" cy="4237692"/>
          </a:xfrm>
        </p:grpSpPr>
        <p:sp>
          <p:nvSpPr>
            <p:cNvPr id="6" name="TextBox 5">
              <a:extLst>
                <a:ext uri="{FF2B5EF4-FFF2-40B4-BE49-F238E27FC236}">
                  <a16:creationId xmlns:a16="http://schemas.microsoft.com/office/drawing/2014/main" id="{AC8F5441-4C6C-861F-69A7-EF1306D3C072}"/>
                </a:ext>
              </a:extLst>
            </p:cNvPr>
            <p:cNvSpPr txBox="1"/>
            <p:nvPr/>
          </p:nvSpPr>
          <p:spPr>
            <a:xfrm>
              <a:off x="5250004" y="6585062"/>
              <a:ext cx="13208089" cy="4237692"/>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8800" b="1" i="0" u="none" strike="noStrike" kern="1200" cap="none" spc="0" normalizeH="0" baseline="0" noProof="0">
                  <a:ln w="276225">
                    <a:solidFill>
                      <a:prstClr val="white"/>
                    </a:solidFill>
                    <a:prstDash val="solid"/>
                  </a:ln>
                  <a:solidFill>
                    <a:srgbClr val="5B9BD5"/>
                  </a:solidFill>
                  <a:effectLst>
                    <a:glow rad="63500">
                      <a:srgbClr val="4472C4">
                        <a:satMod val="175000"/>
                        <a:alpha val="40000"/>
                      </a:srgbClr>
                    </a:glow>
                    <a:outerShdw blurRad="12700" dist="38100" dir="2700000" algn="tl" rotWithShape="0">
                      <a:srgbClr val="5B9BD5">
                        <a:lumMod val="60000"/>
                        <a:lumOff val="40000"/>
                      </a:srgbClr>
                    </a:outerShdw>
                  </a:effectLst>
                  <a:uLnTx/>
                  <a:uFillTx/>
                  <a:latin typeface="SVN-Hole Hearted" panose="020B0A06020104020203" pitchFamily="34" charset="0"/>
                  <a:ea typeface="+mn-ea"/>
                  <a:cs typeface="+mn-cs"/>
                </a:rPr>
                <a:t>CÙNG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8800" b="1" i="0" u="none" strike="noStrike" kern="1200" cap="none" spc="0" normalizeH="0" baseline="0" noProof="0">
                  <a:ln w="276225">
                    <a:solidFill>
                      <a:prstClr val="white"/>
                    </a:solidFill>
                    <a:prstDash val="solid"/>
                  </a:ln>
                  <a:solidFill>
                    <a:srgbClr val="5B9BD5"/>
                  </a:solidFill>
                  <a:effectLst>
                    <a:glow rad="63500">
                      <a:srgbClr val="4472C4">
                        <a:satMod val="175000"/>
                        <a:alpha val="40000"/>
                      </a:srgbClr>
                    </a:glow>
                    <a:outerShdw blurRad="12700" dist="38100" dir="2700000" algn="tl" rotWithShape="0">
                      <a:srgbClr val="5B9BD5">
                        <a:lumMod val="60000"/>
                        <a:lumOff val="40000"/>
                      </a:srgbClr>
                    </a:outerShdw>
                  </a:effectLst>
                  <a:uLnTx/>
                  <a:uFillTx/>
                  <a:latin typeface="SVN-Hole Hearted" panose="020B0A06020104020203" pitchFamily="34" charset="0"/>
                  <a:ea typeface="+mn-ea"/>
                  <a:cs typeface="+mn-cs"/>
                </a:rPr>
                <a:t>CHƠI NÀO!</a:t>
              </a:r>
              <a:endParaRPr kumimoji="0" lang="en-US" sz="8800" b="1" i="0" u="none" strike="noStrike" kern="1200" cap="none" spc="0" normalizeH="0" baseline="0" noProof="0" dirty="0">
                <a:ln w="276225">
                  <a:solidFill>
                    <a:prstClr val="white"/>
                  </a:solidFill>
                  <a:prstDash val="solid"/>
                </a:ln>
                <a:solidFill>
                  <a:srgbClr val="5B9BD5"/>
                </a:solidFill>
                <a:effectLst>
                  <a:glow rad="63500">
                    <a:srgbClr val="4472C4">
                      <a:satMod val="175000"/>
                      <a:alpha val="40000"/>
                    </a:srgbClr>
                  </a:glow>
                  <a:outerShdw blurRad="12700" dist="38100" dir="2700000" algn="tl" rotWithShape="0">
                    <a:srgbClr val="5B9BD5">
                      <a:lumMod val="60000"/>
                      <a:lumOff val="40000"/>
                    </a:srgbClr>
                  </a:outerShdw>
                </a:effectLst>
                <a:uLnTx/>
                <a:uFillTx/>
                <a:latin typeface="SVN-Hole Hearted" panose="020B0A06020104020203" pitchFamily="34" charset="0"/>
                <a:ea typeface="+mn-ea"/>
                <a:cs typeface="+mn-cs"/>
              </a:endParaRPr>
            </a:p>
          </p:txBody>
        </p:sp>
        <p:sp>
          <p:nvSpPr>
            <p:cNvPr id="7" name="TextBox 6">
              <a:extLst>
                <a:ext uri="{FF2B5EF4-FFF2-40B4-BE49-F238E27FC236}">
                  <a16:creationId xmlns:a16="http://schemas.microsoft.com/office/drawing/2014/main" id="{9917C13D-277B-1A15-B745-115B83A8A09D}"/>
                </a:ext>
              </a:extLst>
            </p:cNvPr>
            <p:cNvSpPr txBox="1"/>
            <p:nvPr/>
          </p:nvSpPr>
          <p:spPr>
            <a:xfrm>
              <a:off x="5250002" y="6585062"/>
              <a:ext cx="13208089" cy="4237692"/>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88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Hole Hearted" panose="020B0A06020104020203" pitchFamily="34" charset="0"/>
                  <a:ea typeface="+mn-ea"/>
                  <a:cs typeface="+mn-cs"/>
                </a:rPr>
                <a:t>C</a:t>
              </a:r>
              <a:r>
                <a:rPr kumimoji="0" lang="en-US" sz="88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Hole Hearted" panose="020B0A06020104020203" pitchFamily="34" charset="0"/>
                  <a:ea typeface="+mn-ea"/>
                  <a:cs typeface="+mn-cs"/>
                </a:rPr>
                <a:t>Ù</a:t>
              </a:r>
              <a:r>
                <a:rPr kumimoji="0" lang="en-US" sz="88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Hole Hearted" panose="020B0A06020104020203" pitchFamily="34" charset="0"/>
                  <a:ea typeface="+mn-ea"/>
                  <a:cs typeface="+mn-cs"/>
                </a:rPr>
                <a:t>N</a:t>
              </a:r>
              <a:r>
                <a:rPr kumimoji="0" lang="en-US" sz="88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Hole Hearted" panose="020B0A06020104020203" pitchFamily="34" charset="0"/>
                  <a:ea typeface="+mn-ea"/>
                  <a:cs typeface="+mn-cs"/>
                </a:rPr>
                <a:t>G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88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Hole Hearted" panose="020B0A06020104020203" pitchFamily="34" charset="0"/>
                  <a:ea typeface="+mn-ea"/>
                  <a:cs typeface="+mn-cs"/>
                </a:rPr>
                <a:t>C</a:t>
              </a:r>
              <a:r>
                <a:rPr kumimoji="0" lang="en-US" sz="8800" b="1" i="0" u="none" strike="noStrike" kern="1200" cap="none" spc="0" normalizeH="0" baseline="0" noProof="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uLnTx/>
                  <a:uFillTx/>
                  <a:latin typeface="SVN-Hole Hearted" panose="020B0A06020104020203" pitchFamily="34" charset="0"/>
                  <a:ea typeface="+mn-ea"/>
                  <a:cs typeface="+mn-cs"/>
                </a:rPr>
                <a:t>H</a:t>
              </a:r>
              <a:r>
                <a:rPr kumimoji="0" lang="en-US" sz="88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Hole Hearted" panose="020B0A06020104020203" pitchFamily="34" charset="0"/>
                  <a:ea typeface="+mn-ea"/>
                  <a:cs typeface="+mn-cs"/>
                </a:rPr>
                <a:t>Ơ</a:t>
              </a:r>
              <a:r>
                <a:rPr kumimoji="0" lang="en-US" sz="88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Hole Hearted" panose="020B0A06020104020203" pitchFamily="34" charset="0"/>
                  <a:ea typeface="+mn-ea"/>
                  <a:cs typeface="+mn-cs"/>
                </a:rPr>
                <a:t>I</a:t>
              </a:r>
              <a:r>
                <a:rPr kumimoji="0" lang="en-US" sz="88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Hole Hearted" panose="020B0A06020104020203" pitchFamily="34" charset="0"/>
                  <a:ea typeface="+mn-ea"/>
                  <a:cs typeface="+mn-cs"/>
                </a:rPr>
                <a:t> </a:t>
              </a:r>
              <a:r>
                <a:rPr kumimoji="0" lang="en-US" sz="8800" b="1" i="0" u="none" strike="noStrike" kern="1200" cap="none" spc="0" normalizeH="0" baseline="0" noProof="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uLnTx/>
                  <a:uFillTx/>
                  <a:latin typeface="SVN-Hole Hearted" panose="020B0A06020104020203" pitchFamily="34" charset="0"/>
                  <a:ea typeface="+mn-ea"/>
                  <a:cs typeface="+mn-cs"/>
                </a:rPr>
                <a:t>N</a:t>
              </a:r>
              <a:r>
                <a:rPr kumimoji="0" lang="en-US" sz="88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Hole Hearted" panose="020B0A06020104020203" pitchFamily="34" charset="0"/>
                  <a:ea typeface="+mn-ea"/>
                  <a:cs typeface="+mn-cs"/>
                </a:rPr>
                <a:t>À</a:t>
              </a:r>
              <a:r>
                <a:rPr kumimoji="0" lang="en-US" sz="88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Hole Hearted" panose="020B0A06020104020203" pitchFamily="34" charset="0"/>
                  <a:ea typeface="+mn-ea"/>
                  <a:cs typeface="+mn-cs"/>
                </a:rPr>
                <a:t>O</a:t>
              </a:r>
              <a:r>
                <a:rPr kumimoji="0" lang="en-US" sz="88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Hole Hearted" panose="020B0A06020104020203" pitchFamily="34" charset="0"/>
                  <a:ea typeface="+mn-ea"/>
                  <a:cs typeface="+mn-cs"/>
                </a:rPr>
                <a:t>!</a:t>
              </a:r>
              <a:endParaRPr kumimoji="0" lang="en-US" sz="88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Hole Hearted" panose="020B0A06020104020203" pitchFamily="34" charset="0"/>
                <a:ea typeface="+mn-ea"/>
                <a:cs typeface="+mn-cs"/>
              </a:endParaRPr>
            </a:p>
          </p:txBody>
        </p:sp>
      </p:grpSp>
    </p:spTree>
    <p:extLst>
      <p:ext uri="{BB962C8B-B14F-4D97-AF65-F5344CB8AC3E}">
        <p14:creationId xmlns:p14="http://schemas.microsoft.com/office/powerpoint/2010/main" val="17979969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32" presetClass="emph" presetSubtype="0" fill="hold" nodeType="after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4F72AA-C4F5-4FA7-9EBF-2CFEC8B4340E}"/>
              </a:ext>
            </a:extLst>
          </p:cNvPr>
          <p:cNvSpPr txBox="1"/>
          <p:nvPr/>
        </p:nvSpPr>
        <p:spPr>
          <a:xfrm>
            <a:off x="1596025" y="94099"/>
            <a:ext cx="10456754" cy="646331"/>
          </a:xfrm>
          <a:prstGeom prst="rect">
            <a:avLst/>
          </a:prstGeom>
          <a:noFill/>
        </p:spPr>
        <p:txBody>
          <a:bodyPr wrap="square" rtlCol="0">
            <a:spAutoFit/>
          </a:bodyPr>
          <a:lstStyle/>
          <a:p>
            <a:r>
              <a:rPr lang="en-US" sz="3600" b="1" i="1">
                <a:solidFill>
                  <a:srgbClr val="FF0000"/>
                </a:solidFill>
              </a:rPr>
              <a:t>Cơ quan tiêu hóa gồm ống tiêu hóa và tuyến tiêu hóa</a:t>
            </a:r>
          </a:p>
        </p:txBody>
      </p:sp>
      <p:grpSp>
        <p:nvGrpSpPr>
          <p:cNvPr id="3" name="Group 2">
            <a:extLst>
              <a:ext uri="{FF2B5EF4-FFF2-40B4-BE49-F238E27FC236}">
                <a16:creationId xmlns:a16="http://schemas.microsoft.com/office/drawing/2014/main" id="{A9E8198B-A60A-4B35-9B10-4E0CE9444507}"/>
              </a:ext>
            </a:extLst>
          </p:cNvPr>
          <p:cNvGrpSpPr/>
          <p:nvPr/>
        </p:nvGrpSpPr>
        <p:grpSpPr>
          <a:xfrm>
            <a:off x="8495824" y="4225437"/>
            <a:ext cx="3420135" cy="928207"/>
            <a:chOff x="991649" y="3664503"/>
            <a:chExt cx="3420135" cy="928207"/>
          </a:xfrm>
        </p:grpSpPr>
        <p:sp>
          <p:nvSpPr>
            <p:cNvPr id="4" name="Rectangle: Rounded Corners 3">
              <a:extLst>
                <a:ext uri="{FF2B5EF4-FFF2-40B4-BE49-F238E27FC236}">
                  <a16:creationId xmlns:a16="http://schemas.microsoft.com/office/drawing/2014/main" id="{770F750C-2579-4D8B-BEF5-F72362DFD838}"/>
                </a:ext>
              </a:extLst>
            </p:cNvPr>
            <p:cNvSpPr/>
            <p:nvPr/>
          </p:nvSpPr>
          <p:spPr>
            <a:xfrm>
              <a:off x="991649" y="3727164"/>
              <a:ext cx="3278458" cy="802887"/>
            </a:xfrm>
            <a:custGeom>
              <a:avLst/>
              <a:gdLst>
                <a:gd name="connsiteX0" fmla="*/ 0 w 3278458"/>
                <a:gd name="connsiteY0" fmla="*/ 401444 h 802887"/>
                <a:gd name="connsiteX1" fmla="*/ 401444 w 3278458"/>
                <a:gd name="connsiteY1" fmla="*/ 0 h 802887"/>
                <a:gd name="connsiteX2" fmla="*/ 995581 w 3278458"/>
                <a:gd name="connsiteY2" fmla="*/ 0 h 802887"/>
                <a:gd name="connsiteX3" fmla="*/ 1564962 w 3278458"/>
                <a:gd name="connsiteY3" fmla="*/ 0 h 802887"/>
                <a:gd name="connsiteX4" fmla="*/ 2183855 w 3278458"/>
                <a:gd name="connsiteY4" fmla="*/ 0 h 802887"/>
                <a:gd name="connsiteX5" fmla="*/ 2877015 w 3278458"/>
                <a:gd name="connsiteY5" fmla="*/ 0 h 802887"/>
                <a:gd name="connsiteX6" fmla="*/ 3278459 w 3278458"/>
                <a:gd name="connsiteY6" fmla="*/ 401444 h 802887"/>
                <a:gd name="connsiteX7" fmla="*/ 3278458 w 3278458"/>
                <a:gd name="connsiteY7" fmla="*/ 401444 h 802887"/>
                <a:gd name="connsiteX8" fmla="*/ 2877014 w 3278458"/>
                <a:gd name="connsiteY8" fmla="*/ 802888 h 802887"/>
                <a:gd name="connsiteX9" fmla="*/ 2282877 w 3278458"/>
                <a:gd name="connsiteY9" fmla="*/ 802888 h 802887"/>
                <a:gd name="connsiteX10" fmla="*/ 1738252 w 3278458"/>
                <a:gd name="connsiteY10" fmla="*/ 802888 h 802887"/>
                <a:gd name="connsiteX11" fmla="*/ 1144115 w 3278458"/>
                <a:gd name="connsiteY11" fmla="*/ 802887 h 802887"/>
                <a:gd name="connsiteX12" fmla="*/ 401444 w 3278458"/>
                <a:gd name="connsiteY12" fmla="*/ 802887 h 802887"/>
                <a:gd name="connsiteX13" fmla="*/ 0 w 3278458"/>
                <a:gd name="connsiteY13" fmla="*/ 401443 h 802887"/>
                <a:gd name="connsiteX14" fmla="*/ 0 w 3278458"/>
                <a:gd name="connsiteY14"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78458" h="802887" fill="none" extrusionOk="0">
                  <a:moveTo>
                    <a:pt x="0" y="401444"/>
                  </a:moveTo>
                  <a:cubicBezTo>
                    <a:pt x="-16457" y="205405"/>
                    <a:pt x="197936" y="-15213"/>
                    <a:pt x="401444" y="0"/>
                  </a:cubicBezTo>
                  <a:cubicBezTo>
                    <a:pt x="589621" y="8883"/>
                    <a:pt x="838606" y="750"/>
                    <a:pt x="995581" y="0"/>
                  </a:cubicBezTo>
                  <a:cubicBezTo>
                    <a:pt x="1152556" y="-750"/>
                    <a:pt x="1429094" y="-6900"/>
                    <a:pt x="1564962" y="0"/>
                  </a:cubicBezTo>
                  <a:cubicBezTo>
                    <a:pt x="1700830" y="6900"/>
                    <a:pt x="2033129" y="-12831"/>
                    <a:pt x="2183855" y="0"/>
                  </a:cubicBezTo>
                  <a:cubicBezTo>
                    <a:pt x="2334581" y="12831"/>
                    <a:pt x="2588936" y="1630"/>
                    <a:pt x="2877015" y="0"/>
                  </a:cubicBezTo>
                  <a:cubicBezTo>
                    <a:pt x="3135633" y="-34960"/>
                    <a:pt x="3254158" y="176584"/>
                    <a:pt x="3278459" y="401444"/>
                  </a:cubicBezTo>
                  <a:lnTo>
                    <a:pt x="3278458" y="401444"/>
                  </a:lnTo>
                  <a:cubicBezTo>
                    <a:pt x="3282845" y="606265"/>
                    <a:pt x="3086802" y="833815"/>
                    <a:pt x="2877014" y="802888"/>
                  </a:cubicBezTo>
                  <a:cubicBezTo>
                    <a:pt x="2652812" y="776842"/>
                    <a:pt x="2578959" y="815904"/>
                    <a:pt x="2282877" y="802888"/>
                  </a:cubicBezTo>
                  <a:cubicBezTo>
                    <a:pt x="1986795" y="789872"/>
                    <a:pt x="1850595" y="806704"/>
                    <a:pt x="1738252" y="802888"/>
                  </a:cubicBezTo>
                  <a:cubicBezTo>
                    <a:pt x="1625909" y="799072"/>
                    <a:pt x="1320613" y="827537"/>
                    <a:pt x="1144115" y="802887"/>
                  </a:cubicBezTo>
                  <a:cubicBezTo>
                    <a:pt x="967617" y="778237"/>
                    <a:pt x="599763" y="788388"/>
                    <a:pt x="401444" y="802887"/>
                  </a:cubicBezTo>
                  <a:cubicBezTo>
                    <a:pt x="215715" y="795778"/>
                    <a:pt x="-32486" y="658220"/>
                    <a:pt x="0" y="401443"/>
                  </a:cubicBezTo>
                  <a:lnTo>
                    <a:pt x="0" y="401444"/>
                  </a:lnTo>
                  <a:close/>
                </a:path>
                <a:path w="3278458" h="802887" stroke="0" extrusionOk="0">
                  <a:moveTo>
                    <a:pt x="0" y="401444"/>
                  </a:moveTo>
                  <a:cubicBezTo>
                    <a:pt x="2674" y="217179"/>
                    <a:pt x="216883" y="-15992"/>
                    <a:pt x="401444" y="0"/>
                  </a:cubicBezTo>
                  <a:cubicBezTo>
                    <a:pt x="625098" y="4893"/>
                    <a:pt x="872425" y="19935"/>
                    <a:pt x="1020337" y="0"/>
                  </a:cubicBezTo>
                  <a:cubicBezTo>
                    <a:pt x="1168249" y="-19935"/>
                    <a:pt x="1450939" y="16077"/>
                    <a:pt x="1639230" y="0"/>
                  </a:cubicBezTo>
                  <a:cubicBezTo>
                    <a:pt x="1827521" y="-16077"/>
                    <a:pt x="2007981" y="-27425"/>
                    <a:pt x="2233367" y="0"/>
                  </a:cubicBezTo>
                  <a:cubicBezTo>
                    <a:pt x="2458753" y="27425"/>
                    <a:pt x="2668276" y="27419"/>
                    <a:pt x="2877015" y="0"/>
                  </a:cubicBezTo>
                  <a:cubicBezTo>
                    <a:pt x="3098849" y="-14391"/>
                    <a:pt x="3272397" y="141134"/>
                    <a:pt x="3278459" y="401444"/>
                  </a:cubicBezTo>
                  <a:lnTo>
                    <a:pt x="3278458" y="401444"/>
                  </a:lnTo>
                  <a:cubicBezTo>
                    <a:pt x="3296871" y="638765"/>
                    <a:pt x="3075853" y="778517"/>
                    <a:pt x="2877014" y="802888"/>
                  </a:cubicBezTo>
                  <a:cubicBezTo>
                    <a:pt x="2745152" y="808509"/>
                    <a:pt x="2590346" y="796300"/>
                    <a:pt x="2332389" y="802888"/>
                  </a:cubicBezTo>
                  <a:cubicBezTo>
                    <a:pt x="2074433" y="809476"/>
                    <a:pt x="2003499" y="806906"/>
                    <a:pt x="1688740" y="802888"/>
                  </a:cubicBezTo>
                  <a:cubicBezTo>
                    <a:pt x="1373981" y="798870"/>
                    <a:pt x="1235263" y="785311"/>
                    <a:pt x="1094604" y="802887"/>
                  </a:cubicBezTo>
                  <a:cubicBezTo>
                    <a:pt x="953945" y="820464"/>
                    <a:pt x="625971" y="780367"/>
                    <a:pt x="401444" y="802887"/>
                  </a:cubicBezTo>
                  <a:cubicBezTo>
                    <a:pt x="209948" y="838936"/>
                    <a:pt x="2104" y="642658"/>
                    <a:pt x="0" y="401443"/>
                  </a:cubicBezTo>
                  <a:lnTo>
                    <a:pt x="0" y="401444"/>
                  </a:lnTo>
                  <a:close/>
                </a:path>
              </a:pathLst>
            </a:custGeom>
            <a:solidFill>
              <a:schemeClr val="bg1"/>
            </a:solidFill>
            <a:ln w="28575">
              <a:solidFill>
                <a:srgbClr val="FFC000"/>
              </a:solidFill>
              <a:extLst>
                <a:ext uri="{C807C97D-BFC1-408E-A445-0C87EB9F89A2}">
                  <ask:lineSketchStyleProps xmlns:ask="http://schemas.microsoft.com/office/drawing/2018/sketchyshapes" sd="2927061505">
                    <a:prstGeom prst="roundRect">
                      <a:avLst>
                        <a:gd name="adj" fmla="val 50000"/>
                      </a:avLst>
                    </a:prstGeom>
                    <ask:type>
                      <ask:lineSketchFreehan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         Gan </a:t>
              </a:r>
            </a:p>
          </p:txBody>
        </p:sp>
        <p:pic>
          <p:nvPicPr>
            <p:cNvPr id="5" name="Picture 2" descr="Free vector healthy liver on white background">
              <a:extLst>
                <a:ext uri="{FF2B5EF4-FFF2-40B4-BE49-F238E27FC236}">
                  <a16:creationId xmlns:a16="http://schemas.microsoft.com/office/drawing/2014/main" id="{9E242C13-7FC7-4997-9479-FC52482981C6}"/>
                </a:ext>
              </a:extLst>
            </p:cNvPr>
            <p:cNvPicPr>
              <a:picLocks noChangeAspect="1" noChangeArrowheads="1"/>
            </p:cNvPicPr>
            <p:nvPr/>
          </p:nvPicPr>
          <p:blipFill>
            <a:blip r:embed="rId2" cstate="hqprint">
              <a:extLst>
                <a:ext uri="{BEBA8EAE-BF5A-486C-A8C5-ECC9F3942E4B}">
                  <a14:imgProps xmlns:a14="http://schemas.microsoft.com/office/drawing/2010/main">
                    <a14:imgLayer r:embed="rId3">
                      <a14:imgEffect>
                        <a14:backgroundRemoval t="4953" b="94811" l="2875" r="96326">
                          <a14:foregroundMark x1="15974" y1="22642" x2="15974" y2="22642"/>
                          <a14:foregroundMark x1="3994" y1="36792" x2="3994" y2="36792"/>
                          <a14:foregroundMark x1="69329" y1="9906" x2="69329" y2="9906"/>
                          <a14:foregroundMark x1="45527" y1="7547" x2="45527" y2="7547"/>
                          <a14:foregroundMark x1="93131" y1="16981" x2="93131" y2="16981"/>
                          <a14:foregroundMark x1="96326" y1="16981" x2="96326" y2="16981"/>
                          <a14:foregroundMark x1="3035" y1="95047" x2="3035" y2="95047"/>
                          <a14:foregroundMark x1="41214" y1="8255" x2="41214" y2="8255"/>
                          <a14:foregroundMark x1="39137" y1="4953" x2="39137" y2="4953"/>
                        </a14:backgroundRemoval>
                      </a14:imgEffect>
                    </a14:imgLayer>
                  </a14:imgProps>
                </a:ext>
                <a:ext uri="{28A0092B-C50C-407E-A947-70E740481C1C}">
                  <a14:useLocalDpi xmlns:a14="http://schemas.microsoft.com/office/drawing/2010/main" val="0"/>
                </a:ext>
              </a:extLst>
            </a:blip>
            <a:srcRect/>
            <a:stretch>
              <a:fillRect/>
            </a:stretch>
          </p:blipFill>
          <p:spPr bwMode="auto">
            <a:xfrm>
              <a:off x="3041365" y="3664503"/>
              <a:ext cx="1370419" cy="928207"/>
            </a:xfrm>
            <a:custGeom>
              <a:avLst/>
              <a:gdLst>
                <a:gd name="connsiteX0" fmla="*/ 0 w 1370419"/>
                <a:gd name="connsiteY0" fmla="*/ 0 h 928207"/>
                <a:gd name="connsiteX1" fmla="*/ 657801 w 1370419"/>
                <a:gd name="connsiteY1" fmla="*/ 0 h 928207"/>
                <a:gd name="connsiteX2" fmla="*/ 1370419 w 1370419"/>
                <a:gd name="connsiteY2" fmla="*/ 0 h 928207"/>
                <a:gd name="connsiteX3" fmla="*/ 1370419 w 1370419"/>
                <a:gd name="connsiteY3" fmla="*/ 445539 h 928207"/>
                <a:gd name="connsiteX4" fmla="*/ 1370419 w 1370419"/>
                <a:gd name="connsiteY4" fmla="*/ 928207 h 928207"/>
                <a:gd name="connsiteX5" fmla="*/ 671505 w 1370419"/>
                <a:gd name="connsiteY5" fmla="*/ 928207 h 928207"/>
                <a:gd name="connsiteX6" fmla="*/ 0 w 1370419"/>
                <a:gd name="connsiteY6" fmla="*/ 928207 h 928207"/>
                <a:gd name="connsiteX7" fmla="*/ 0 w 1370419"/>
                <a:gd name="connsiteY7" fmla="*/ 473386 h 928207"/>
                <a:gd name="connsiteX8" fmla="*/ 0 w 1370419"/>
                <a:gd name="connsiteY8" fmla="*/ 0 h 9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0419" h="928207" extrusionOk="0">
                  <a:moveTo>
                    <a:pt x="0" y="0"/>
                  </a:moveTo>
                  <a:cubicBezTo>
                    <a:pt x="173981" y="11782"/>
                    <a:pt x="494437" y="-16660"/>
                    <a:pt x="657801" y="0"/>
                  </a:cubicBezTo>
                  <a:cubicBezTo>
                    <a:pt x="821165" y="16660"/>
                    <a:pt x="1085366" y="19806"/>
                    <a:pt x="1370419" y="0"/>
                  </a:cubicBezTo>
                  <a:cubicBezTo>
                    <a:pt x="1382000" y="117413"/>
                    <a:pt x="1348813" y="275735"/>
                    <a:pt x="1370419" y="445539"/>
                  </a:cubicBezTo>
                  <a:cubicBezTo>
                    <a:pt x="1392025" y="615343"/>
                    <a:pt x="1376129" y="698592"/>
                    <a:pt x="1370419" y="928207"/>
                  </a:cubicBezTo>
                  <a:cubicBezTo>
                    <a:pt x="1228749" y="903240"/>
                    <a:pt x="836006" y="913725"/>
                    <a:pt x="671505" y="928207"/>
                  </a:cubicBezTo>
                  <a:cubicBezTo>
                    <a:pt x="507004" y="942689"/>
                    <a:pt x="198594" y="951750"/>
                    <a:pt x="0" y="928207"/>
                  </a:cubicBezTo>
                  <a:cubicBezTo>
                    <a:pt x="-18565" y="703426"/>
                    <a:pt x="-22641" y="672831"/>
                    <a:pt x="0" y="473386"/>
                  </a:cubicBezTo>
                  <a:cubicBezTo>
                    <a:pt x="22641" y="273941"/>
                    <a:pt x="-18094" y="176433"/>
                    <a:pt x="0" y="0"/>
                  </a:cubicBezTo>
                  <a:close/>
                </a:path>
              </a:pathLst>
            </a:custGeom>
            <a:noFill/>
            <a:ln w="28575">
              <a:noFill/>
              <a:extLst>
                <a:ext uri="{C807C97D-BFC1-408E-A445-0C87EB9F89A2}">
                  <ask:lineSketchStyleProps xmlns:ask="http://schemas.microsoft.com/office/drawing/2018/sketchyshapes" sd="1593314991">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FBA6A73B-B977-4A0D-87BD-DF707AB94DFF}"/>
              </a:ext>
            </a:extLst>
          </p:cNvPr>
          <p:cNvGrpSpPr/>
          <p:nvPr/>
        </p:nvGrpSpPr>
        <p:grpSpPr>
          <a:xfrm>
            <a:off x="188000" y="3006107"/>
            <a:ext cx="3727352" cy="1976910"/>
            <a:chOff x="684432" y="1079431"/>
            <a:chExt cx="3727352" cy="1976910"/>
          </a:xfrm>
        </p:grpSpPr>
        <p:sp>
          <p:nvSpPr>
            <p:cNvPr id="7" name="Rectangle: Rounded Corners 6">
              <a:extLst>
                <a:ext uri="{FF2B5EF4-FFF2-40B4-BE49-F238E27FC236}">
                  <a16:creationId xmlns:a16="http://schemas.microsoft.com/office/drawing/2014/main" id="{B9B694CC-26F0-412F-ADBB-222FCDECCD4A}"/>
                </a:ext>
              </a:extLst>
            </p:cNvPr>
            <p:cNvSpPr/>
            <p:nvPr/>
          </p:nvSpPr>
          <p:spPr>
            <a:xfrm>
              <a:off x="684432" y="1835858"/>
              <a:ext cx="3278458" cy="802887"/>
            </a:xfrm>
            <a:custGeom>
              <a:avLst/>
              <a:gdLst>
                <a:gd name="connsiteX0" fmla="*/ 0 w 3278458"/>
                <a:gd name="connsiteY0" fmla="*/ 401444 h 802887"/>
                <a:gd name="connsiteX1" fmla="*/ 401444 w 3278458"/>
                <a:gd name="connsiteY1" fmla="*/ 0 h 802887"/>
                <a:gd name="connsiteX2" fmla="*/ 1069848 w 3278458"/>
                <a:gd name="connsiteY2" fmla="*/ 0 h 802887"/>
                <a:gd name="connsiteX3" fmla="*/ 1688741 w 3278458"/>
                <a:gd name="connsiteY3" fmla="*/ 0 h 802887"/>
                <a:gd name="connsiteX4" fmla="*/ 2307634 w 3278458"/>
                <a:gd name="connsiteY4" fmla="*/ 0 h 802887"/>
                <a:gd name="connsiteX5" fmla="*/ 2877015 w 3278458"/>
                <a:gd name="connsiteY5" fmla="*/ 0 h 802887"/>
                <a:gd name="connsiteX6" fmla="*/ 3278459 w 3278458"/>
                <a:gd name="connsiteY6" fmla="*/ 401444 h 802887"/>
                <a:gd name="connsiteX7" fmla="*/ 3278458 w 3278458"/>
                <a:gd name="connsiteY7" fmla="*/ 401444 h 802887"/>
                <a:gd name="connsiteX8" fmla="*/ 2877014 w 3278458"/>
                <a:gd name="connsiteY8" fmla="*/ 802888 h 802887"/>
                <a:gd name="connsiteX9" fmla="*/ 2282877 w 3278458"/>
                <a:gd name="connsiteY9" fmla="*/ 802888 h 802887"/>
                <a:gd name="connsiteX10" fmla="*/ 1663985 w 3278458"/>
                <a:gd name="connsiteY10" fmla="*/ 802888 h 802887"/>
                <a:gd name="connsiteX11" fmla="*/ 1069848 w 3278458"/>
                <a:gd name="connsiteY11" fmla="*/ 802887 h 802887"/>
                <a:gd name="connsiteX12" fmla="*/ 401444 w 3278458"/>
                <a:gd name="connsiteY12" fmla="*/ 802887 h 802887"/>
                <a:gd name="connsiteX13" fmla="*/ 0 w 3278458"/>
                <a:gd name="connsiteY13" fmla="*/ 401443 h 802887"/>
                <a:gd name="connsiteX14" fmla="*/ 0 w 3278458"/>
                <a:gd name="connsiteY14"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78458" h="802887" fill="none" extrusionOk="0">
                  <a:moveTo>
                    <a:pt x="0" y="401444"/>
                  </a:moveTo>
                  <a:cubicBezTo>
                    <a:pt x="-6388" y="176155"/>
                    <a:pt x="183648" y="-3608"/>
                    <a:pt x="401444" y="0"/>
                  </a:cubicBezTo>
                  <a:cubicBezTo>
                    <a:pt x="726598" y="-2544"/>
                    <a:pt x="746797" y="28742"/>
                    <a:pt x="1069848" y="0"/>
                  </a:cubicBezTo>
                  <a:cubicBezTo>
                    <a:pt x="1392899" y="-28742"/>
                    <a:pt x="1416732" y="-11140"/>
                    <a:pt x="1688741" y="0"/>
                  </a:cubicBezTo>
                  <a:cubicBezTo>
                    <a:pt x="1960750" y="11140"/>
                    <a:pt x="2082626" y="-253"/>
                    <a:pt x="2307634" y="0"/>
                  </a:cubicBezTo>
                  <a:cubicBezTo>
                    <a:pt x="2532642" y="253"/>
                    <a:pt x="2646869" y="-18955"/>
                    <a:pt x="2877015" y="0"/>
                  </a:cubicBezTo>
                  <a:cubicBezTo>
                    <a:pt x="3085920" y="10390"/>
                    <a:pt x="3313100" y="208448"/>
                    <a:pt x="3278459" y="401444"/>
                  </a:cubicBezTo>
                  <a:lnTo>
                    <a:pt x="3278458" y="401444"/>
                  </a:lnTo>
                  <a:cubicBezTo>
                    <a:pt x="3283273" y="619614"/>
                    <a:pt x="3097355" y="750990"/>
                    <a:pt x="2877014" y="802888"/>
                  </a:cubicBezTo>
                  <a:cubicBezTo>
                    <a:pt x="2659308" y="820250"/>
                    <a:pt x="2576974" y="816951"/>
                    <a:pt x="2282877" y="802888"/>
                  </a:cubicBezTo>
                  <a:cubicBezTo>
                    <a:pt x="1988780" y="788825"/>
                    <a:pt x="1955419" y="785300"/>
                    <a:pt x="1663985" y="802888"/>
                  </a:cubicBezTo>
                  <a:cubicBezTo>
                    <a:pt x="1372551" y="820475"/>
                    <a:pt x="1274746" y="814970"/>
                    <a:pt x="1069848" y="802887"/>
                  </a:cubicBezTo>
                  <a:cubicBezTo>
                    <a:pt x="864950" y="790804"/>
                    <a:pt x="606422" y="821233"/>
                    <a:pt x="401444" y="802887"/>
                  </a:cubicBezTo>
                  <a:cubicBezTo>
                    <a:pt x="140163" y="811812"/>
                    <a:pt x="46901" y="623774"/>
                    <a:pt x="0" y="401443"/>
                  </a:cubicBezTo>
                  <a:lnTo>
                    <a:pt x="0" y="401444"/>
                  </a:lnTo>
                  <a:close/>
                </a:path>
                <a:path w="3278458" h="802887" stroke="0" extrusionOk="0">
                  <a:moveTo>
                    <a:pt x="0" y="401444"/>
                  </a:moveTo>
                  <a:cubicBezTo>
                    <a:pt x="-18209" y="217841"/>
                    <a:pt x="183951" y="31373"/>
                    <a:pt x="401444" y="0"/>
                  </a:cubicBezTo>
                  <a:cubicBezTo>
                    <a:pt x="659598" y="-12488"/>
                    <a:pt x="838893" y="3367"/>
                    <a:pt x="1069848" y="0"/>
                  </a:cubicBezTo>
                  <a:cubicBezTo>
                    <a:pt x="1300803" y="-3367"/>
                    <a:pt x="1494016" y="-28276"/>
                    <a:pt x="1639230" y="0"/>
                  </a:cubicBezTo>
                  <a:cubicBezTo>
                    <a:pt x="1784444" y="28276"/>
                    <a:pt x="2112677" y="-1058"/>
                    <a:pt x="2233367" y="0"/>
                  </a:cubicBezTo>
                  <a:cubicBezTo>
                    <a:pt x="2354057" y="1058"/>
                    <a:pt x="2648288" y="1754"/>
                    <a:pt x="2877015" y="0"/>
                  </a:cubicBezTo>
                  <a:cubicBezTo>
                    <a:pt x="3152752" y="-11627"/>
                    <a:pt x="3315338" y="150976"/>
                    <a:pt x="3278459" y="401444"/>
                  </a:cubicBezTo>
                  <a:lnTo>
                    <a:pt x="3278458" y="401444"/>
                  </a:lnTo>
                  <a:cubicBezTo>
                    <a:pt x="3237887" y="635260"/>
                    <a:pt x="3116294" y="852273"/>
                    <a:pt x="2877014" y="802888"/>
                  </a:cubicBezTo>
                  <a:cubicBezTo>
                    <a:pt x="2743869" y="784388"/>
                    <a:pt x="2589670" y="781287"/>
                    <a:pt x="2332389" y="802888"/>
                  </a:cubicBezTo>
                  <a:cubicBezTo>
                    <a:pt x="2075109" y="824489"/>
                    <a:pt x="1962202" y="777755"/>
                    <a:pt x="1713496" y="802888"/>
                  </a:cubicBezTo>
                  <a:cubicBezTo>
                    <a:pt x="1464789" y="828020"/>
                    <a:pt x="1292872" y="782805"/>
                    <a:pt x="1069848" y="802887"/>
                  </a:cubicBezTo>
                  <a:cubicBezTo>
                    <a:pt x="846824" y="822969"/>
                    <a:pt x="573392" y="803716"/>
                    <a:pt x="401444" y="802887"/>
                  </a:cubicBezTo>
                  <a:cubicBezTo>
                    <a:pt x="162404" y="845574"/>
                    <a:pt x="-30440" y="601597"/>
                    <a:pt x="0" y="401443"/>
                  </a:cubicBezTo>
                  <a:lnTo>
                    <a:pt x="0" y="401444"/>
                  </a:lnTo>
                  <a:close/>
                </a:path>
              </a:pathLst>
            </a:custGeom>
            <a:solidFill>
              <a:schemeClr val="bg1"/>
            </a:solidFill>
            <a:ln w="28575">
              <a:extLst>
                <a:ext uri="{C807C97D-BFC1-408E-A445-0C87EB9F89A2}">
                  <ask:lineSketchStyleProps xmlns:ask="http://schemas.microsoft.com/office/drawing/2018/sketchyshapes" sd="2469283057">
                    <a:prstGeom prst="roundRect">
                      <a:avLst>
                        <a:gd name="adj" fmla="val 50000"/>
                      </a:avLst>
                    </a:prstGeom>
                    <ask:type>
                      <ask:lineSketchFreehan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     Thực quản</a:t>
              </a:r>
            </a:p>
          </p:txBody>
        </p:sp>
        <p:pic>
          <p:nvPicPr>
            <p:cNvPr id="8" name="Picture 6" descr="3,663 Esophagus Cliparts, Stock Vector and Royalty Free Esophagus  Illustrations">
              <a:extLst>
                <a:ext uri="{FF2B5EF4-FFF2-40B4-BE49-F238E27FC236}">
                  <a16:creationId xmlns:a16="http://schemas.microsoft.com/office/drawing/2014/main" id="{52814FCC-2664-4FE6-8E7B-CEF02774C47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35333" y1="19333" x2="35333" y2="19333"/>
                          <a14:foregroundMark x1="53556" y1="24667" x2="53556" y2="24667"/>
                        </a14:backgroundRemoval>
                      </a14:imgEffect>
                    </a14:imgLayer>
                  </a14:imgProps>
                </a:ext>
                <a:ext uri="{28A0092B-C50C-407E-A947-70E740481C1C}">
                  <a14:useLocalDpi xmlns:a14="http://schemas.microsoft.com/office/drawing/2010/main" val="0"/>
                </a:ext>
              </a:extLst>
            </a:blip>
            <a:srcRect/>
            <a:stretch>
              <a:fillRect/>
            </a:stretch>
          </p:blipFill>
          <p:spPr bwMode="auto">
            <a:xfrm>
              <a:off x="2434874" y="1079431"/>
              <a:ext cx="1976910" cy="1976910"/>
            </a:xfrm>
            <a:custGeom>
              <a:avLst/>
              <a:gdLst>
                <a:gd name="connsiteX0" fmla="*/ 0 w 1976910"/>
                <a:gd name="connsiteY0" fmla="*/ 0 h 1976910"/>
                <a:gd name="connsiteX1" fmla="*/ 678739 w 1976910"/>
                <a:gd name="connsiteY1" fmla="*/ 0 h 1976910"/>
                <a:gd name="connsiteX2" fmla="*/ 1298171 w 1976910"/>
                <a:gd name="connsiteY2" fmla="*/ 0 h 1976910"/>
                <a:gd name="connsiteX3" fmla="*/ 1976910 w 1976910"/>
                <a:gd name="connsiteY3" fmla="*/ 0 h 1976910"/>
                <a:gd name="connsiteX4" fmla="*/ 1976910 w 1976910"/>
                <a:gd name="connsiteY4" fmla="*/ 698508 h 1976910"/>
                <a:gd name="connsiteX5" fmla="*/ 1976910 w 1976910"/>
                <a:gd name="connsiteY5" fmla="*/ 1337709 h 1976910"/>
                <a:gd name="connsiteX6" fmla="*/ 1976910 w 1976910"/>
                <a:gd name="connsiteY6" fmla="*/ 1976910 h 1976910"/>
                <a:gd name="connsiteX7" fmla="*/ 1377247 w 1976910"/>
                <a:gd name="connsiteY7" fmla="*/ 1976910 h 1976910"/>
                <a:gd name="connsiteX8" fmla="*/ 698508 w 1976910"/>
                <a:gd name="connsiteY8" fmla="*/ 1976910 h 1976910"/>
                <a:gd name="connsiteX9" fmla="*/ 0 w 1976910"/>
                <a:gd name="connsiteY9" fmla="*/ 1976910 h 1976910"/>
                <a:gd name="connsiteX10" fmla="*/ 0 w 1976910"/>
                <a:gd name="connsiteY10" fmla="*/ 1317940 h 1976910"/>
                <a:gd name="connsiteX11" fmla="*/ 0 w 1976910"/>
                <a:gd name="connsiteY11" fmla="*/ 658970 h 1976910"/>
                <a:gd name="connsiteX12" fmla="*/ 0 w 1976910"/>
                <a:gd name="connsiteY12" fmla="*/ 0 h 19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76910" h="1976910" extrusionOk="0">
                  <a:moveTo>
                    <a:pt x="0" y="0"/>
                  </a:moveTo>
                  <a:cubicBezTo>
                    <a:pt x="313015" y="-16874"/>
                    <a:pt x="354836" y="-4065"/>
                    <a:pt x="678739" y="0"/>
                  </a:cubicBezTo>
                  <a:cubicBezTo>
                    <a:pt x="1002642" y="4065"/>
                    <a:pt x="1089804" y="23007"/>
                    <a:pt x="1298171" y="0"/>
                  </a:cubicBezTo>
                  <a:cubicBezTo>
                    <a:pt x="1506538" y="-23007"/>
                    <a:pt x="1830743" y="-27188"/>
                    <a:pt x="1976910" y="0"/>
                  </a:cubicBezTo>
                  <a:cubicBezTo>
                    <a:pt x="1960694" y="305011"/>
                    <a:pt x="1951487" y="349895"/>
                    <a:pt x="1976910" y="698508"/>
                  </a:cubicBezTo>
                  <a:cubicBezTo>
                    <a:pt x="2002333" y="1047121"/>
                    <a:pt x="1978744" y="1073389"/>
                    <a:pt x="1976910" y="1337709"/>
                  </a:cubicBezTo>
                  <a:cubicBezTo>
                    <a:pt x="1975076" y="1602029"/>
                    <a:pt x="1978341" y="1784197"/>
                    <a:pt x="1976910" y="1976910"/>
                  </a:cubicBezTo>
                  <a:cubicBezTo>
                    <a:pt x="1827995" y="1948161"/>
                    <a:pt x="1641488" y="1968732"/>
                    <a:pt x="1377247" y="1976910"/>
                  </a:cubicBezTo>
                  <a:cubicBezTo>
                    <a:pt x="1113006" y="1985088"/>
                    <a:pt x="889464" y="1980731"/>
                    <a:pt x="698508" y="1976910"/>
                  </a:cubicBezTo>
                  <a:cubicBezTo>
                    <a:pt x="507552" y="1973089"/>
                    <a:pt x="227914" y="1961834"/>
                    <a:pt x="0" y="1976910"/>
                  </a:cubicBezTo>
                  <a:cubicBezTo>
                    <a:pt x="-32041" y="1806387"/>
                    <a:pt x="-31744" y="1544564"/>
                    <a:pt x="0" y="1317940"/>
                  </a:cubicBezTo>
                  <a:cubicBezTo>
                    <a:pt x="31744" y="1091316"/>
                    <a:pt x="-16950" y="875775"/>
                    <a:pt x="0" y="658970"/>
                  </a:cubicBezTo>
                  <a:cubicBezTo>
                    <a:pt x="16950" y="442165"/>
                    <a:pt x="32468" y="296493"/>
                    <a:pt x="0" y="0"/>
                  </a:cubicBezTo>
                  <a:close/>
                </a:path>
              </a:pathLst>
            </a:custGeom>
            <a:noFill/>
            <a:ln w="28575">
              <a:noFill/>
              <a:extLst>
                <a:ext uri="{C807C97D-BFC1-408E-A445-0C87EB9F89A2}">
                  <ask:lineSketchStyleProps xmlns:ask="http://schemas.microsoft.com/office/drawing/2018/sketchyshapes" sd="1845229998">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47A67CB3-90AA-40B4-B6D9-B27325618A41}"/>
              </a:ext>
            </a:extLst>
          </p:cNvPr>
          <p:cNvGrpSpPr/>
          <p:nvPr/>
        </p:nvGrpSpPr>
        <p:grpSpPr>
          <a:xfrm>
            <a:off x="223791" y="5068349"/>
            <a:ext cx="3645639" cy="1838771"/>
            <a:chOff x="4672361" y="1531372"/>
            <a:chExt cx="3645639" cy="1838771"/>
          </a:xfrm>
        </p:grpSpPr>
        <p:sp>
          <p:nvSpPr>
            <p:cNvPr id="10" name="Rectangle: Rounded Corners 9">
              <a:extLst>
                <a:ext uri="{FF2B5EF4-FFF2-40B4-BE49-F238E27FC236}">
                  <a16:creationId xmlns:a16="http://schemas.microsoft.com/office/drawing/2014/main" id="{A542D121-17B4-4A54-9FA6-E6FC9C6EB13A}"/>
                </a:ext>
              </a:extLst>
            </p:cNvPr>
            <p:cNvSpPr/>
            <p:nvPr/>
          </p:nvSpPr>
          <p:spPr>
            <a:xfrm>
              <a:off x="4672361" y="1835857"/>
              <a:ext cx="3278458" cy="802887"/>
            </a:xfrm>
            <a:custGeom>
              <a:avLst/>
              <a:gdLst>
                <a:gd name="connsiteX0" fmla="*/ 0 w 3278458"/>
                <a:gd name="connsiteY0" fmla="*/ 401444 h 802887"/>
                <a:gd name="connsiteX1" fmla="*/ 401444 w 3278458"/>
                <a:gd name="connsiteY1" fmla="*/ 0 h 802887"/>
                <a:gd name="connsiteX2" fmla="*/ 1020337 w 3278458"/>
                <a:gd name="connsiteY2" fmla="*/ 0 h 802887"/>
                <a:gd name="connsiteX3" fmla="*/ 1589718 w 3278458"/>
                <a:gd name="connsiteY3" fmla="*/ 0 h 802887"/>
                <a:gd name="connsiteX4" fmla="*/ 2233367 w 3278458"/>
                <a:gd name="connsiteY4" fmla="*/ 0 h 802887"/>
                <a:gd name="connsiteX5" fmla="*/ 2877015 w 3278458"/>
                <a:gd name="connsiteY5" fmla="*/ 0 h 802887"/>
                <a:gd name="connsiteX6" fmla="*/ 3278459 w 3278458"/>
                <a:gd name="connsiteY6" fmla="*/ 401444 h 802887"/>
                <a:gd name="connsiteX7" fmla="*/ 3278458 w 3278458"/>
                <a:gd name="connsiteY7" fmla="*/ 401444 h 802887"/>
                <a:gd name="connsiteX8" fmla="*/ 2877014 w 3278458"/>
                <a:gd name="connsiteY8" fmla="*/ 802888 h 802887"/>
                <a:gd name="connsiteX9" fmla="*/ 2282877 w 3278458"/>
                <a:gd name="connsiteY9" fmla="*/ 802888 h 802887"/>
                <a:gd name="connsiteX10" fmla="*/ 1738252 w 3278458"/>
                <a:gd name="connsiteY10" fmla="*/ 802888 h 802887"/>
                <a:gd name="connsiteX11" fmla="*/ 1168871 w 3278458"/>
                <a:gd name="connsiteY11" fmla="*/ 802887 h 802887"/>
                <a:gd name="connsiteX12" fmla="*/ 401444 w 3278458"/>
                <a:gd name="connsiteY12" fmla="*/ 802887 h 802887"/>
                <a:gd name="connsiteX13" fmla="*/ 0 w 3278458"/>
                <a:gd name="connsiteY13" fmla="*/ 401443 h 802887"/>
                <a:gd name="connsiteX14" fmla="*/ 0 w 3278458"/>
                <a:gd name="connsiteY14"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78458" h="802887" fill="none" extrusionOk="0">
                  <a:moveTo>
                    <a:pt x="0" y="401444"/>
                  </a:moveTo>
                  <a:cubicBezTo>
                    <a:pt x="24999" y="167407"/>
                    <a:pt x="199437" y="6488"/>
                    <a:pt x="401444" y="0"/>
                  </a:cubicBezTo>
                  <a:cubicBezTo>
                    <a:pt x="613745" y="-27906"/>
                    <a:pt x="890704" y="252"/>
                    <a:pt x="1020337" y="0"/>
                  </a:cubicBezTo>
                  <a:cubicBezTo>
                    <a:pt x="1149970" y="-252"/>
                    <a:pt x="1413850" y="-11500"/>
                    <a:pt x="1589718" y="0"/>
                  </a:cubicBezTo>
                  <a:cubicBezTo>
                    <a:pt x="1765586" y="11500"/>
                    <a:pt x="1939705" y="-21160"/>
                    <a:pt x="2233367" y="0"/>
                  </a:cubicBezTo>
                  <a:cubicBezTo>
                    <a:pt x="2527029" y="21160"/>
                    <a:pt x="2560467" y="-29358"/>
                    <a:pt x="2877015" y="0"/>
                  </a:cubicBezTo>
                  <a:cubicBezTo>
                    <a:pt x="3056530" y="-35344"/>
                    <a:pt x="3299387" y="151744"/>
                    <a:pt x="3278459" y="401444"/>
                  </a:cubicBezTo>
                  <a:lnTo>
                    <a:pt x="3278458" y="401444"/>
                  </a:lnTo>
                  <a:cubicBezTo>
                    <a:pt x="3266806" y="620024"/>
                    <a:pt x="3093672" y="792836"/>
                    <a:pt x="2877014" y="802888"/>
                  </a:cubicBezTo>
                  <a:cubicBezTo>
                    <a:pt x="2694247" y="830322"/>
                    <a:pt x="2526782" y="808897"/>
                    <a:pt x="2282877" y="802888"/>
                  </a:cubicBezTo>
                  <a:cubicBezTo>
                    <a:pt x="2038972" y="796879"/>
                    <a:pt x="2006788" y="789475"/>
                    <a:pt x="1738252" y="802888"/>
                  </a:cubicBezTo>
                  <a:cubicBezTo>
                    <a:pt x="1469716" y="816301"/>
                    <a:pt x="1298260" y="792408"/>
                    <a:pt x="1168871" y="802887"/>
                  </a:cubicBezTo>
                  <a:cubicBezTo>
                    <a:pt x="1039482" y="813366"/>
                    <a:pt x="653387" y="781552"/>
                    <a:pt x="401444" y="802887"/>
                  </a:cubicBezTo>
                  <a:cubicBezTo>
                    <a:pt x="191709" y="833890"/>
                    <a:pt x="-14426" y="644929"/>
                    <a:pt x="0" y="401443"/>
                  </a:cubicBezTo>
                  <a:lnTo>
                    <a:pt x="0" y="401444"/>
                  </a:lnTo>
                  <a:close/>
                </a:path>
                <a:path w="3278458" h="802887" stroke="0" extrusionOk="0">
                  <a:moveTo>
                    <a:pt x="0" y="401444"/>
                  </a:moveTo>
                  <a:cubicBezTo>
                    <a:pt x="-26519" y="159013"/>
                    <a:pt x="200519" y="-39419"/>
                    <a:pt x="401444" y="0"/>
                  </a:cubicBezTo>
                  <a:cubicBezTo>
                    <a:pt x="535004" y="-21636"/>
                    <a:pt x="728828" y="-20159"/>
                    <a:pt x="946070" y="0"/>
                  </a:cubicBezTo>
                  <a:cubicBezTo>
                    <a:pt x="1163312" y="20159"/>
                    <a:pt x="1300535" y="-20588"/>
                    <a:pt x="1515451" y="0"/>
                  </a:cubicBezTo>
                  <a:cubicBezTo>
                    <a:pt x="1730367" y="20588"/>
                    <a:pt x="1930986" y="20185"/>
                    <a:pt x="2134344" y="0"/>
                  </a:cubicBezTo>
                  <a:cubicBezTo>
                    <a:pt x="2337702" y="-20185"/>
                    <a:pt x="2584267" y="-19516"/>
                    <a:pt x="2877015" y="0"/>
                  </a:cubicBezTo>
                  <a:cubicBezTo>
                    <a:pt x="3119285" y="6027"/>
                    <a:pt x="3287059" y="179670"/>
                    <a:pt x="3278459" y="401444"/>
                  </a:cubicBezTo>
                  <a:lnTo>
                    <a:pt x="3278458" y="401444"/>
                  </a:lnTo>
                  <a:cubicBezTo>
                    <a:pt x="3278519" y="636841"/>
                    <a:pt x="3118549" y="758242"/>
                    <a:pt x="2877014" y="802888"/>
                  </a:cubicBezTo>
                  <a:cubicBezTo>
                    <a:pt x="2660905" y="824927"/>
                    <a:pt x="2492760" y="809315"/>
                    <a:pt x="2282877" y="802888"/>
                  </a:cubicBezTo>
                  <a:cubicBezTo>
                    <a:pt x="2072994" y="796461"/>
                    <a:pt x="1868127" y="796200"/>
                    <a:pt x="1738252" y="802888"/>
                  </a:cubicBezTo>
                  <a:cubicBezTo>
                    <a:pt x="1608377" y="809576"/>
                    <a:pt x="1369183" y="797826"/>
                    <a:pt x="1193626" y="802887"/>
                  </a:cubicBezTo>
                  <a:cubicBezTo>
                    <a:pt x="1018069" y="807948"/>
                    <a:pt x="596392" y="825449"/>
                    <a:pt x="401444" y="802887"/>
                  </a:cubicBezTo>
                  <a:cubicBezTo>
                    <a:pt x="173947" y="791528"/>
                    <a:pt x="-21981" y="655739"/>
                    <a:pt x="0" y="401443"/>
                  </a:cubicBezTo>
                  <a:lnTo>
                    <a:pt x="0" y="401444"/>
                  </a:lnTo>
                  <a:close/>
                </a:path>
              </a:pathLst>
            </a:custGeom>
            <a:solidFill>
              <a:schemeClr val="bg1"/>
            </a:solidFill>
            <a:ln w="28575">
              <a:solidFill>
                <a:srgbClr val="FF0000"/>
              </a:solidFill>
              <a:extLst>
                <a:ext uri="{C807C97D-BFC1-408E-A445-0C87EB9F89A2}">
                  <ask:lineSketchStyleProps xmlns:ask="http://schemas.microsoft.com/office/drawing/2018/sketchyshapes" sd="2772875504">
                    <a:prstGeom prst="roundRect">
                      <a:avLst>
                        <a:gd name="adj" fmla="val 50000"/>
                      </a:avLst>
                    </a:prstGeom>
                    <ask:type>
                      <ask:lineSketchFreehan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       Dạ dày</a:t>
              </a:r>
            </a:p>
          </p:txBody>
        </p:sp>
        <p:pic>
          <p:nvPicPr>
            <p:cNvPr id="11" name="Picture 4" descr="Free vector human internal organ with stomach">
              <a:extLst>
                <a:ext uri="{FF2B5EF4-FFF2-40B4-BE49-F238E27FC236}">
                  <a16:creationId xmlns:a16="http://schemas.microsoft.com/office/drawing/2014/main" id="{16959904-0DEB-430A-8D4A-F66062260E3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515" b="89967" l="9904" r="89936">
                          <a14:foregroundMark x1="50958" y1="4515" x2="50958" y2="4515"/>
                        </a14:backgroundRemoval>
                      </a14:imgEffect>
                    </a14:imgLayer>
                  </a14:imgProps>
                </a:ext>
                <a:ext uri="{28A0092B-C50C-407E-A947-70E740481C1C}">
                  <a14:useLocalDpi xmlns:a14="http://schemas.microsoft.com/office/drawing/2010/main" val="0"/>
                </a:ext>
              </a:extLst>
            </a:blip>
            <a:srcRect/>
            <a:stretch>
              <a:fillRect/>
            </a:stretch>
          </p:blipFill>
          <p:spPr bwMode="auto">
            <a:xfrm>
              <a:off x="6393133" y="1531372"/>
              <a:ext cx="1924867" cy="1838771"/>
            </a:xfrm>
            <a:custGeom>
              <a:avLst/>
              <a:gdLst>
                <a:gd name="connsiteX0" fmla="*/ 0 w 1924867"/>
                <a:gd name="connsiteY0" fmla="*/ 0 h 1838771"/>
                <a:gd name="connsiteX1" fmla="*/ 641622 w 1924867"/>
                <a:gd name="connsiteY1" fmla="*/ 0 h 1838771"/>
                <a:gd name="connsiteX2" fmla="*/ 1283245 w 1924867"/>
                <a:gd name="connsiteY2" fmla="*/ 0 h 1838771"/>
                <a:gd name="connsiteX3" fmla="*/ 1924867 w 1924867"/>
                <a:gd name="connsiteY3" fmla="*/ 0 h 1838771"/>
                <a:gd name="connsiteX4" fmla="*/ 1924867 w 1924867"/>
                <a:gd name="connsiteY4" fmla="*/ 649699 h 1838771"/>
                <a:gd name="connsiteX5" fmla="*/ 1924867 w 1924867"/>
                <a:gd name="connsiteY5" fmla="*/ 1225847 h 1838771"/>
                <a:gd name="connsiteX6" fmla="*/ 1924867 w 1924867"/>
                <a:gd name="connsiteY6" fmla="*/ 1838771 h 1838771"/>
                <a:gd name="connsiteX7" fmla="*/ 1244747 w 1924867"/>
                <a:gd name="connsiteY7" fmla="*/ 1838771 h 1838771"/>
                <a:gd name="connsiteX8" fmla="*/ 660871 w 1924867"/>
                <a:gd name="connsiteY8" fmla="*/ 1838771 h 1838771"/>
                <a:gd name="connsiteX9" fmla="*/ 0 w 1924867"/>
                <a:gd name="connsiteY9" fmla="*/ 1838771 h 1838771"/>
                <a:gd name="connsiteX10" fmla="*/ 0 w 1924867"/>
                <a:gd name="connsiteY10" fmla="*/ 1262623 h 1838771"/>
                <a:gd name="connsiteX11" fmla="*/ 0 w 1924867"/>
                <a:gd name="connsiteY11" fmla="*/ 649699 h 1838771"/>
                <a:gd name="connsiteX12" fmla="*/ 0 w 1924867"/>
                <a:gd name="connsiteY12" fmla="*/ 0 h 1838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4867" h="1838771" extrusionOk="0">
                  <a:moveTo>
                    <a:pt x="0" y="0"/>
                  </a:moveTo>
                  <a:cubicBezTo>
                    <a:pt x="150008" y="31537"/>
                    <a:pt x="405972" y="15713"/>
                    <a:pt x="641622" y="0"/>
                  </a:cubicBezTo>
                  <a:cubicBezTo>
                    <a:pt x="877272" y="-15713"/>
                    <a:pt x="1082183" y="-17173"/>
                    <a:pt x="1283245" y="0"/>
                  </a:cubicBezTo>
                  <a:cubicBezTo>
                    <a:pt x="1484307" y="17173"/>
                    <a:pt x="1773886" y="4284"/>
                    <a:pt x="1924867" y="0"/>
                  </a:cubicBezTo>
                  <a:cubicBezTo>
                    <a:pt x="1935910" y="245132"/>
                    <a:pt x="1917066" y="333788"/>
                    <a:pt x="1924867" y="649699"/>
                  </a:cubicBezTo>
                  <a:cubicBezTo>
                    <a:pt x="1932668" y="965610"/>
                    <a:pt x="1945746" y="987428"/>
                    <a:pt x="1924867" y="1225847"/>
                  </a:cubicBezTo>
                  <a:cubicBezTo>
                    <a:pt x="1903988" y="1464266"/>
                    <a:pt x="1928870" y="1688003"/>
                    <a:pt x="1924867" y="1838771"/>
                  </a:cubicBezTo>
                  <a:cubicBezTo>
                    <a:pt x="1710848" y="1845202"/>
                    <a:pt x="1426827" y="1828968"/>
                    <a:pt x="1244747" y="1838771"/>
                  </a:cubicBezTo>
                  <a:cubicBezTo>
                    <a:pt x="1062667" y="1848574"/>
                    <a:pt x="894601" y="1816339"/>
                    <a:pt x="660871" y="1838771"/>
                  </a:cubicBezTo>
                  <a:cubicBezTo>
                    <a:pt x="427141" y="1861203"/>
                    <a:pt x="289744" y="1816079"/>
                    <a:pt x="0" y="1838771"/>
                  </a:cubicBezTo>
                  <a:cubicBezTo>
                    <a:pt x="-14727" y="1672305"/>
                    <a:pt x="23580" y="1407230"/>
                    <a:pt x="0" y="1262623"/>
                  </a:cubicBezTo>
                  <a:cubicBezTo>
                    <a:pt x="-23580" y="1118016"/>
                    <a:pt x="-9511" y="864532"/>
                    <a:pt x="0" y="649699"/>
                  </a:cubicBezTo>
                  <a:cubicBezTo>
                    <a:pt x="9511" y="434866"/>
                    <a:pt x="3848" y="258293"/>
                    <a:pt x="0" y="0"/>
                  </a:cubicBezTo>
                  <a:close/>
                </a:path>
              </a:pathLst>
            </a:custGeom>
            <a:noFill/>
            <a:ln w="28575">
              <a:noFill/>
              <a:extLst>
                <a:ext uri="{C807C97D-BFC1-408E-A445-0C87EB9F89A2}">
                  <ask:lineSketchStyleProps xmlns:ask="http://schemas.microsoft.com/office/drawing/2018/sketchyshapes" sd="693947230">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589C1953-7C0A-41B2-AE42-C681985E5482}"/>
                </a:ext>
              </a:extLst>
            </p:cNvPr>
            <p:cNvCxnSpPr/>
            <p:nvPr/>
          </p:nvCxnSpPr>
          <p:spPr>
            <a:xfrm>
              <a:off x="6659027" y="2158513"/>
              <a:ext cx="734232" cy="7173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grpSp>
        <p:nvGrpSpPr>
          <p:cNvPr id="13" name="Group 12">
            <a:extLst>
              <a:ext uri="{FF2B5EF4-FFF2-40B4-BE49-F238E27FC236}">
                <a16:creationId xmlns:a16="http://schemas.microsoft.com/office/drawing/2014/main" id="{930C47DE-3F4F-4DD3-B32A-D793E83BE44C}"/>
              </a:ext>
            </a:extLst>
          </p:cNvPr>
          <p:cNvGrpSpPr/>
          <p:nvPr/>
        </p:nvGrpSpPr>
        <p:grpSpPr>
          <a:xfrm>
            <a:off x="8495824" y="2478698"/>
            <a:ext cx="3777250" cy="1658279"/>
            <a:chOff x="8318000" y="1323953"/>
            <a:chExt cx="3777250" cy="1658279"/>
          </a:xfrm>
        </p:grpSpPr>
        <p:sp>
          <p:nvSpPr>
            <p:cNvPr id="14" name="Rectangle: Rounded Corners 13">
              <a:extLst>
                <a:ext uri="{FF2B5EF4-FFF2-40B4-BE49-F238E27FC236}">
                  <a16:creationId xmlns:a16="http://schemas.microsoft.com/office/drawing/2014/main" id="{1068CBA4-FA5A-4CA0-A4F6-E963B4F07A26}"/>
                </a:ext>
              </a:extLst>
            </p:cNvPr>
            <p:cNvSpPr/>
            <p:nvPr/>
          </p:nvSpPr>
          <p:spPr>
            <a:xfrm>
              <a:off x="8318000" y="1868383"/>
              <a:ext cx="3278458" cy="802887"/>
            </a:xfrm>
            <a:custGeom>
              <a:avLst/>
              <a:gdLst>
                <a:gd name="connsiteX0" fmla="*/ 0 w 3278458"/>
                <a:gd name="connsiteY0" fmla="*/ 401444 h 802887"/>
                <a:gd name="connsiteX1" fmla="*/ 401444 w 3278458"/>
                <a:gd name="connsiteY1" fmla="*/ 0 h 802887"/>
                <a:gd name="connsiteX2" fmla="*/ 946070 w 3278458"/>
                <a:gd name="connsiteY2" fmla="*/ 0 h 802887"/>
                <a:gd name="connsiteX3" fmla="*/ 1589718 w 3278458"/>
                <a:gd name="connsiteY3" fmla="*/ 0 h 802887"/>
                <a:gd name="connsiteX4" fmla="*/ 2159099 w 3278458"/>
                <a:gd name="connsiteY4" fmla="*/ 0 h 802887"/>
                <a:gd name="connsiteX5" fmla="*/ 2877015 w 3278458"/>
                <a:gd name="connsiteY5" fmla="*/ 0 h 802887"/>
                <a:gd name="connsiteX6" fmla="*/ 3278459 w 3278458"/>
                <a:gd name="connsiteY6" fmla="*/ 401444 h 802887"/>
                <a:gd name="connsiteX7" fmla="*/ 3278458 w 3278458"/>
                <a:gd name="connsiteY7" fmla="*/ 401444 h 802887"/>
                <a:gd name="connsiteX8" fmla="*/ 2877014 w 3278458"/>
                <a:gd name="connsiteY8" fmla="*/ 802888 h 802887"/>
                <a:gd name="connsiteX9" fmla="*/ 2233366 w 3278458"/>
                <a:gd name="connsiteY9" fmla="*/ 802888 h 802887"/>
                <a:gd name="connsiteX10" fmla="*/ 1614473 w 3278458"/>
                <a:gd name="connsiteY10" fmla="*/ 802887 h 802887"/>
                <a:gd name="connsiteX11" fmla="*/ 1069848 w 3278458"/>
                <a:gd name="connsiteY11" fmla="*/ 802887 h 802887"/>
                <a:gd name="connsiteX12" fmla="*/ 401444 w 3278458"/>
                <a:gd name="connsiteY12" fmla="*/ 802887 h 802887"/>
                <a:gd name="connsiteX13" fmla="*/ 0 w 3278458"/>
                <a:gd name="connsiteY13" fmla="*/ 401443 h 802887"/>
                <a:gd name="connsiteX14" fmla="*/ 0 w 3278458"/>
                <a:gd name="connsiteY14"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78458" h="802887" fill="none" extrusionOk="0">
                  <a:moveTo>
                    <a:pt x="0" y="401444"/>
                  </a:moveTo>
                  <a:cubicBezTo>
                    <a:pt x="-2704" y="150969"/>
                    <a:pt x="135805" y="-4082"/>
                    <a:pt x="401444" y="0"/>
                  </a:cubicBezTo>
                  <a:cubicBezTo>
                    <a:pt x="539058" y="-13414"/>
                    <a:pt x="821097" y="13780"/>
                    <a:pt x="946070" y="0"/>
                  </a:cubicBezTo>
                  <a:cubicBezTo>
                    <a:pt x="1071043" y="-13780"/>
                    <a:pt x="1420179" y="17164"/>
                    <a:pt x="1589718" y="0"/>
                  </a:cubicBezTo>
                  <a:cubicBezTo>
                    <a:pt x="1759257" y="-17164"/>
                    <a:pt x="1935685" y="20109"/>
                    <a:pt x="2159099" y="0"/>
                  </a:cubicBezTo>
                  <a:cubicBezTo>
                    <a:pt x="2382513" y="-20109"/>
                    <a:pt x="2589634" y="22332"/>
                    <a:pt x="2877015" y="0"/>
                  </a:cubicBezTo>
                  <a:cubicBezTo>
                    <a:pt x="3080980" y="17880"/>
                    <a:pt x="3234702" y="157943"/>
                    <a:pt x="3278459" y="401444"/>
                  </a:cubicBezTo>
                  <a:lnTo>
                    <a:pt x="3278458" y="401444"/>
                  </a:lnTo>
                  <a:cubicBezTo>
                    <a:pt x="3270607" y="617627"/>
                    <a:pt x="3083926" y="787206"/>
                    <a:pt x="2877014" y="802888"/>
                  </a:cubicBezTo>
                  <a:cubicBezTo>
                    <a:pt x="2584662" y="833737"/>
                    <a:pt x="2446869" y="811894"/>
                    <a:pt x="2233366" y="802888"/>
                  </a:cubicBezTo>
                  <a:cubicBezTo>
                    <a:pt x="2019863" y="793881"/>
                    <a:pt x="1919540" y="796051"/>
                    <a:pt x="1614473" y="802887"/>
                  </a:cubicBezTo>
                  <a:cubicBezTo>
                    <a:pt x="1309406" y="809723"/>
                    <a:pt x="1258424" y="825015"/>
                    <a:pt x="1069848" y="802887"/>
                  </a:cubicBezTo>
                  <a:cubicBezTo>
                    <a:pt x="881273" y="780759"/>
                    <a:pt x="599530" y="824150"/>
                    <a:pt x="401444" y="802887"/>
                  </a:cubicBezTo>
                  <a:cubicBezTo>
                    <a:pt x="170699" y="814614"/>
                    <a:pt x="-42976" y="629140"/>
                    <a:pt x="0" y="401443"/>
                  </a:cubicBezTo>
                  <a:lnTo>
                    <a:pt x="0" y="401444"/>
                  </a:lnTo>
                  <a:close/>
                </a:path>
                <a:path w="3278458" h="802887" stroke="0" extrusionOk="0">
                  <a:moveTo>
                    <a:pt x="0" y="401444"/>
                  </a:moveTo>
                  <a:cubicBezTo>
                    <a:pt x="9256" y="198530"/>
                    <a:pt x="177814" y="-22459"/>
                    <a:pt x="401444" y="0"/>
                  </a:cubicBezTo>
                  <a:cubicBezTo>
                    <a:pt x="555133" y="-25172"/>
                    <a:pt x="757536" y="-2176"/>
                    <a:pt x="995581" y="0"/>
                  </a:cubicBezTo>
                  <a:cubicBezTo>
                    <a:pt x="1233626" y="2176"/>
                    <a:pt x="1402058" y="16699"/>
                    <a:pt x="1589718" y="0"/>
                  </a:cubicBezTo>
                  <a:cubicBezTo>
                    <a:pt x="1777378" y="-16699"/>
                    <a:pt x="2116198" y="17927"/>
                    <a:pt x="2258122" y="0"/>
                  </a:cubicBezTo>
                  <a:cubicBezTo>
                    <a:pt x="2400046" y="-17927"/>
                    <a:pt x="2752194" y="15475"/>
                    <a:pt x="2877015" y="0"/>
                  </a:cubicBezTo>
                  <a:cubicBezTo>
                    <a:pt x="3132938" y="-31402"/>
                    <a:pt x="3312070" y="152450"/>
                    <a:pt x="3278459" y="401444"/>
                  </a:cubicBezTo>
                  <a:lnTo>
                    <a:pt x="3278458" y="401444"/>
                  </a:lnTo>
                  <a:cubicBezTo>
                    <a:pt x="3258715" y="657890"/>
                    <a:pt x="3075383" y="778857"/>
                    <a:pt x="2877014" y="802888"/>
                  </a:cubicBezTo>
                  <a:cubicBezTo>
                    <a:pt x="2666512" y="819244"/>
                    <a:pt x="2526034" y="803140"/>
                    <a:pt x="2307633" y="802888"/>
                  </a:cubicBezTo>
                  <a:cubicBezTo>
                    <a:pt x="2089232" y="802636"/>
                    <a:pt x="1953273" y="802005"/>
                    <a:pt x="1763008" y="802888"/>
                  </a:cubicBezTo>
                  <a:cubicBezTo>
                    <a:pt x="1572743" y="803770"/>
                    <a:pt x="1412850" y="795510"/>
                    <a:pt x="1119359" y="802887"/>
                  </a:cubicBezTo>
                  <a:cubicBezTo>
                    <a:pt x="825868" y="810265"/>
                    <a:pt x="726692" y="837587"/>
                    <a:pt x="401444" y="802887"/>
                  </a:cubicBezTo>
                  <a:cubicBezTo>
                    <a:pt x="186775" y="783366"/>
                    <a:pt x="-32790" y="638989"/>
                    <a:pt x="0" y="401443"/>
                  </a:cubicBezTo>
                  <a:lnTo>
                    <a:pt x="0" y="401444"/>
                  </a:lnTo>
                  <a:close/>
                </a:path>
              </a:pathLst>
            </a:custGeom>
            <a:solidFill>
              <a:schemeClr val="bg1"/>
            </a:solidFill>
            <a:ln w="28575">
              <a:solidFill>
                <a:srgbClr val="92D050"/>
              </a:solidFill>
              <a:extLst>
                <a:ext uri="{C807C97D-BFC1-408E-A445-0C87EB9F89A2}">
                  <ask:lineSketchStyleProps xmlns:ask="http://schemas.microsoft.com/office/drawing/2018/sketchyshapes" sd="4200861484">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     Tuyến tụy</a:t>
              </a:r>
            </a:p>
          </p:txBody>
        </p:sp>
        <p:pic>
          <p:nvPicPr>
            <p:cNvPr id="15" name="Picture 8" descr="Free vector internal organs set">
              <a:extLst>
                <a:ext uri="{FF2B5EF4-FFF2-40B4-BE49-F238E27FC236}">
                  <a16:creationId xmlns:a16="http://schemas.microsoft.com/office/drawing/2014/main" id="{56218045-6CB8-49F0-9823-9CE34950E6C0}"/>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71246" y1="10224" x2="71246" y2="10224"/>
                          <a14:foregroundMark x1="76038" y1="14217" x2="76038" y2="14217"/>
                          <a14:foregroundMark x1="82748" y1="18530" x2="82748" y2="18530"/>
                        </a14:backgroundRemoval>
                      </a14:imgEffect>
                    </a14:imgLayer>
                  </a14:imgProps>
                </a:ext>
                <a:ext uri="{28A0092B-C50C-407E-A947-70E740481C1C}">
                  <a14:useLocalDpi xmlns:a14="http://schemas.microsoft.com/office/drawing/2010/main" val="0"/>
                </a:ext>
              </a:extLst>
            </a:blip>
            <a:srcRect l="64535" b="72189"/>
            <a:stretch/>
          </p:blipFill>
          <p:spPr bwMode="auto">
            <a:xfrm>
              <a:off x="9980631" y="1323953"/>
              <a:ext cx="2114619" cy="1658279"/>
            </a:xfrm>
            <a:custGeom>
              <a:avLst/>
              <a:gdLst>
                <a:gd name="connsiteX0" fmla="*/ 0 w 2114619"/>
                <a:gd name="connsiteY0" fmla="*/ 0 h 1658279"/>
                <a:gd name="connsiteX1" fmla="*/ 570947 w 2114619"/>
                <a:gd name="connsiteY1" fmla="*/ 0 h 1658279"/>
                <a:gd name="connsiteX2" fmla="*/ 1078456 w 2114619"/>
                <a:gd name="connsiteY2" fmla="*/ 0 h 1658279"/>
                <a:gd name="connsiteX3" fmla="*/ 1607110 w 2114619"/>
                <a:gd name="connsiteY3" fmla="*/ 0 h 1658279"/>
                <a:gd name="connsiteX4" fmla="*/ 2114619 w 2114619"/>
                <a:gd name="connsiteY4" fmla="*/ 0 h 1658279"/>
                <a:gd name="connsiteX5" fmla="*/ 2114619 w 2114619"/>
                <a:gd name="connsiteY5" fmla="*/ 585925 h 1658279"/>
                <a:gd name="connsiteX6" fmla="*/ 2114619 w 2114619"/>
                <a:gd name="connsiteY6" fmla="*/ 1105519 h 1658279"/>
                <a:gd name="connsiteX7" fmla="*/ 2114619 w 2114619"/>
                <a:gd name="connsiteY7" fmla="*/ 1658279 h 1658279"/>
                <a:gd name="connsiteX8" fmla="*/ 1585964 w 2114619"/>
                <a:gd name="connsiteY8" fmla="*/ 1658279 h 1658279"/>
                <a:gd name="connsiteX9" fmla="*/ 1099602 w 2114619"/>
                <a:gd name="connsiteY9" fmla="*/ 1658279 h 1658279"/>
                <a:gd name="connsiteX10" fmla="*/ 549801 w 2114619"/>
                <a:gd name="connsiteY10" fmla="*/ 1658279 h 1658279"/>
                <a:gd name="connsiteX11" fmla="*/ 0 w 2114619"/>
                <a:gd name="connsiteY11" fmla="*/ 1658279 h 1658279"/>
                <a:gd name="connsiteX12" fmla="*/ 0 w 2114619"/>
                <a:gd name="connsiteY12" fmla="*/ 1072354 h 1658279"/>
                <a:gd name="connsiteX13" fmla="*/ 0 w 2114619"/>
                <a:gd name="connsiteY13" fmla="*/ 569342 h 1658279"/>
                <a:gd name="connsiteX14" fmla="*/ 0 w 2114619"/>
                <a:gd name="connsiteY14" fmla="*/ 0 h 165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4619" h="1658279" extrusionOk="0">
                  <a:moveTo>
                    <a:pt x="0" y="0"/>
                  </a:moveTo>
                  <a:cubicBezTo>
                    <a:pt x="272595" y="-2972"/>
                    <a:pt x="372844" y="11794"/>
                    <a:pt x="570947" y="0"/>
                  </a:cubicBezTo>
                  <a:cubicBezTo>
                    <a:pt x="769050" y="-11794"/>
                    <a:pt x="948731" y="8589"/>
                    <a:pt x="1078456" y="0"/>
                  </a:cubicBezTo>
                  <a:cubicBezTo>
                    <a:pt x="1208181" y="-8589"/>
                    <a:pt x="1405819" y="22349"/>
                    <a:pt x="1607110" y="0"/>
                  </a:cubicBezTo>
                  <a:cubicBezTo>
                    <a:pt x="1808401" y="-22349"/>
                    <a:pt x="1959264" y="12460"/>
                    <a:pt x="2114619" y="0"/>
                  </a:cubicBezTo>
                  <a:cubicBezTo>
                    <a:pt x="2100113" y="233399"/>
                    <a:pt x="2137514" y="444851"/>
                    <a:pt x="2114619" y="585925"/>
                  </a:cubicBezTo>
                  <a:cubicBezTo>
                    <a:pt x="2091724" y="727000"/>
                    <a:pt x="2108240" y="996703"/>
                    <a:pt x="2114619" y="1105519"/>
                  </a:cubicBezTo>
                  <a:cubicBezTo>
                    <a:pt x="2120998" y="1214335"/>
                    <a:pt x="2122557" y="1517942"/>
                    <a:pt x="2114619" y="1658279"/>
                  </a:cubicBezTo>
                  <a:cubicBezTo>
                    <a:pt x="1874379" y="1649285"/>
                    <a:pt x="1715433" y="1644024"/>
                    <a:pt x="1585964" y="1658279"/>
                  </a:cubicBezTo>
                  <a:cubicBezTo>
                    <a:pt x="1456495" y="1672534"/>
                    <a:pt x="1309177" y="1651315"/>
                    <a:pt x="1099602" y="1658279"/>
                  </a:cubicBezTo>
                  <a:cubicBezTo>
                    <a:pt x="890027" y="1665243"/>
                    <a:pt x="753059" y="1649290"/>
                    <a:pt x="549801" y="1658279"/>
                  </a:cubicBezTo>
                  <a:cubicBezTo>
                    <a:pt x="346543" y="1667268"/>
                    <a:pt x="150862" y="1649484"/>
                    <a:pt x="0" y="1658279"/>
                  </a:cubicBezTo>
                  <a:cubicBezTo>
                    <a:pt x="-1700" y="1425016"/>
                    <a:pt x="-8294" y="1284858"/>
                    <a:pt x="0" y="1072354"/>
                  </a:cubicBezTo>
                  <a:cubicBezTo>
                    <a:pt x="8294" y="859850"/>
                    <a:pt x="-18611" y="819287"/>
                    <a:pt x="0" y="569342"/>
                  </a:cubicBezTo>
                  <a:cubicBezTo>
                    <a:pt x="18611" y="319397"/>
                    <a:pt x="-27392" y="282425"/>
                    <a:pt x="0" y="0"/>
                  </a:cubicBezTo>
                  <a:close/>
                </a:path>
              </a:pathLst>
            </a:custGeom>
            <a:noFill/>
            <a:ln w="28575">
              <a:noFill/>
              <a:extLst>
                <a:ext uri="{C807C97D-BFC1-408E-A445-0C87EB9F89A2}">
                  <ask:lineSketchStyleProps xmlns:ask="http://schemas.microsoft.com/office/drawing/2018/sketchyshapes" sd="456278324">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2A9C1534-1EC6-4DD2-BC86-F16C47269D49}"/>
              </a:ext>
            </a:extLst>
          </p:cNvPr>
          <p:cNvGrpSpPr/>
          <p:nvPr/>
        </p:nvGrpSpPr>
        <p:grpSpPr>
          <a:xfrm>
            <a:off x="8508145" y="5176225"/>
            <a:ext cx="3341308" cy="1361115"/>
            <a:chOff x="7503960" y="2982232"/>
            <a:chExt cx="3341308" cy="1361115"/>
          </a:xfrm>
        </p:grpSpPr>
        <p:sp>
          <p:nvSpPr>
            <p:cNvPr id="17" name="Rectangle: Rounded Corners 16">
              <a:extLst>
                <a:ext uri="{FF2B5EF4-FFF2-40B4-BE49-F238E27FC236}">
                  <a16:creationId xmlns:a16="http://schemas.microsoft.com/office/drawing/2014/main" id="{0CD49868-828A-4D6B-AF0F-E86FF559678D}"/>
                </a:ext>
              </a:extLst>
            </p:cNvPr>
            <p:cNvSpPr/>
            <p:nvPr/>
          </p:nvSpPr>
          <p:spPr>
            <a:xfrm>
              <a:off x="7503960" y="3325720"/>
              <a:ext cx="3278458" cy="802887"/>
            </a:xfrm>
            <a:custGeom>
              <a:avLst/>
              <a:gdLst>
                <a:gd name="connsiteX0" fmla="*/ 0 w 3278458"/>
                <a:gd name="connsiteY0" fmla="*/ 401444 h 802887"/>
                <a:gd name="connsiteX1" fmla="*/ 401444 w 3278458"/>
                <a:gd name="connsiteY1" fmla="*/ 0 h 802887"/>
                <a:gd name="connsiteX2" fmla="*/ 995581 w 3278458"/>
                <a:gd name="connsiteY2" fmla="*/ 0 h 802887"/>
                <a:gd name="connsiteX3" fmla="*/ 1589718 w 3278458"/>
                <a:gd name="connsiteY3" fmla="*/ 0 h 802887"/>
                <a:gd name="connsiteX4" fmla="*/ 2258122 w 3278458"/>
                <a:gd name="connsiteY4" fmla="*/ 0 h 802887"/>
                <a:gd name="connsiteX5" fmla="*/ 2877015 w 3278458"/>
                <a:gd name="connsiteY5" fmla="*/ 0 h 802887"/>
                <a:gd name="connsiteX6" fmla="*/ 3278459 w 3278458"/>
                <a:gd name="connsiteY6" fmla="*/ 401444 h 802887"/>
                <a:gd name="connsiteX7" fmla="*/ 3278458 w 3278458"/>
                <a:gd name="connsiteY7" fmla="*/ 401444 h 802887"/>
                <a:gd name="connsiteX8" fmla="*/ 2877014 w 3278458"/>
                <a:gd name="connsiteY8" fmla="*/ 802888 h 802887"/>
                <a:gd name="connsiteX9" fmla="*/ 2282877 w 3278458"/>
                <a:gd name="connsiteY9" fmla="*/ 802888 h 802887"/>
                <a:gd name="connsiteX10" fmla="*/ 1688740 w 3278458"/>
                <a:gd name="connsiteY10" fmla="*/ 802888 h 802887"/>
                <a:gd name="connsiteX11" fmla="*/ 1119359 w 3278458"/>
                <a:gd name="connsiteY11" fmla="*/ 802887 h 802887"/>
                <a:gd name="connsiteX12" fmla="*/ 401444 w 3278458"/>
                <a:gd name="connsiteY12" fmla="*/ 802887 h 802887"/>
                <a:gd name="connsiteX13" fmla="*/ 0 w 3278458"/>
                <a:gd name="connsiteY13" fmla="*/ 401443 h 802887"/>
                <a:gd name="connsiteX14" fmla="*/ 0 w 3278458"/>
                <a:gd name="connsiteY14"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78458" h="802887" fill="none" extrusionOk="0">
                  <a:moveTo>
                    <a:pt x="0" y="401444"/>
                  </a:moveTo>
                  <a:cubicBezTo>
                    <a:pt x="9781" y="192298"/>
                    <a:pt x="178362" y="44238"/>
                    <a:pt x="401444" y="0"/>
                  </a:cubicBezTo>
                  <a:cubicBezTo>
                    <a:pt x="614202" y="-4110"/>
                    <a:pt x="864531" y="7956"/>
                    <a:pt x="995581" y="0"/>
                  </a:cubicBezTo>
                  <a:cubicBezTo>
                    <a:pt x="1126631" y="-7956"/>
                    <a:pt x="1447886" y="7262"/>
                    <a:pt x="1589718" y="0"/>
                  </a:cubicBezTo>
                  <a:cubicBezTo>
                    <a:pt x="1731550" y="-7262"/>
                    <a:pt x="1970527" y="-21644"/>
                    <a:pt x="2258122" y="0"/>
                  </a:cubicBezTo>
                  <a:cubicBezTo>
                    <a:pt x="2545717" y="21644"/>
                    <a:pt x="2665500" y="22545"/>
                    <a:pt x="2877015" y="0"/>
                  </a:cubicBezTo>
                  <a:cubicBezTo>
                    <a:pt x="3133165" y="5619"/>
                    <a:pt x="3285150" y="188562"/>
                    <a:pt x="3278459" y="401444"/>
                  </a:cubicBezTo>
                  <a:lnTo>
                    <a:pt x="3278458" y="401444"/>
                  </a:lnTo>
                  <a:cubicBezTo>
                    <a:pt x="3298996" y="639227"/>
                    <a:pt x="3110036" y="799927"/>
                    <a:pt x="2877014" y="802888"/>
                  </a:cubicBezTo>
                  <a:cubicBezTo>
                    <a:pt x="2690003" y="775388"/>
                    <a:pt x="2541142" y="816543"/>
                    <a:pt x="2282877" y="802888"/>
                  </a:cubicBezTo>
                  <a:cubicBezTo>
                    <a:pt x="2024612" y="789233"/>
                    <a:pt x="1879729" y="812833"/>
                    <a:pt x="1688740" y="802888"/>
                  </a:cubicBezTo>
                  <a:cubicBezTo>
                    <a:pt x="1497751" y="792942"/>
                    <a:pt x="1335240" y="799326"/>
                    <a:pt x="1119359" y="802887"/>
                  </a:cubicBezTo>
                  <a:cubicBezTo>
                    <a:pt x="903478" y="806449"/>
                    <a:pt x="677046" y="773177"/>
                    <a:pt x="401444" y="802887"/>
                  </a:cubicBezTo>
                  <a:cubicBezTo>
                    <a:pt x="172571" y="803366"/>
                    <a:pt x="-5475" y="594197"/>
                    <a:pt x="0" y="401443"/>
                  </a:cubicBezTo>
                  <a:lnTo>
                    <a:pt x="0" y="401444"/>
                  </a:lnTo>
                  <a:close/>
                </a:path>
                <a:path w="3278458" h="802887" stroke="0" extrusionOk="0">
                  <a:moveTo>
                    <a:pt x="0" y="401444"/>
                  </a:moveTo>
                  <a:cubicBezTo>
                    <a:pt x="-12773" y="195991"/>
                    <a:pt x="185993" y="970"/>
                    <a:pt x="401444" y="0"/>
                  </a:cubicBezTo>
                  <a:cubicBezTo>
                    <a:pt x="604186" y="16466"/>
                    <a:pt x="760986" y="260"/>
                    <a:pt x="970825" y="0"/>
                  </a:cubicBezTo>
                  <a:cubicBezTo>
                    <a:pt x="1180664" y="-260"/>
                    <a:pt x="1450769" y="27748"/>
                    <a:pt x="1639230" y="0"/>
                  </a:cubicBezTo>
                  <a:cubicBezTo>
                    <a:pt x="1827691" y="-27748"/>
                    <a:pt x="2096627" y="15967"/>
                    <a:pt x="2307634" y="0"/>
                  </a:cubicBezTo>
                  <a:cubicBezTo>
                    <a:pt x="2518641" y="-15967"/>
                    <a:pt x="2642003" y="-5390"/>
                    <a:pt x="2877015" y="0"/>
                  </a:cubicBezTo>
                  <a:cubicBezTo>
                    <a:pt x="3080276" y="-15746"/>
                    <a:pt x="3273174" y="189639"/>
                    <a:pt x="3278459" y="401444"/>
                  </a:cubicBezTo>
                  <a:lnTo>
                    <a:pt x="3278458" y="401444"/>
                  </a:lnTo>
                  <a:cubicBezTo>
                    <a:pt x="3272139" y="623932"/>
                    <a:pt x="3127397" y="758900"/>
                    <a:pt x="2877014" y="802888"/>
                  </a:cubicBezTo>
                  <a:cubicBezTo>
                    <a:pt x="2694458" y="829996"/>
                    <a:pt x="2544936" y="783131"/>
                    <a:pt x="2332389" y="802888"/>
                  </a:cubicBezTo>
                  <a:cubicBezTo>
                    <a:pt x="2119842" y="822645"/>
                    <a:pt x="1956474" y="795637"/>
                    <a:pt x="1713496" y="802888"/>
                  </a:cubicBezTo>
                  <a:cubicBezTo>
                    <a:pt x="1470518" y="810139"/>
                    <a:pt x="1278599" y="811436"/>
                    <a:pt x="1168871" y="802887"/>
                  </a:cubicBezTo>
                  <a:cubicBezTo>
                    <a:pt x="1059142" y="794338"/>
                    <a:pt x="584711" y="834270"/>
                    <a:pt x="401444" y="802887"/>
                  </a:cubicBezTo>
                  <a:cubicBezTo>
                    <a:pt x="175524" y="854188"/>
                    <a:pt x="34918" y="598658"/>
                    <a:pt x="0" y="401443"/>
                  </a:cubicBezTo>
                  <a:lnTo>
                    <a:pt x="0" y="401444"/>
                  </a:lnTo>
                  <a:close/>
                </a:path>
              </a:pathLst>
            </a:custGeom>
            <a:solidFill>
              <a:schemeClr val="bg1"/>
            </a:solidFill>
            <a:ln w="28575">
              <a:solidFill>
                <a:srgbClr val="00B0F0"/>
              </a:solidFill>
              <a:extLst>
                <a:ext uri="{C807C97D-BFC1-408E-A445-0C87EB9F89A2}">
                  <ask:lineSketchStyleProps xmlns:ask="http://schemas.microsoft.com/office/drawing/2018/sketchyshapes" sd="3545254866">
                    <a:prstGeom prst="roundRect">
                      <a:avLst>
                        <a:gd name="adj" fmla="val 50000"/>
                      </a:avLst>
                    </a:prstGeom>
                    <ask:type>
                      <ask:lineSketchFreehan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       Túi mật</a:t>
              </a:r>
            </a:p>
          </p:txBody>
        </p:sp>
        <p:pic>
          <p:nvPicPr>
            <p:cNvPr id="18" name="Picture 12" descr="Free vector human organs flat icons set">
              <a:extLst>
                <a:ext uri="{FF2B5EF4-FFF2-40B4-BE49-F238E27FC236}">
                  <a16:creationId xmlns:a16="http://schemas.microsoft.com/office/drawing/2014/main" id="{934D8A15-89F9-4508-B0BF-FD16858D2DBD}"/>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34026" y1="65815" x2="34026" y2="65815"/>
                        </a14:backgroundRemoval>
                      </a14:imgEffect>
                    </a14:imgLayer>
                  </a14:imgProps>
                </a:ext>
                <a:ext uri="{28A0092B-C50C-407E-A947-70E740481C1C}">
                  <a14:useLocalDpi xmlns:a14="http://schemas.microsoft.com/office/drawing/2010/main" val="0"/>
                </a:ext>
              </a:extLst>
            </a:blip>
            <a:srcRect l="26906" t="50000" r="51399" b="27173"/>
            <a:stretch/>
          </p:blipFill>
          <p:spPr bwMode="auto">
            <a:xfrm>
              <a:off x="9551663" y="2982232"/>
              <a:ext cx="1293605" cy="1361115"/>
            </a:xfrm>
            <a:custGeom>
              <a:avLst/>
              <a:gdLst>
                <a:gd name="connsiteX0" fmla="*/ 0 w 1293605"/>
                <a:gd name="connsiteY0" fmla="*/ 0 h 1361115"/>
                <a:gd name="connsiteX1" fmla="*/ 633866 w 1293605"/>
                <a:gd name="connsiteY1" fmla="*/ 0 h 1361115"/>
                <a:gd name="connsiteX2" fmla="*/ 1293605 w 1293605"/>
                <a:gd name="connsiteY2" fmla="*/ 0 h 1361115"/>
                <a:gd name="connsiteX3" fmla="*/ 1293605 w 1293605"/>
                <a:gd name="connsiteY3" fmla="*/ 653335 h 1361115"/>
                <a:gd name="connsiteX4" fmla="*/ 1293605 w 1293605"/>
                <a:gd name="connsiteY4" fmla="*/ 1361115 h 1361115"/>
                <a:gd name="connsiteX5" fmla="*/ 633866 w 1293605"/>
                <a:gd name="connsiteY5" fmla="*/ 1361115 h 1361115"/>
                <a:gd name="connsiteX6" fmla="*/ 0 w 1293605"/>
                <a:gd name="connsiteY6" fmla="*/ 1361115 h 1361115"/>
                <a:gd name="connsiteX7" fmla="*/ 0 w 1293605"/>
                <a:gd name="connsiteY7" fmla="*/ 694169 h 1361115"/>
                <a:gd name="connsiteX8" fmla="*/ 0 w 1293605"/>
                <a:gd name="connsiteY8" fmla="*/ 0 h 136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3605" h="1361115" extrusionOk="0">
                  <a:moveTo>
                    <a:pt x="0" y="0"/>
                  </a:moveTo>
                  <a:cubicBezTo>
                    <a:pt x="282170" y="-31136"/>
                    <a:pt x="426403" y="-20482"/>
                    <a:pt x="633866" y="0"/>
                  </a:cubicBezTo>
                  <a:cubicBezTo>
                    <a:pt x="841329" y="20482"/>
                    <a:pt x="981806" y="20174"/>
                    <a:pt x="1293605" y="0"/>
                  </a:cubicBezTo>
                  <a:cubicBezTo>
                    <a:pt x="1292416" y="276642"/>
                    <a:pt x="1317098" y="377152"/>
                    <a:pt x="1293605" y="653335"/>
                  </a:cubicBezTo>
                  <a:cubicBezTo>
                    <a:pt x="1270112" y="929519"/>
                    <a:pt x="1306676" y="1010379"/>
                    <a:pt x="1293605" y="1361115"/>
                  </a:cubicBezTo>
                  <a:cubicBezTo>
                    <a:pt x="1010960" y="1370554"/>
                    <a:pt x="949944" y="1380945"/>
                    <a:pt x="633866" y="1361115"/>
                  </a:cubicBezTo>
                  <a:cubicBezTo>
                    <a:pt x="317788" y="1341285"/>
                    <a:pt x="148872" y="1350285"/>
                    <a:pt x="0" y="1361115"/>
                  </a:cubicBezTo>
                  <a:cubicBezTo>
                    <a:pt x="31103" y="1077674"/>
                    <a:pt x="25116" y="964379"/>
                    <a:pt x="0" y="694169"/>
                  </a:cubicBezTo>
                  <a:cubicBezTo>
                    <a:pt x="-25116" y="423959"/>
                    <a:pt x="-28783" y="287290"/>
                    <a:pt x="0" y="0"/>
                  </a:cubicBezTo>
                  <a:close/>
                </a:path>
              </a:pathLst>
            </a:custGeom>
            <a:noFill/>
            <a:ln w="28575">
              <a:noFill/>
              <a:extLst>
                <a:ext uri="{C807C97D-BFC1-408E-A445-0C87EB9F89A2}">
                  <ask:lineSketchStyleProps xmlns:ask="http://schemas.microsoft.com/office/drawing/2018/sketchyshapes" sd="933826496">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E1E5BE19-D653-4075-A364-950D3B8207E6}"/>
              </a:ext>
            </a:extLst>
          </p:cNvPr>
          <p:cNvGrpSpPr/>
          <p:nvPr/>
        </p:nvGrpSpPr>
        <p:grpSpPr>
          <a:xfrm>
            <a:off x="4237683" y="3429000"/>
            <a:ext cx="3876730" cy="1916775"/>
            <a:chOff x="684432" y="4390191"/>
            <a:chExt cx="3876730" cy="1916775"/>
          </a:xfrm>
        </p:grpSpPr>
        <p:sp>
          <p:nvSpPr>
            <p:cNvPr id="20" name="Rectangle: Rounded Corners 19">
              <a:extLst>
                <a:ext uri="{FF2B5EF4-FFF2-40B4-BE49-F238E27FC236}">
                  <a16:creationId xmlns:a16="http://schemas.microsoft.com/office/drawing/2014/main" id="{886F0F30-E4CA-4518-A01F-5297ED1DA4A2}"/>
                </a:ext>
              </a:extLst>
            </p:cNvPr>
            <p:cNvSpPr/>
            <p:nvPr/>
          </p:nvSpPr>
          <p:spPr>
            <a:xfrm>
              <a:off x="684432" y="4790115"/>
              <a:ext cx="3278458" cy="802887"/>
            </a:xfrm>
            <a:custGeom>
              <a:avLst/>
              <a:gdLst>
                <a:gd name="connsiteX0" fmla="*/ 0 w 3278458"/>
                <a:gd name="connsiteY0" fmla="*/ 401444 h 802887"/>
                <a:gd name="connsiteX1" fmla="*/ 401444 w 3278458"/>
                <a:gd name="connsiteY1" fmla="*/ 0 h 802887"/>
                <a:gd name="connsiteX2" fmla="*/ 1069848 w 3278458"/>
                <a:gd name="connsiteY2" fmla="*/ 0 h 802887"/>
                <a:gd name="connsiteX3" fmla="*/ 1713497 w 3278458"/>
                <a:gd name="connsiteY3" fmla="*/ 0 h 802887"/>
                <a:gd name="connsiteX4" fmla="*/ 2877015 w 3278458"/>
                <a:gd name="connsiteY4" fmla="*/ 0 h 802887"/>
                <a:gd name="connsiteX5" fmla="*/ 3278459 w 3278458"/>
                <a:gd name="connsiteY5" fmla="*/ 401444 h 802887"/>
                <a:gd name="connsiteX6" fmla="*/ 3278458 w 3278458"/>
                <a:gd name="connsiteY6" fmla="*/ 401444 h 802887"/>
                <a:gd name="connsiteX7" fmla="*/ 2877014 w 3278458"/>
                <a:gd name="connsiteY7" fmla="*/ 802888 h 802887"/>
                <a:gd name="connsiteX8" fmla="*/ 2233366 w 3278458"/>
                <a:gd name="connsiteY8" fmla="*/ 802888 h 802887"/>
                <a:gd name="connsiteX9" fmla="*/ 1639229 w 3278458"/>
                <a:gd name="connsiteY9" fmla="*/ 802888 h 802887"/>
                <a:gd name="connsiteX10" fmla="*/ 1020337 w 3278458"/>
                <a:gd name="connsiteY10" fmla="*/ 802887 h 802887"/>
                <a:gd name="connsiteX11" fmla="*/ 401444 w 3278458"/>
                <a:gd name="connsiteY11" fmla="*/ 802887 h 802887"/>
                <a:gd name="connsiteX12" fmla="*/ 0 w 3278458"/>
                <a:gd name="connsiteY12" fmla="*/ 401443 h 802887"/>
                <a:gd name="connsiteX13" fmla="*/ 0 w 3278458"/>
                <a:gd name="connsiteY13"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8458" h="802887" fill="none" extrusionOk="0">
                  <a:moveTo>
                    <a:pt x="0" y="401444"/>
                  </a:moveTo>
                  <a:cubicBezTo>
                    <a:pt x="-4805" y="160014"/>
                    <a:pt x="164817" y="-6716"/>
                    <a:pt x="401444" y="0"/>
                  </a:cubicBezTo>
                  <a:cubicBezTo>
                    <a:pt x="663907" y="2623"/>
                    <a:pt x="927479" y="-6671"/>
                    <a:pt x="1069848" y="0"/>
                  </a:cubicBezTo>
                  <a:cubicBezTo>
                    <a:pt x="1212217" y="6671"/>
                    <a:pt x="1570208" y="-8358"/>
                    <a:pt x="1713497" y="0"/>
                  </a:cubicBezTo>
                  <a:cubicBezTo>
                    <a:pt x="1856786" y="8358"/>
                    <a:pt x="2545520" y="-43945"/>
                    <a:pt x="2877015" y="0"/>
                  </a:cubicBezTo>
                  <a:cubicBezTo>
                    <a:pt x="3044644" y="6020"/>
                    <a:pt x="3264521" y="197308"/>
                    <a:pt x="3278459" y="401444"/>
                  </a:cubicBezTo>
                  <a:lnTo>
                    <a:pt x="3278458" y="401444"/>
                  </a:lnTo>
                  <a:cubicBezTo>
                    <a:pt x="3263746" y="582793"/>
                    <a:pt x="3095358" y="816784"/>
                    <a:pt x="2877014" y="802888"/>
                  </a:cubicBezTo>
                  <a:cubicBezTo>
                    <a:pt x="2607918" y="828352"/>
                    <a:pt x="2448289" y="791077"/>
                    <a:pt x="2233366" y="802888"/>
                  </a:cubicBezTo>
                  <a:cubicBezTo>
                    <a:pt x="2018443" y="814699"/>
                    <a:pt x="1818087" y="773781"/>
                    <a:pt x="1639229" y="802888"/>
                  </a:cubicBezTo>
                  <a:cubicBezTo>
                    <a:pt x="1460371" y="831995"/>
                    <a:pt x="1271028" y="819123"/>
                    <a:pt x="1020337" y="802887"/>
                  </a:cubicBezTo>
                  <a:cubicBezTo>
                    <a:pt x="769646" y="786652"/>
                    <a:pt x="581655" y="828575"/>
                    <a:pt x="401444" y="802887"/>
                  </a:cubicBezTo>
                  <a:cubicBezTo>
                    <a:pt x="197436" y="774235"/>
                    <a:pt x="-19542" y="653908"/>
                    <a:pt x="0" y="401443"/>
                  </a:cubicBezTo>
                  <a:lnTo>
                    <a:pt x="0" y="401444"/>
                  </a:lnTo>
                  <a:close/>
                </a:path>
                <a:path w="3278458" h="802887" stroke="0" extrusionOk="0">
                  <a:moveTo>
                    <a:pt x="0" y="401444"/>
                  </a:moveTo>
                  <a:cubicBezTo>
                    <a:pt x="23894" y="142905"/>
                    <a:pt x="173061" y="-15927"/>
                    <a:pt x="401444" y="0"/>
                  </a:cubicBezTo>
                  <a:cubicBezTo>
                    <a:pt x="685034" y="-28114"/>
                    <a:pt x="840507" y="-29555"/>
                    <a:pt x="995581" y="0"/>
                  </a:cubicBezTo>
                  <a:cubicBezTo>
                    <a:pt x="1150655" y="29555"/>
                    <a:pt x="1469787" y="25817"/>
                    <a:pt x="1589718" y="0"/>
                  </a:cubicBezTo>
                  <a:cubicBezTo>
                    <a:pt x="1709649" y="-25817"/>
                    <a:pt x="1938152" y="-22913"/>
                    <a:pt x="2159099" y="0"/>
                  </a:cubicBezTo>
                  <a:cubicBezTo>
                    <a:pt x="2380046" y="22913"/>
                    <a:pt x="2683127" y="-16467"/>
                    <a:pt x="2877015" y="0"/>
                  </a:cubicBezTo>
                  <a:cubicBezTo>
                    <a:pt x="3130466" y="28925"/>
                    <a:pt x="3304620" y="190777"/>
                    <a:pt x="3278459" y="401444"/>
                  </a:cubicBezTo>
                  <a:lnTo>
                    <a:pt x="3278458" y="401444"/>
                  </a:lnTo>
                  <a:cubicBezTo>
                    <a:pt x="3266890" y="660324"/>
                    <a:pt x="3123242" y="809145"/>
                    <a:pt x="2877014" y="802888"/>
                  </a:cubicBezTo>
                  <a:cubicBezTo>
                    <a:pt x="2649505" y="799823"/>
                    <a:pt x="2547830" y="781781"/>
                    <a:pt x="2258122" y="802888"/>
                  </a:cubicBezTo>
                  <a:cubicBezTo>
                    <a:pt x="1968414" y="823995"/>
                    <a:pt x="1829684" y="779752"/>
                    <a:pt x="1614473" y="802887"/>
                  </a:cubicBezTo>
                  <a:cubicBezTo>
                    <a:pt x="1399262" y="826022"/>
                    <a:pt x="1192168" y="778833"/>
                    <a:pt x="995581" y="802887"/>
                  </a:cubicBezTo>
                  <a:cubicBezTo>
                    <a:pt x="798994" y="826941"/>
                    <a:pt x="641721" y="829838"/>
                    <a:pt x="401444" y="802887"/>
                  </a:cubicBezTo>
                  <a:cubicBezTo>
                    <a:pt x="187181" y="809518"/>
                    <a:pt x="34250" y="653977"/>
                    <a:pt x="0" y="401443"/>
                  </a:cubicBezTo>
                  <a:lnTo>
                    <a:pt x="0" y="401444"/>
                  </a:lnTo>
                  <a:close/>
                </a:path>
              </a:pathLst>
            </a:custGeom>
            <a:solidFill>
              <a:schemeClr val="bg1"/>
            </a:solidFill>
            <a:ln w="28575">
              <a:solidFill>
                <a:srgbClr val="00CC99"/>
              </a:solidFill>
              <a:extLst>
                <a:ext uri="{C807C97D-BFC1-408E-A445-0C87EB9F89A2}">
                  <ask:lineSketchStyleProps xmlns:ask="http://schemas.microsoft.com/office/drawing/2018/sketchyshapes" sd="899405852">
                    <a:prstGeom prst="roundRect">
                      <a:avLst>
                        <a:gd name="adj" fmla="val 50000"/>
                      </a:avLst>
                    </a:prstGeom>
                    <ask:type>
                      <ask:lineSketchFreehand/>
                    </ask:type>
                  </ask:lineSketchStyleProps>
                </a:ext>
              </a:extLst>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   Ruột non</a:t>
              </a:r>
            </a:p>
          </p:txBody>
        </p:sp>
        <p:pic>
          <p:nvPicPr>
            <p:cNvPr id="21" name="Picture 20" descr="Free vector human internal organ with intestine">
              <a:extLst>
                <a:ext uri="{FF2B5EF4-FFF2-40B4-BE49-F238E27FC236}">
                  <a16:creationId xmlns:a16="http://schemas.microsoft.com/office/drawing/2014/main" id="{AEDD4B5E-A26A-4406-96B1-DCF91A07EF14}"/>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t="19253"/>
            <a:stretch/>
          </p:blipFill>
          <p:spPr bwMode="auto">
            <a:xfrm>
              <a:off x="2187365" y="4390191"/>
              <a:ext cx="2373797" cy="1916775"/>
            </a:xfrm>
            <a:custGeom>
              <a:avLst/>
              <a:gdLst>
                <a:gd name="connsiteX0" fmla="*/ 0 w 2373797"/>
                <a:gd name="connsiteY0" fmla="*/ 0 h 1916775"/>
                <a:gd name="connsiteX1" fmla="*/ 640925 w 2373797"/>
                <a:gd name="connsiteY1" fmla="*/ 0 h 1916775"/>
                <a:gd name="connsiteX2" fmla="*/ 1186899 w 2373797"/>
                <a:gd name="connsiteY2" fmla="*/ 0 h 1916775"/>
                <a:gd name="connsiteX3" fmla="*/ 1804086 w 2373797"/>
                <a:gd name="connsiteY3" fmla="*/ 0 h 1916775"/>
                <a:gd name="connsiteX4" fmla="*/ 2373797 w 2373797"/>
                <a:gd name="connsiteY4" fmla="*/ 0 h 1916775"/>
                <a:gd name="connsiteX5" fmla="*/ 2373797 w 2373797"/>
                <a:gd name="connsiteY5" fmla="*/ 658093 h 1916775"/>
                <a:gd name="connsiteX6" fmla="*/ 2373797 w 2373797"/>
                <a:gd name="connsiteY6" fmla="*/ 1239515 h 1916775"/>
                <a:gd name="connsiteX7" fmla="*/ 2373797 w 2373797"/>
                <a:gd name="connsiteY7" fmla="*/ 1916775 h 1916775"/>
                <a:gd name="connsiteX8" fmla="*/ 1804086 w 2373797"/>
                <a:gd name="connsiteY8" fmla="*/ 1916775 h 1916775"/>
                <a:gd name="connsiteX9" fmla="*/ 1234374 w 2373797"/>
                <a:gd name="connsiteY9" fmla="*/ 1916775 h 1916775"/>
                <a:gd name="connsiteX10" fmla="*/ 640925 w 2373797"/>
                <a:gd name="connsiteY10" fmla="*/ 1916775 h 1916775"/>
                <a:gd name="connsiteX11" fmla="*/ 0 w 2373797"/>
                <a:gd name="connsiteY11" fmla="*/ 1916775 h 1916775"/>
                <a:gd name="connsiteX12" fmla="*/ 0 w 2373797"/>
                <a:gd name="connsiteY12" fmla="*/ 1316186 h 1916775"/>
                <a:gd name="connsiteX13" fmla="*/ 0 w 2373797"/>
                <a:gd name="connsiteY13" fmla="*/ 677261 h 1916775"/>
                <a:gd name="connsiteX14" fmla="*/ 0 w 2373797"/>
                <a:gd name="connsiteY14" fmla="*/ 0 h 191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73797" h="1916775" extrusionOk="0">
                  <a:moveTo>
                    <a:pt x="0" y="0"/>
                  </a:moveTo>
                  <a:cubicBezTo>
                    <a:pt x="258850" y="-2299"/>
                    <a:pt x="324854" y="-24425"/>
                    <a:pt x="640925" y="0"/>
                  </a:cubicBezTo>
                  <a:cubicBezTo>
                    <a:pt x="956997" y="24425"/>
                    <a:pt x="992073" y="927"/>
                    <a:pt x="1186899" y="0"/>
                  </a:cubicBezTo>
                  <a:cubicBezTo>
                    <a:pt x="1381725" y="-927"/>
                    <a:pt x="1527959" y="26844"/>
                    <a:pt x="1804086" y="0"/>
                  </a:cubicBezTo>
                  <a:cubicBezTo>
                    <a:pt x="2080213" y="-26844"/>
                    <a:pt x="2183674" y="-21440"/>
                    <a:pt x="2373797" y="0"/>
                  </a:cubicBezTo>
                  <a:cubicBezTo>
                    <a:pt x="2375928" y="308453"/>
                    <a:pt x="2379014" y="436445"/>
                    <a:pt x="2373797" y="658093"/>
                  </a:cubicBezTo>
                  <a:cubicBezTo>
                    <a:pt x="2368580" y="879741"/>
                    <a:pt x="2368035" y="1082964"/>
                    <a:pt x="2373797" y="1239515"/>
                  </a:cubicBezTo>
                  <a:cubicBezTo>
                    <a:pt x="2379559" y="1396066"/>
                    <a:pt x="2371682" y="1769696"/>
                    <a:pt x="2373797" y="1916775"/>
                  </a:cubicBezTo>
                  <a:cubicBezTo>
                    <a:pt x="2239239" y="1908860"/>
                    <a:pt x="2078689" y="1916323"/>
                    <a:pt x="1804086" y="1916775"/>
                  </a:cubicBezTo>
                  <a:cubicBezTo>
                    <a:pt x="1529483" y="1917227"/>
                    <a:pt x="1479402" y="1889057"/>
                    <a:pt x="1234374" y="1916775"/>
                  </a:cubicBezTo>
                  <a:cubicBezTo>
                    <a:pt x="989346" y="1944493"/>
                    <a:pt x="884430" y="1914208"/>
                    <a:pt x="640925" y="1916775"/>
                  </a:cubicBezTo>
                  <a:cubicBezTo>
                    <a:pt x="397420" y="1919342"/>
                    <a:pt x="151082" y="1931511"/>
                    <a:pt x="0" y="1916775"/>
                  </a:cubicBezTo>
                  <a:cubicBezTo>
                    <a:pt x="18283" y="1656942"/>
                    <a:pt x="13908" y="1568724"/>
                    <a:pt x="0" y="1316186"/>
                  </a:cubicBezTo>
                  <a:cubicBezTo>
                    <a:pt x="-13908" y="1063648"/>
                    <a:pt x="-29519" y="846978"/>
                    <a:pt x="0" y="677261"/>
                  </a:cubicBezTo>
                  <a:cubicBezTo>
                    <a:pt x="29519" y="507544"/>
                    <a:pt x="5530" y="143043"/>
                    <a:pt x="0" y="0"/>
                  </a:cubicBezTo>
                  <a:close/>
                </a:path>
              </a:pathLst>
            </a:custGeom>
            <a:noFill/>
            <a:ln w="28575">
              <a:noFill/>
              <a:extLst>
                <a:ext uri="{C807C97D-BFC1-408E-A445-0C87EB9F89A2}">
                  <ask:lineSketchStyleProps xmlns:ask="http://schemas.microsoft.com/office/drawing/2018/sketchyshapes" sd="1490590335">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cxnSp>
          <p:nvCxnSpPr>
            <p:cNvPr id="22" name="Straight Arrow Connector 21">
              <a:extLst>
                <a:ext uri="{FF2B5EF4-FFF2-40B4-BE49-F238E27FC236}">
                  <a16:creationId xmlns:a16="http://schemas.microsoft.com/office/drawing/2014/main" id="{B68FDEA2-309A-4308-9413-3E827CCED63F}"/>
                </a:ext>
              </a:extLst>
            </p:cNvPr>
            <p:cNvCxnSpPr>
              <a:cxnSpLocks/>
            </p:cNvCxnSpPr>
            <p:nvPr/>
          </p:nvCxnSpPr>
          <p:spPr>
            <a:xfrm>
              <a:off x="2434874" y="4996119"/>
              <a:ext cx="897495" cy="26741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grpSp>
        <p:nvGrpSpPr>
          <p:cNvPr id="23" name="Group 22">
            <a:extLst>
              <a:ext uri="{FF2B5EF4-FFF2-40B4-BE49-F238E27FC236}">
                <a16:creationId xmlns:a16="http://schemas.microsoft.com/office/drawing/2014/main" id="{CE9C15CC-DC2C-4C43-91E3-FD9CE08517D1}"/>
              </a:ext>
            </a:extLst>
          </p:cNvPr>
          <p:cNvGrpSpPr/>
          <p:nvPr/>
        </p:nvGrpSpPr>
        <p:grpSpPr>
          <a:xfrm>
            <a:off x="4176968" y="4933801"/>
            <a:ext cx="3980788" cy="1846467"/>
            <a:chOff x="8318000" y="3933141"/>
            <a:chExt cx="3980788" cy="1846467"/>
          </a:xfrm>
        </p:grpSpPr>
        <p:sp>
          <p:nvSpPr>
            <p:cNvPr id="24" name="Rectangle: Rounded Corners 23">
              <a:extLst>
                <a:ext uri="{FF2B5EF4-FFF2-40B4-BE49-F238E27FC236}">
                  <a16:creationId xmlns:a16="http://schemas.microsoft.com/office/drawing/2014/main" id="{C6A0FE4F-A0CC-4C17-9369-91B787BEDF6C}"/>
                </a:ext>
              </a:extLst>
            </p:cNvPr>
            <p:cNvSpPr/>
            <p:nvPr/>
          </p:nvSpPr>
          <p:spPr>
            <a:xfrm>
              <a:off x="8318000" y="4624251"/>
              <a:ext cx="3278458" cy="802887"/>
            </a:xfrm>
            <a:custGeom>
              <a:avLst/>
              <a:gdLst>
                <a:gd name="connsiteX0" fmla="*/ 0 w 3278458"/>
                <a:gd name="connsiteY0" fmla="*/ 401444 h 802887"/>
                <a:gd name="connsiteX1" fmla="*/ 401444 w 3278458"/>
                <a:gd name="connsiteY1" fmla="*/ 0 h 802887"/>
                <a:gd name="connsiteX2" fmla="*/ 1069848 w 3278458"/>
                <a:gd name="connsiteY2" fmla="*/ 0 h 802887"/>
                <a:gd name="connsiteX3" fmla="*/ 1614474 w 3278458"/>
                <a:gd name="connsiteY3" fmla="*/ 0 h 802887"/>
                <a:gd name="connsiteX4" fmla="*/ 2208611 w 3278458"/>
                <a:gd name="connsiteY4" fmla="*/ 0 h 802887"/>
                <a:gd name="connsiteX5" fmla="*/ 2877015 w 3278458"/>
                <a:gd name="connsiteY5" fmla="*/ 0 h 802887"/>
                <a:gd name="connsiteX6" fmla="*/ 3278459 w 3278458"/>
                <a:gd name="connsiteY6" fmla="*/ 401444 h 802887"/>
                <a:gd name="connsiteX7" fmla="*/ 3278458 w 3278458"/>
                <a:gd name="connsiteY7" fmla="*/ 401444 h 802887"/>
                <a:gd name="connsiteX8" fmla="*/ 2877014 w 3278458"/>
                <a:gd name="connsiteY8" fmla="*/ 802888 h 802887"/>
                <a:gd name="connsiteX9" fmla="*/ 2332389 w 3278458"/>
                <a:gd name="connsiteY9" fmla="*/ 802888 h 802887"/>
                <a:gd name="connsiteX10" fmla="*/ 1688740 w 3278458"/>
                <a:gd name="connsiteY10" fmla="*/ 802888 h 802887"/>
                <a:gd name="connsiteX11" fmla="*/ 1069848 w 3278458"/>
                <a:gd name="connsiteY11" fmla="*/ 802887 h 802887"/>
                <a:gd name="connsiteX12" fmla="*/ 401444 w 3278458"/>
                <a:gd name="connsiteY12" fmla="*/ 802887 h 802887"/>
                <a:gd name="connsiteX13" fmla="*/ 0 w 3278458"/>
                <a:gd name="connsiteY13" fmla="*/ 401443 h 802887"/>
                <a:gd name="connsiteX14" fmla="*/ 0 w 3278458"/>
                <a:gd name="connsiteY14"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78458" h="802887" fill="none" extrusionOk="0">
                  <a:moveTo>
                    <a:pt x="0" y="401444"/>
                  </a:moveTo>
                  <a:cubicBezTo>
                    <a:pt x="17618" y="193890"/>
                    <a:pt x="176856" y="-37866"/>
                    <a:pt x="401444" y="0"/>
                  </a:cubicBezTo>
                  <a:cubicBezTo>
                    <a:pt x="683238" y="25665"/>
                    <a:pt x="858275" y="-1700"/>
                    <a:pt x="1069848" y="0"/>
                  </a:cubicBezTo>
                  <a:cubicBezTo>
                    <a:pt x="1281421" y="1700"/>
                    <a:pt x="1458913" y="15018"/>
                    <a:pt x="1614474" y="0"/>
                  </a:cubicBezTo>
                  <a:cubicBezTo>
                    <a:pt x="1770035" y="-15018"/>
                    <a:pt x="2083233" y="-6018"/>
                    <a:pt x="2208611" y="0"/>
                  </a:cubicBezTo>
                  <a:cubicBezTo>
                    <a:pt x="2333989" y="6018"/>
                    <a:pt x="2604627" y="4889"/>
                    <a:pt x="2877015" y="0"/>
                  </a:cubicBezTo>
                  <a:cubicBezTo>
                    <a:pt x="3084926" y="-1839"/>
                    <a:pt x="3290570" y="207463"/>
                    <a:pt x="3278459" y="401444"/>
                  </a:cubicBezTo>
                  <a:lnTo>
                    <a:pt x="3278458" y="401444"/>
                  </a:lnTo>
                  <a:cubicBezTo>
                    <a:pt x="3258540" y="656800"/>
                    <a:pt x="3133079" y="781578"/>
                    <a:pt x="2877014" y="802888"/>
                  </a:cubicBezTo>
                  <a:cubicBezTo>
                    <a:pt x="2754740" y="783052"/>
                    <a:pt x="2595595" y="823628"/>
                    <a:pt x="2332389" y="802888"/>
                  </a:cubicBezTo>
                  <a:cubicBezTo>
                    <a:pt x="2069183" y="782148"/>
                    <a:pt x="1824301" y="816594"/>
                    <a:pt x="1688740" y="802888"/>
                  </a:cubicBezTo>
                  <a:cubicBezTo>
                    <a:pt x="1553179" y="789182"/>
                    <a:pt x="1374614" y="824161"/>
                    <a:pt x="1069848" y="802887"/>
                  </a:cubicBezTo>
                  <a:cubicBezTo>
                    <a:pt x="765082" y="781613"/>
                    <a:pt x="550857" y="789214"/>
                    <a:pt x="401444" y="802887"/>
                  </a:cubicBezTo>
                  <a:cubicBezTo>
                    <a:pt x="231907" y="795809"/>
                    <a:pt x="-20340" y="640081"/>
                    <a:pt x="0" y="401443"/>
                  </a:cubicBezTo>
                  <a:lnTo>
                    <a:pt x="0" y="401444"/>
                  </a:lnTo>
                  <a:close/>
                </a:path>
                <a:path w="3278458" h="802887" stroke="0" extrusionOk="0">
                  <a:moveTo>
                    <a:pt x="0" y="401444"/>
                  </a:moveTo>
                  <a:cubicBezTo>
                    <a:pt x="38359" y="183272"/>
                    <a:pt x="176442" y="23966"/>
                    <a:pt x="401444" y="0"/>
                  </a:cubicBezTo>
                  <a:cubicBezTo>
                    <a:pt x="646184" y="26720"/>
                    <a:pt x="731966" y="5882"/>
                    <a:pt x="1020337" y="0"/>
                  </a:cubicBezTo>
                  <a:cubicBezTo>
                    <a:pt x="1308708" y="-5882"/>
                    <a:pt x="1433459" y="27140"/>
                    <a:pt x="1564962" y="0"/>
                  </a:cubicBezTo>
                  <a:cubicBezTo>
                    <a:pt x="1696465" y="-27140"/>
                    <a:pt x="1942865" y="-22126"/>
                    <a:pt x="2109588" y="0"/>
                  </a:cubicBezTo>
                  <a:cubicBezTo>
                    <a:pt x="2276311" y="22126"/>
                    <a:pt x="2537656" y="-22954"/>
                    <a:pt x="2877015" y="0"/>
                  </a:cubicBezTo>
                  <a:cubicBezTo>
                    <a:pt x="3076540" y="-4088"/>
                    <a:pt x="3275184" y="185034"/>
                    <a:pt x="3278459" y="401444"/>
                  </a:cubicBezTo>
                  <a:lnTo>
                    <a:pt x="3278458" y="401444"/>
                  </a:lnTo>
                  <a:cubicBezTo>
                    <a:pt x="3242447" y="651769"/>
                    <a:pt x="3095357" y="798926"/>
                    <a:pt x="2877014" y="802888"/>
                  </a:cubicBezTo>
                  <a:cubicBezTo>
                    <a:pt x="2655741" y="799048"/>
                    <a:pt x="2463421" y="805348"/>
                    <a:pt x="2332389" y="802888"/>
                  </a:cubicBezTo>
                  <a:cubicBezTo>
                    <a:pt x="2201358" y="800428"/>
                    <a:pt x="1968827" y="799712"/>
                    <a:pt x="1787763" y="802888"/>
                  </a:cubicBezTo>
                  <a:cubicBezTo>
                    <a:pt x="1606699" y="806064"/>
                    <a:pt x="1423890" y="788218"/>
                    <a:pt x="1243138" y="802887"/>
                  </a:cubicBezTo>
                  <a:cubicBezTo>
                    <a:pt x="1062386" y="817557"/>
                    <a:pt x="616805" y="784574"/>
                    <a:pt x="401444" y="802887"/>
                  </a:cubicBezTo>
                  <a:cubicBezTo>
                    <a:pt x="173416" y="818762"/>
                    <a:pt x="-29950" y="583185"/>
                    <a:pt x="0" y="401443"/>
                  </a:cubicBezTo>
                  <a:lnTo>
                    <a:pt x="0" y="401444"/>
                  </a:lnTo>
                  <a:close/>
                </a:path>
              </a:pathLst>
            </a:custGeom>
            <a:solidFill>
              <a:schemeClr val="bg1"/>
            </a:solidFill>
            <a:ln w="28575">
              <a:solidFill>
                <a:srgbClr val="CC9900"/>
              </a:solidFill>
              <a:extLst>
                <a:ext uri="{C807C97D-BFC1-408E-A445-0C87EB9F89A2}">
                  <ask:lineSketchStyleProps xmlns:ask="http://schemas.microsoft.com/office/drawing/2018/sketchyshapes" sd="525422727">
                    <a:prstGeom prst="roundRect">
                      <a:avLst>
                        <a:gd name="adj" fmla="val 50000"/>
                      </a:avLst>
                    </a:prstGeom>
                    <ask:type>
                      <ask:lineSketchFreehand/>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    Hậu môn</a:t>
              </a:r>
            </a:p>
          </p:txBody>
        </p:sp>
        <p:grpSp>
          <p:nvGrpSpPr>
            <p:cNvPr id="25" name="Group 24">
              <a:extLst>
                <a:ext uri="{FF2B5EF4-FFF2-40B4-BE49-F238E27FC236}">
                  <a16:creationId xmlns:a16="http://schemas.microsoft.com/office/drawing/2014/main" id="{EB28E298-386E-48A7-A22F-86677D01322B}"/>
                </a:ext>
              </a:extLst>
            </p:cNvPr>
            <p:cNvGrpSpPr/>
            <p:nvPr/>
          </p:nvGrpSpPr>
          <p:grpSpPr>
            <a:xfrm>
              <a:off x="9924991" y="3933141"/>
              <a:ext cx="2373797" cy="1846467"/>
              <a:chOff x="10543296" y="3664583"/>
              <a:chExt cx="2373797" cy="1846467"/>
            </a:xfrm>
          </p:grpSpPr>
          <p:pic>
            <p:nvPicPr>
              <p:cNvPr id="26" name="Picture 20" descr="Free vector human internal organ with intestine">
                <a:extLst>
                  <a:ext uri="{FF2B5EF4-FFF2-40B4-BE49-F238E27FC236}">
                    <a16:creationId xmlns:a16="http://schemas.microsoft.com/office/drawing/2014/main" id="{C8A4C043-DA56-4E89-B080-810F1C340322}"/>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t="22214"/>
              <a:stretch/>
            </p:blipFill>
            <p:spPr bwMode="auto">
              <a:xfrm>
                <a:off x="10543296" y="3664583"/>
                <a:ext cx="2373797" cy="1846467"/>
              </a:xfrm>
              <a:custGeom>
                <a:avLst/>
                <a:gdLst>
                  <a:gd name="connsiteX0" fmla="*/ 0 w 2373797"/>
                  <a:gd name="connsiteY0" fmla="*/ 0 h 1846467"/>
                  <a:gd name="connsiteX1" fmla="*/ 569711 w 2373797"/>
                  <a:gd name="connsiteY1" fmla="*/ 0 h 1846467"/>
                  <a:gd name="connsiteX2" fmla="*/ 1091947 w 2373797"/>
                  <a:gd name="connsiteY2" fmla="*/ 0 h 1846467"/>
                  <a:gd name="connsiteX3" fmla="*/ 1637920 w 2373797"/>
                  <a:gd name="connsiteY3" fmla="*/ 0 h 1846467"/>
                  <a:gd name="connsiteX4" fmla="*/ 2373797 w 2373797"/>
                  <a:gd name="connsiteY4" fmla="*/ 0 h 1846467"/>
                  <a:gd name="connsiteX5" fmla="*/ 2373797 w 2373797"/>
                  <a:gd name="connsiteY5" fmla="*/ 597024 h 1846467"/>
                  <a:gd name="connsiteX6" fmla="*/ 2373797 w 2373797"/>
                  <a:gd name="connsiteY6" fmla="*/ 1175584 h 1846467"/>
                  <a:gd name="connsiteX7" fmla="*/ 2373797 w 2373797"/>
                  <a:gd name="connsiteY7" fmla="*/ 1846467 h 1846467"/>
                  <a:gd name="connsiteX8" fmla="*/ 1851562 w 2373797"/>
                  <a:gd name="connsiteY8" fmla="*/ 1846467 h 1846467"/>
                  <a:gd name="connsiteX9" fmla="*/ 1258112 w 2373797"/>
                  <a:gd name="connsiteY9" fmla="*/ 1846467 h 1846467"/>
                  <a:gd name="connsiteX10" fmla="*/ 664663 w 2373797"/>
                  <a:gd name="connsiteY10" fmla="*/ 1846467 h 1846467"/>
                  <a:gd name="connsiteX11" fmla="*/ 0 w 2373797"/>
                  <a:gd name="connsiteY11" fmla="*/ 1846467 h 1846467"/>
                  <a:gd name="connsiteX12" fmla="*/ 0 w 2373797"/>
                  <a:gd name="connsiteY12" fmla="*/ 1286372 h 1846467"/>
                  <a:gd name="connsiteX13" fmla="*/ 0 w 2373797"/>
                  <a:gd name="connsiteY13" fmla="*/ 707812 h 1846467"/>
                  <a:gd name="connsiteX14" fmla="*/ 0 w 2373797"/>
                  <a:gd name="connsiteY14" fmla="*/ 0 h 18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73797" h="1846467" extrusionOk="0">
                    <a:moveTo>
                      <a:pt x="0" y="0"/>
                    </a:moveTo>
                    <a:cubicBezTo>
                      <a:pt x="264163" y="-19304"/>
                      <a:pt x="379669" y="8470"/>
                      <a:pt x="569711" y="0"/>
                    </a:cubicBezTo>
                    <a:cubicBezTo>
                      <a:pt x="759753" y="-8470"/>
                      <a:pt x="915785" y="6361"/>
                      <a:pt x="1091947" y="0"/>
                    </a:cubicBezTo>
                    <a:cubicBezTo>
                      <a:pt x="1268109" y="-6361"/>
                      <a:pt x="1389407" y="-5125"/>
                      <a:pt x="1637920" y="0"/>
                    </a:cubicBezTo>
                    <a:cubicBezTo>
                      <a:pt x="1886433" y="5125"/>
                      <a:pt x="2192934" y="-20520"/>
                      <a:pt x="2373797" y="0"/>
                    </a:cubicBezTo>
                    <a:cubicBezTo>
                      <a:pt x="2372181" y="285333"/>
                      <a:pt x="2377131" y="434877"/>
                      <a:pt x="2373797" y="597024"/>
                    </a:cubicBezTo>
                    <a:cubicBezTo>
                      <a:pt x="2370463" y="759171"/>
                      <a:pt x="2345442" y="1055874"/>
                      <a:pt x="2373797" y="1175584"/>
                    </a:cubicBezTo>
                    <a:cubicBezTo>
                      <a:pt x="2402152" y="1295294"/>
                      <a:pt x="2379744" y="1556323"/>
                      <a:pt x="2373797" y="1846467"/>
                    </a:cubicBezTo>
                    <a:cubicBezTo>
                      <a:pt x="2119136" y="1851107"/>
                      <a:pt x="2106364" y="1826910"/>
                      <a:pt x="1851562" y="1846467"/>
                    </a:cubicBezTo>
                    <a:cubicBezTo>
                      <a:pt x="1596761" y="1866024"/>
                      <a:pt x="1415695" y="1862102"/>
                      <a:pt x="1258112" y="1846467"/>
                    </a:cubicBezTo>
                    <a:cubicBezTo>
                      <a:pt x="1100529" y="1830833"/>
                      <a:pt x="820747" y="1872001"/>
                      <a:pt x="664663" y="1846467"/>
                    </a:cubicBezTo>
                    <a:cubicBezTo>
                      <a:pt x="508579" y="1820933"/>
                      <a:pt x="319545" y="1852277"/>
                      <a:pt x="0" y="1846467"/>
                    </a:cubicBezTo>
                    <a:cubicBezTo>
                      <a:pt x="-16008" y="1656630"/>
                      <a:pt x="-6619" y="1442124"/>
                      <a:pt x="0" y="1286372"/>
                    </a:cubicBezTo>
                    <a:cubicBezTo>
                      <a:pt x="6619" y="1130620"/>
                      <a:pt x="-23105" y="992412"/>
                      <a:pt x="0" y="707812"/>
                    </a:cubicBezTo>
                    <a:cubicBezTo>
                      <a:pt x="23105" y="423212"/>
                      <a:pt x="12231" y="245341"/>
                      <a:pt x="0" y="0"/>
                    </a:cubicBezTo>
                    <a:close/>
                  </a:path>
                </a:pathLst>
              </a:custGeom>
              <a:noFill/>
              <a:ln w="28575">
                <a:noFill/>
                <a:extLst>
                  <a:ext uri="{C807C97D-BFC1-408E-A445-0C87EB9F89A2}">
                    <ask:lineSketchStyleProps xmlns:ask="http://schemas.microsoft.com/office/drawing/2018/sketchyshapes" sd="3191138208">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cxnSp>
            <p:nvCxnSpPr>
              <p:cNvPr id="27" name="Straight Arrow Connector 26">
                <a:extLst>
                  <a:ext uri="{FF2B5EF4-FFF2-40B4-BE49-F238E27FC236}">
                    <a16:creationId xmlns:a16="http://schemas.microsoft.com/office/drawing/2014/main" id="{96C7CE20-DFC1-4C2A-9BC2-C8520E998D2A}"/>
                  </a:ext>
                </a:extLst>
              </p:cNvPr>
              <p:cNvCxnSpPr>
                <a:cxnSpLocks/>
              </p:cNvCxnSpPr>
              <p:nvPr/>
            </p:nvCxnSpPr>
            <p:spPr>
              <a:xfrm>
                <a:off x="10874741" y="4882116"/>
                <a:ext cx="897495" cy="26741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grpSp>
      <p:grpSp>
        <p:nvGrpSpPr>
          <p:cNvPr id="28" name="Group 27">
            <a:extLst>
              <a:ext uri="{FF2B5EF4-FFF2-40B4-BE49-F238E27FC236}">
                <a16:creationId xmlns:a16="http://schemas.microsoft.com/office/drawing/2014/main" id="{613CF8E5-8818-4CDE-B232-B940FC9D2259}"/>
              </a:ext>
            </a:extLst>
          </p:cNvPr>
          <p:cNvGrpSpPr/>
          <p:nvPr/>
        </p:nvGrpSpPr>
        <p:grpSpPr>
          <a:xfrm>
            <a:off x="4069871" y="1569512"/>
            <a:ext cx="4193502" cy="1916775"/>
            <a:chOff x="4285167" y="4504844"/>
            <a:chExt cx="4193502" cy="1916775"/>
          </a:xfrm>
        </p:grpSpPr>
        <p:sp>
          <p:nvSpPr>
            <p:cNvPr id="29" name="Rectangle: Rounded Corners 28">
              <a:extLst>
                <a:ext uri="{FF2B5EF4-FFF2-40B4-BE49-F238E27FC236}">
                  <a16:creationId xmlns:a16="http://schemas.microsoft.com/office/drawing/2014/main" id="{E338BBA5-94A6-4688-8160-ACDEDDB0EA47}"/>
                </a:ext>
              </a:extLst>
            </p:cNvPr>
            <p:cNvSpPr/>
            <p:nvPr/>
          </p:nvSpPr>
          <p:spPr>
            <a:xfrm>
              <a:off x="4285167" y="4954427"/>
              <a:ext cx="3278458" cy="802887"/>
            </a:xfrm>
            <a:custGeom>
              <a:avLst/>
              <a:gdLst>
                <a:gd name="connsiteX0" fmla="*/ 0 w 3278458"/>
                <a:gd name="connsiteY0" fmla="*/ 401444 h 802887"/>
                <a:gd name="connsiteX1" fmla="*/ 401444 w 3278458"/>
                <a:gd name="connsiteY1" fmla="*/ 0 h 802887"/>
                <a:gd name="connsiteX2" fmla="*/ 1069848 w 3278458"/>
                <a:gd name="connsiteY2" fmla="*/ 0 h 802887"/>
                <a:gd name="connsiteX3" fmla="*/ 1713497 w 3278458"/>
                <a:gd name="connsiteY3" fmla="*/ 0 h 802887"/>
                <a:gd name="connsiteX4" fmla="*/ 2877015 w 3278458"/>
                <a:gd name="connsiteY4" fmla="*/ 0 h 802887"/>
                <a:gd name="connsiteX5" fmla="*/ 3278459 w 3278458"/>
                <a:gd name="connsiteY5" fmla="*/ 401444 h 802887"/>
                <a:gd name="connsiteX6" fmla="*/ 3278458 w 3278458"/>
                <a:gd name="connsiteY6" fmla="*/ 401444 h 802887"/>
                <a:gd name="connsiteX7" fmla="*/ 2877014 w 3278458"/>
                <a:gd name="connsiteY7" fmla="*/ 802888 h 802887"/>
                <a:gd name="connsiteX8" fmla="*/ 2208610 w 3278458"/>
                <a:gd name="connsiteY8" fmla="*/ 802888 h 802887"/>
                <a:gd name="connsiteX9" fmla="*/ 1589718 w 3278458"/>
                <a:gd name="connsiteY9" fmla="*/ 802887 h 802887"/>
                <a:gd name="connsiteX10" fmla="*/ 1020337 w 3278458"/>
                <a:gd name="connsiteY10" fmla="*/ 802887 h 802887"/>
                <a:gd name="connsiteX11" fmla="*/ 401444 w 3278458"/>
                <a:gd name="connsiteY11" fmla="*/ 802887 h 802887"/>
                <a:gd name="connsiteX12" fmla="*/ 0 w 3278458"/>
                <a:gd name="connsiteY12" fmla="*/ 401443 h 802887"/>
                <a:gd name="connsiteX13" fmla="*/ 0 w 3278458"/>
                <a:gd name="connsiteY13"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8458" h="802887" fill="none" extrusionOk="0">
                  <a:moveTo>
                    <a:pt x="0" y="401444"/>
                  </a:moveTo>
                  <a:cubicBezTo>
                    <a:pt x="50557" y="165775"/>
                    <a:pt x="197870" y="8432"/>
                    <a:pt x="401444" y="0"/>
                  </a:cubicBezTo>
                  <a:cubicBezTo>
                    <a:pt x="593234" y="28924"/>
                    <a:pt x="788268" y="-18760"/>
                    <a:pt x="1069848" y="0"/>
                  </a:cubicBezTo>
                  <a:cubicBezTo>
                    <a:pt x="1351428" y="18760"/>
                    <a:pt x="1408997" y="-2784"/>
                    <a:pt x="1713497" y="0"/>
                  </a:cubicBezTo>
                  <a:cubicBezTo>
                    <a:pt x="2017997" y="2784"/>
                    <a:pt x="2410731" y="32980"/>
                    <a:pt x="2877015" y="0"/>
                  </a:cubicBezTo>
                  <a:cubicBezTo>
                    <a:pt x="3117657" y="19713"/>
                    <a:pt x="3279683" y="173205"/>
                    <a:pt x="3278459" y="401444"/>
                  </a:cubicBezTo>
                  <a:lnTo>
                    <a:pt x="3278458" y="401444"/>
                  </a:lnTo>
                  <a:cubicBezTo>
                    <a:pt x="3238976" y="648675"/>
                    <a:pt x="3076775" y="776548"/>
                    <a:pt x="2877014" y="802888"/>
                  </a:cubicBezTo>
                  <a:cubicBezTo>
                    <a:pt x="2737890" y="802102"/>
                    <a:pt x="2515903" y="826951"/>
                    <a:pt x="2208610" y="802888"/>
                  </a:cubicBezTo>
                  <a:cubicBezTo>
                    <a:pt x="1901317" y="778825"/>
                    <a:pt x="1839112" y="814102"/>
                    <a:pt x="1589718" y="802887"/>
                  </a:cubicBezTo>
                  <a:cubicBezTo>
                    <a:pt x="1340324" y="791672"/>
                    <a:pt x="1226217" y="791403"/>
                    <a:pt x="1020337" y="802887"/>
                  </a:cubicBezTo>
                  <a:cubicBezTo>
                    <a:pt x="814457" y="814371"/>
                    <a:pt x="617009" y="787015"/>
                    <a:pt x="401444" y="802887"/>
                  </a:cubicBezTo>
                  <a:cubicBezTo>
                    <a:pt x="149936" y="836765"/>
                    <a:pt x="-17629" y="611601"/>
                    <a:pt x="0" y="401443"/>
                  </a:cubicBezTo>
                  <a:lnTo>
                    <a:pt x="0" y="401444"/>
                  </a:lnTo>
                  <a:close/>
                </a:path>
                <a:path w="3278458" h="802887" stroke="0" extrusionOk="0">
                  <a:moveTo>
                    <a:pt x="0" y="401444"/>
                  </a:moveTo>
                  <a:cubicBezTo>
                    <a:pt x="-27009" y="175396"/>
                    <a:pt x="206113" y="-17549"/>
                    <a:pt x="401444" y="0"/>
                  </a:cubicBezTo>
                  <a:cubicBezTo>
                    <a:pt x="630816" y="-19994"/>
                    <a:pt x="732006" y="26281"/>
                    <a:pt x="946070" y="0"/>
                  </a:cubicBezTo>
                  <a:cubicBezTo>
                    <a:pt x="1160134" y="-26281"/>
                    <a:pt x="1325398" y="19512"/>
                    <a:pt x="1515451" y="0"/>
                  </a:cubicBezTo>
                  <a:cubicBezTo>
                    <a:pt x="1705504" y="-19512"/>
                    <a:pt x="1870555" y="-13624"/>
                    <a:pt x="2183855" y="0"/>
                  </a:cubicBezTo>
                  <a:cubicBezTo>
                    <a:pt x="2497155" y="13624"/>
                    <a:pt x="2710226" y="-13990"/>
                    <a:pt x="2877015" y="0"/>
                  </a:cubicBezTo>
                  <a:cubicBezTo>
                    <a:pt x="3078028" y="14949"/>
                    <a:pt x="3305013" y="223824"/>
                    <a:pt x="3278459" y="401444"/>
                  </a:cubicBezTo>
                  <a:lnTo>
                    <a:pt x="3278458" y="401444"/>
                  </a:lnTo>
                  <a:cubicBezTo>
                    <a:pt x="3251340" y="610530"/>
                    <a:pt x="3093197" y="761242"/>
                    <a:pt x="2877014" y="802888"/>
                  </a:cubicBezTo>
                  <a:cubicBezTo>
                    <a:pt x="2698796" y="831655"/>
                    <a:pt x="2536844" y="802068"/>
                    <a:pt x="2258122" y="802888"/>
                  </a:cubicBezTo>
                  <a:cubicBezTo>
                    <a:pt x="1979400" y="803708"/>
                    <a:pt x="1972562" y="789708"/>
                    <a:pt x="1713496" y="802888"/>
                  </a:cubicBezTo>
                  <a:cubicBezTo>
                    <a:pt x="1454430" y="816067"/>
                    <a:pt x="1371144" y="824619"/>
                    <a:pt x="1119359" y="802887"/>
                  </a:cubicBezTo>
                  <a:cubicBezTo>
                    <a:pt x="867574" y="781155"/>
                    <a:pt x="608910" y="774305"/>
                    <a:pt x="401444" y="802887"/>
                  </a:cubicBezTo>
                  <a:cubicBezTo>
                    <a:pt x="178438" y="781421"/>
                    <a:pt x="10789" y="590357"/>
                    <a:pt x="0" y="401443"/>
                  </a:cubicBezTo>
                  <a:lnTo>
                    <a:pt x="0" y="401444"/>
                  </a:lnTo>
                  <a:close/>
                </a:path>
              </a:pathLst>
            </a:custGeom>
            <a:solidFill>
              <a:schemeClr val="bg1"/>
            </a:solidFill>
            <a:ln w="28575">
              <a:solidFill>
                <a:srgbClr val="FF4780"/>
              </a:solidFill>
              <a:extLst>
                <a:ext uri="{C807C97D-BFC1-408E-A445-0C87EB9F89A2}">
                  <ask:lineSketchStyleProps xmlns:ask="http://schemas.microsoft.com/office/drawing/2018/sketchyshapes" sd="3851483820">
                    <a:prstGeom prst="roundRect">
                      <a:avLst>
                        <a:gd name="adj" fmla="val 50000"/>
                      </a:avLst>
                    </a:prstGeom>
                    <ask:type>
                      <ask:lineSketchFreehand/>
                    </ask:type>
                  </ask:lineSketchStyleProps>
                </a:ext>
              </a:extLst>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     Ruột già</a:t>
              </a:r>
            </a:p>
          </p:txBody>
        </p:sp>
        <p:pic>
          <p:nvPicPr>
            <p:cNvPr id="30" name="Picture 20" descr="Free vector human internal organ with intestine">
              <a:extLst>
                <a:ext uri="{FF2B5EF4-FFF2-40B4-BE49-F238E27FC236}">
                  <a16:creationId xmlns:a16="http://schemas.microsoft.com/office/drawing/2014/main" id="{8285E561-8447-4C67-8083-BC867FDD383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t="19253"/>
            <a:stretch/>
          </p:blipFill>
          <p:spPr bwMode="auto">
            <a:xfrm>
              <a:off x="6104872" y="4504844"/>
              <a:ext cx="2373797" cy="1916775"/>
            </a:xfrm>
            <a:custGeom>
              <a:avLst/>
              <a:gdLst>
                <a:gd name="connsiteX0" fmla="*/ 0 w 2373797"/>
                <a:gd name="connsiteY0" fmla="*/ 0 h 1916775"/>
                <a:gd name="connsiteX1" fmla="*/ 569711 w 2373797"/>
                <a:gd name="connsiteY1" fmla="*/ 0 h 1916775"/>
                <a:gd name="connsiteX2" fmla="*/ 1210636 w 2373797"/>
                <a:gd name="connsiteY2" fmla="*/ 0 h 1916775"/>
                <a:gd name="connsiteX3" fmla="*/ 1756610 w 2373797"/>
                <a:gd name="connsiteY3" fmla="*/ 0 h 1916775"/>
                <a:gd name="connsiteX4" fmla="*/ 2373797 w 2373797"/>
                <a:gd name="connsiteY4" fmla="*/ 0 h 1916775"/>
                <a:gd name="connsiteX5" fmla="*/ 2373797 w 2373797"/>
                <a:gd name="connsiteY5" fmla="*/ 677261 h 1916775"/>
                <a:gd name="connsiteX6" fmla="*/ 2373797 w 2373797"/>
                <a:gd name="connsiteY6" fmla="*/ 1316186 h 1916775"/>
                <a:gd name="connsiteX7" fmla="*/ 2373797 w 2373797"/>
                <a:gd name="connsiteY7" fmla="*/ 1916775 h 1916775"/>
                <a:gd name="connsiteX8" fmla="*/ 1780348 w 2373797"/>
                <a:gd name="connsiteY8" fmla="*/ 1916775 h 1916775"/>
                <a:gd name="connsiteX9" fmla="*/ 1186899 w 2373797"/>
                <a:gd name="connsiteY9" fmla="*/ 1916775 h 1916775"/>
                <a:gd name="connsiteX10" fmla="*/ 640925 w 2373797"/>
                <a:gd name="connsiteY10" fmla="*/ 1916775 h 1916775"/>
                <a:gd name="connsiteX11" fmla="*/ 0 w 2373797"/>
                <a:gd name="connsiteY11" fmla="*/ 1916775 h 1916775"/>
                <a:gd name="connsiteX12" fmla="*/ 0 w 2373797"/>
                <a:gd name="connsiteY12" fmla="*/ 1277850 h 1916775"/>
                <a:gd name="connsiteX13" fmla="*/ 0 w 2373797"/>
                <a:gd name="connsiteY13" fmla="*/ 619757 h 1916775"/>
                <a:gd name="connsiteX14" fmla="*/ 0 w 2373797"/>
                <a:gd name="connsiteY14" fmla="*/ 0 h 191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73797" h="1916775" extrusionOk="0">
                  <a:moveTo>
                    <a:pt x="0" y="0"/>
                  </a:moveTo>
                  <a:cubicBezTo>
                    <a:pt x="182179" y="20890"/>
                    <a:pt x="401578" y="-13036"/>
                    <a:pt x="569711" y="0"/>
                  </a:cubicBezTo>
                  <a:cubicBezTo>
                    <a:pt x="737844" y="13036"/>
                    <a:pt x="1017488" y="20499"/>
                    <a:pt x="1210636" y="0"/>
                  </a:cubicBezTo>
                  <a:cubicBezTo>
                    <a:pt x="1403785" y="-20499"/>
                    <a:pt x="1594364" y="19444"/>
                    <a:pt x="1756610" y="0"/>
                  </a:cubicBezTo>
                  <a:cubicBezTo>
                    <a:pt x="1918856" y="-19444"/>
                    <a:pt x="2185488" y="29691"/>
                    <a:pt x="2373797" y="0"/>
                  </a:cubicBezTo>
                  <a:cubicBezTo>
                    <a:pt x="2380448" y="287975"/>
                    <a:pt x="2356885" y="520127"/>
                    <a:pt x="2373797" y="677261"/>
                  </a:cubicBezTo>
                  <a:cubicBezTo>
                    <a:pt x="2390709" y="834395"/>
                    <a:pt x="2403831" y="1136092"/>
                    <a:pt x="2373797" y="1316186"/>
                  </a:cubicBezTo>
                  <a:cubicBezTo>
                    <a:pt x="2343763" y="1496281"/>
                    <a:pt x="2359474" y="1736120"/>
                    <a:pt x="2373797" y="1916775"/>
                  </a:cubicBezTo>
                  <a:cubicBezTo>
                    <a:pt x="2193714" y="1933546"/>
                    <a:pt x="2052098" y="1940546"/>
                    <a:pt x="1780348" y="1916775"/>
                  </a:cubicBezTo>
                  <a:cubicBezTo>
                    <a:pt x="1508598" y="1893004"/>
                    <a:pt x="1397886" y="1926211"/>
                    <a:pt x="1186899" y="1916775"/>
                  </a:cubicBezTo>
                  <a:cubicBezTo>
                    <a:pt x="975912" y="1907339"/>
                    <a:pt x="807827" y="1910511"/>
                    <a:pt x="640925" y="1916775"/>
                  </a:cubicBezTo>
                  <a:cubicBezTo>
                    <a:pt x="474023" y="1923039"/>
                    <a:pt x="249339" y="1895065"/>
                    <a:pt x="0" y="1916775"/>
                  </a:cubicBezTo>
                  <a:cubicBezTo>
                    <a:pt x="10271" y="1627663"/>
                    <a:pt x="-25035" y="1485608"/>
                    <a:pt x="0" y="1277850"/>
                  </a:cubicBezTo>
                  <a:cubicBezTo>
                    <a:pt x="25035" y="1070093"/>
                    <a:pt x="-11558" y="755735"/>
                    <a:pt x="0" y="619757"/>
                  </a:cubicBezTo>
                  <a:cubicBezTo>
                    <a:pt x="11558" y="483779"/>
                    <a:pt x="21710" y="235812"/>
                    <a:pt x="0" y="0"/>
                  </a:cubicBezTo>
                  <a:close/>
                </a:path>
              </a:pathLst>
            </a:custGeom>
            <a:noFill/>
            <a:ln w="28575">
              <a:noFill/>
              <a:extLst>
                <a:ext uri="{C807C97D-BFC1-408E-A445-0C87EB9F89A2}">
                  <ask:lineSketchStyleProps xmlns:ask="http://schemas.microsoft.com/office/drawing/2018/sketchyshapes" sd="683069657">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cxnSp>
          <p:nvCxnSpPr>
            <p:cNvPr id="31" name="Straight Arrow Connector 30">
              <a:extLst>
                <a:ext uri="{FF2B5EF4-FFF2-40B4-BE49-F238E27FC236}">
                  <a16:creationId xmlns:a16="http://schemas.microsoft.com/office/drawing/2014/main" id="{5C3F706B-CB72-408F-BB58-56E67498D8CA}"/>
                </a:ext>
              </a:extLst>
            </p:cNvPr>
            <p:cNvCxnSpPr>
              <a:cxnSpLocks/>
              <a:stCxn id="30" idx="1"/>
            </p:cNvCxnSpPr>
            <p:nvPr/>
          </p:nvCxnSpPr>
          <p:spPr>
            <a:xfrm flipV="1">
              <a:off x="6104872" y="5368427"/>
              <a:ext cx="704128" cy="948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grpSp>
        <p:nvGrpSpPr>
          <p:cNvPr id="32" name="Group 31">
            <a:extLst>
              <a:ext uri="{FF2B5EF4-FFF2-40B4-BE49-F238E27FC236}">
                <a16:creationId xmlns:a16="http://schemas.microsoft.com/office/drawing/2014/main" id="{068A0C78-9BD2-4718-9C03-89A6D36FC317}"/>
              </a:ext>
            </a:extLst>
          </p:cNvPr>
          <p:cNvGrpSpPr/>
          <p:nvPr/>
        </p:nvGrpSpPr>
        <p:grpSpPr>
          <a:xfrm>
            <a:off x="181464" y="1561388"/>
            <a:ext cx="3529637" cy="1284204"/>
            <a:chOff x="1411075" y="3767532"/>
            <a:chExt cx="3814068" cy="1284204"/>
          </a:xfrm>
        </p:grpSpPr>
        <p:sp>
          <p:nvSpPr>
            <p:cNvPr id="33" name="Rectangle: Rounded Corners 32">
              <a:extLst>
                <a:ext uri="{FF2B5EF4-FFF2-40B4-BE49-F238E27FC236}">
                  <a16:creationId xmlns:a16="http://schemas.microsoft.com/office/drawing/2014/main" id="{0E455300-2D8E-4759-8CAD-EF78E29F8365}"/>
                </a:ext>
              </a:extLst>
            </p:cNvPr>
            <p:cNvSpPr/>
            <p:nvPr/>
          </p:nvSpPr>
          <p:spPr>
            <a:xfrm>
              <a:off x="1411075" y="4221871"/>
              <a:ext cx="3369930" cy="782121"/>
            </a:xfrm>
            <a:custGeom>
              <a:avLst/>
              <a:gdLst>
                <a:gd name="connsiteX0" fmla="*/ 0 w 3369930"/>
                <a:gd name="connsiteY0" fmla="*/ 391061 h 782121"/>
                <a:gd name="connsiteX1" fmla="*/ 391061 w 3369930"/>
                <a:gd name="connsiteY1" fmla="*/ 0 h 782121"/>
                <a:gd name="connsiteX2" fmla="*/ 1038013 w 3369930"/>
                <a:gd name="connsiteY2" fmla="*/ 0 h 782121"/>
                <a:gd name="connsiteX3" fmla="*/ 1607331 w 3369930"/>
                <a:gd name="connsiteY3" fmla="*/ 0 h 782121"/>
                <a:gd name="connsiteX4" fmla="*/ 2254283 w 3369930"/>
                <a:gd name="connsiteY4" fmla="*/ 0 h 782121"/>
                <a:gd name="connsiteX5" fmla="*/ 2978870 w 3369930"/>
                <a:gd name="connsiteY5" fmla="*/ 0 h 782121"/>
                <a:gd name="connsiteX6" fmla="*/ 3369931 w 3369930"/>
                <a:gd name="connsiteY6" fmla="*/ 391061 h 782121"/>
                <a:gd name="connsiteX7" fmla="*/ 3369930 w 3369930"/>
                <a:gd name="connsiteY7" fmla="*/ 391061 h 782121"/>
                <a:gd name="connsiteX8" fmla="*/ 2978869 w 3369930"/>
                <a:gd name="connsiteY8" fmla="*/ 782122 h 782121"/>
                <a:gd name="connsiteX9" fmla="*/ 2306039 w 3369930"/>
                <a:gd name="connsiteY9" fmla="*/ 782122 h 782121"/>
                <a:gd name="connsiteX10" fmla="*/ 1607331 w 3369930"/>
                <a:gd name="connsiteY10" fmla="*/ 782121 h 782121"/>
                <a:gd name="connsiteX11" fmla="*/ 391061 w 3369930"/>
                <a:gd name="connsiteY11" fmla="*/ 782121 h 782121"/>
                <a:gd name="connsiteX12" fmla="*/ 0 w 3369930"/>
                <a:gd name="connsiteY12" fmla="*/ 391060 h 782121"/>
                <a:gd name="connsiteX13" fmla="*/ 0 w 3369930"/>
                <a:gd name="connsiteY13" fmla="*/ 391061 h 78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69930" h="782121" fill="none" extrusionOk="0">
                  <a:moveTo>
                    <a:pt x="0" y="391061"/>
                  </a:moveTo>
                  <a:cubicBezTo>
                    <a:pt x="14627" y="209066"/>
                    <a:pt x="205134" y="-41920"/>
                    <a:pt x="391061" y="0"/>
                  </a:cubicBezTo>
                  <a:cubicBezTo>
                    <a:pt x="714001" y="-27872"/>
                    <a:pt x="872515" y="2631"/>
                    <a:pt x="1038013" y="0"/>
                  </a:cubicBezTo>
                  <a:cubicBezTo>
                    <a:pt x="1203511" y="-2631"/>
                    <a:pt x="1452318" y="2407"/>
                    <a:pt x="1607331" y="0"/>
                  </a:cubicBezTo>
                  <a:cubicBezTo>
                    <a:pt x="1762344" y="-2407"/>
                    <a:pt x="2061042" y="-2386"/>
                    <a:pt x="2254283" y="0"/>
                  </a:cubicBezTo>
                  <a:cubicBezTo>
                    <a:pt x="2447524" y="2386"/>
                    <a:pt x="2780333" y="-17453"/>
                    <a:pt x="2978870" y="0"/>
                  </a:cubicBezTo>
                  <a:cubicBezTo>
                    <a:pt x="3192521" y="-8889"/>
                    <a:pt x="3344220" y="204418"/>
                    <a:pt x="3369931" y="391061"/>
                  </a:cubicBezTo>
                  <a:lnTo>
                    <a:pt x="3369930" y="391061"/>
                  </a:lnTo>
                  <a:cubicBezTo>
                    <a:pt x="3349486" y="633017"/>
                    <a:pt x="3228047" y="813158"/>
                    <a:pt x="2978869" y="782122"/>
                  </a:cubicBezTo>
                  <a:cubicBezTo>
                    <a:pt x="2762973" y="807937"/>
                    <a:pt x="2593938" y="776181"/>
                    <a:pt x="2306039" y="782122"/>
                  </a:cubicBezTo>
                  <a:cubicBezTo>
                    <a:pt x="2018140" y="788063"/>
                    <a:pt x="1895806" y="769486"/>
                    <a:pt x="1607331" y="782121"/>
                  </a:cubicBezTo>
                  <a:cubicBezTo>
                    <a:pt x="1318856" y="794756"/>
                    <a:pt x="730576" y="807684"/>
                    <a:pt x="391061" y="782121"/>
                  </a:cubicBezTo>
                  <a:cubicBezTo>
                    <a:pt x="222029" y="789297"/>
                    <a:pt x="-4781" y="567472"/>
                    <a:pt x="0" y="391060"/>
                  </a:cubicBezTo>
                  <a:lnTo>
                    <a:pt x="0" y="391061"/>
                  </a:lnTo>
                  <a:close/>
                </a:path>
                <a:path w="3369930" h="782121" stroke="0" extrusionOk="0">
                  <a:moveTo>
                    <a:pt x="0" y="391061"/>
                  </a:moveTo>
                  <a:cubicBezTo>
                    <a:pt x="-21351" y="132903"/>
                    <a:pt x="163092" y="-49359"/>
                    <a:pt x="391061" y="0"/>
                  </a:cubicBezTo>
                  <a:cubicBezTo>
                    <a:pt x="568181" y="-18485"/>
                    <a:pt x="855668" y="18955"/>
                    <a:pt x="1038013" y="0"/>
                  </a:cubicBezTo>
                  <a:cubicBezTo>
                    <a:pt x="1220358" y="-18955"/>
                    <a:pt x="1424879" y="5624"/>
                    <a:pt x="1607331" y="0"/>
                  </a:cubicBezTo>
                  <a:cubicBezTo>
                    <a:pt x="1789783" y="-5624"/>
                    <a:pt x="2057817" y="2282"/>
                    <a:pt x="2228405" y="0"/>
                  </a:cubicBezTo>
                  <a:cubicBezTo>
                    <a:pt x="2398993" y="-2282"/>
                    <a:pt x="2662696" y="-36174"/>
                    <a:pt x="2978870" y="0"/>
                  </a:cubicBezTo>
                  <a:cubicBezTo>
                    <a:pt x="3224793" y="29679"/>
                    <a:pt x="3402224" y="187086"/>
                    <a:pt x="3369931" y="391061"/>
                  </a:cubicBezTo>
                  <a:lnTo>
                    <a:pt x="3369930" y="391061"/>
                  </a:lnTo>
                  <a:cubicBezTo>
                    <a:pt x="3402860" y="648806"/>
                    <a:pt x="3185126" y="779243"/>
                    <a:pt x="2978869" y="782122"/>
                  </a:cubicBezTo>
                  <a:cubicBezTo>
                    <a:pt x="2809747" y="761569"/>
                    <a:pt x="2445194" y="754352"/>
                    <a:pt x="2280161" y="782122"/>
                  </a:cubicBezTo>
                  <a:cubicBezTo>
                    <a:pt x="2115128" y="809892"/>
                    <a:pt x="1861062" y="811050"/>
                    <a:pt x="1581453" y="782121"/>
                  </a:cubicBezTo>
                  <a:cubicBezTo>
                    <a:pt x="1301844" y="753193"/>
                    <a:pt x="1174156" y="788535"/>
                    <a:pt x="1012135" y="782121"/>
                  </a:cubicBezTo>
                  <a:cubicBezTo>
                    <a:pt x="850114" y="775707"/>
                    <a:pt x="590324" y="752494"/>
                    <a:pt x="391061" y="782121"/>
                  </a:cubicBezTo>
                  <a:cubicBezTo>
                    <a:pt x="201753" y="737985"/>
                    <a:pt x="-23594" y="601773"/>
                    <a:pt x="0" y="391060"/>
                  </a:cubicBezTo>
                  <a:lnTo>
                    <a:pt x="0" y="391061"/>
                  </a:lnTo>
                  <a:close/>
                </a:path>
              </a:pathLst>
            </a:custGeom>
            <a:solidFill>
              <a:srgbClr val="FFFFFF"/>
            </a:solidFill>
            <a:ln w="28575">
              <a:solidFill>
                <a:srgbClr val="7030A0"/>
              </a:solidFill>
              <a:extLst>
                <a:ext uri="{C807C97D-BFC1-408E-A445-0C87EB9F89A2}">
                  <ask:lineSketchStyleProps xmlns:ask="http://schemas.microsoft.com/office/drawing/2018/sketchyshapes" sd="212148360">
                    <a:prstGeom prst="roundRect">
                      <a:avLst>
                        <a:gd name="adj" fmla="val 50000"/>
                      </a:avLst>
                    </a:prstGeom>
                    <ask:type>
                      <ask:lineSketchFreehand/>
                    </ask:type>
                  </ask:lineSketchStyleProps>
                </a:ext>
              </a:extLst>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rPr>
                <a:t>Miệng</a:t>
              </a:r>
            </a:p>
          </p:txBody>
        </p:sp>
        <p:pic>
          <p:nvPicPr>
            <p:cNvPr id="34" name="Picture 2" descr="Mouth Clipart Images | Free Download | PNG Transparent Background - Pngtree">
              <a:extLst>
                <a:ext uri="{FF2B5EF4-FFF2-40B4-BE49-F238E27FC236}">
                  <a16:creationId xmlns:a16="http://schemas.microsoft.com/office/drawing/2014/main" id="{CA17A4D4-CB15-4A9A-9CD4-D26E0E3E0272}"/>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1667" l="3056" r="94444">
                          <a14:foregroundMark x1="28889" y1="34444" x2="76389" y2="38333"/>
                          <a14:foregroundMark x1="3333" y1="41944" x2="8611" y2="44722"/>
                          <a14:foregroundMark x1="39722" y1="38889" x2="62222" y2="46389"/>
                          <a14:foregroundMark x1="11667" y1="52778" x2="53333" y2="71389"/>
                          <a14:foregroundMark x1="53333" y1="71389" x2="75556" y2="65556"/>
                          <a14:foregroundMark x1="75556" y1="65556" x2="88333" y2="50833"/>
                          <a14:foregroundMark x1="88333" y1="50833" x2="90833" y2="42222"/>
                          <a14:foregroundMark x1="92778" y1="44444" x2="94722" y2="47222"/>
                          <a14:foregroundMark x1="31389" y1="37500" x2="49722" y2="44167"/>
                          <a14:foregroundMark x1="33611" y1="74444" x2="51667" y2="80000"/>
                          <a14:foregroundMark x1="57500" y1="68056" x2="58611" y2="83056"/>
                          <a14:foregroundMark x1="44722" y1="70000" x2="49722" y2="83611"/>
                          <a14:foregroundMark x1="55833" y1="69722" x2="59167" y2="83333"/>
                          <a14:foregroundMark x1="78333" y1="70000" x2="77500" y2="77222"/>
                          <a14:foregroundMark x1="74444" y1="64722" x2="69444" y2="80556"/>
                          <a14:foregroundMark x1="46667" y1="77222" x2="46944" y2="82222"/>
                          <a14:foregroundMark x1="52778" y1="76944" x2="54722" y2="82222"/>
                          <a14:foregroundMark x1="52500" y1="77500" x2="56111" y2="91667"/>
                          <a14:foregroundMark x1="54444" y1="73333" x2="57778" y2="86389"/>
                        </a14:backgroundRemoval>
                      </a14:imgEffect>
                    </a14:imgLayer>
                  </a14:imgProps>
                </a:ext>
                <a:ext uri="{28A0092B-C50C-407E-A947-70E740481C1C}">
                  <a14:useLocalDpi xmlns:a14="http://schemas.microsoft.com/office/drawing/2010/main" val="0"/>
                </a:ext>
              </a:extLst>
            </a:blip>
            <a:srcRect/>
            <a:stretch>
              <a:fillRect/>
            </a:stretch>
          </p:blipFill>
          <p:spPr bwMode="auto">
            <a:xfrm>
              <a:off x="3940939" y="3767532"/>
              <a:ext cx="1284204" cy="128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E1F4772C-9750-436C-8EF8-5146690D21C5}"/>
              </a:ext>
            </a:extLst>
          </p:cNvPr>
          <p:cNvGrpSpPr/>
          <p:nvPr/>
        </p:nvGrpSpPr>
        <p:grpSpPr>
          <a:xfrm>
            <a:off x="8451089" y="1298545"/>
            <a:ext cx="3601690" cy="1365355"/>
            <a:chOff x="1971994" y="4970700"/>
            <a:chExt cx="3889202" cy="1365355"/>
          </a:xfrm>
        </p:grpSpPr>
        <p:sp>
          <p:nvSpPr>
            <p:cNvPr id="36" name="Rectangle: Rounded Corners 35">
              <a:extLst>
                <a:ext uri="{FF2B5EF4-FFF2-40B4-BE49-F238E27FC236}">
                  <a16:creationId xmlns:a16="http://schemas.microsoft.com/office/drawing/2014/main" id="{41E12CC3-34AD-4216-BF26-E1002A62D6DC}"/>
                </a:ext>
              </a:extLst>
            </p:cNvPr>
            <p:cNvSpPr/>
            <p:nvPr/>
          </p:nvSpPr>
          <p:spPr>
            <a:xfrm>
              <a:off x="1971994" y="5353930"/>
              <a:ext cx="3501792" cy="854032"/>
            </a:xfrm>
            <a:custGeom>
              <a:avLst/>
              <a:gdLst>
                <a:gd name="connsiteX0" fmla="*/ 0 w 3501792"/>
                <a:gd name="connsiteY0" fmla="*/ 427016 h 854032"/>
                <a:gd name="connsiteX1" fmla="*/ 427016 w 3501792"/>
                <a:gd name="connsiteY1" fmla="*/ 0 h 854032"/>
                <a:gd name="connsiteX2" fmla="*/ 1009523 w 3501792"/>
                <a:gd name="connsiteY2" fmla="*/ 0 h 854032"/>
                <a:gd name="connsiteX3" fmla="*/ 1644986 w 3501792"/>
                <a:gd name="connsiteY3" fmla="*/ 0 h 854032"/>
                <a:gd name="connsiteX4" fmla="*/ 2306926 w 3501792"/>
                <a:gd name="connsiteY4" fmla="*/ 0 h 854032"/>
                <a:gd name="connsiteX5" fmla="*/ 3074776 w 3501792"/>
                <a:gd name="connsiteY5" fmla="*/ 0 h 854032"/>
                <a:gd name="connsiteX6" fmla="*/ 3501792 w 3501792"/>
                <a:gd name="connsiteY6" fmla="*/ 427016 h 854032"/>
                <a:gd name="connsiteX7" fmla="*/ 3501792 w 3501792"/>
                <a:gd name="connsiteY7" fmla="*/ 427016 h 854032"/>
                <a:gd name="connsiteX8" fmla="*/ 3074776 w 3501792"/>
                <a:gd name="connsiteY8" fmla="*/ 854032 h 854032"/>
                <a:gd name="connsiteX9" fmla="*/ 2386358 w 3501792"/>
                <a:gd name="connsiteY9" fmla="*/ 854032 h 854032"/>
                <a:gd name="connsiteX10" fmla="*/ 1777374 w 3501792"/>
                <a:gd name="connsiteY10" fmla="*/ 854032 h 854032"/>
                <a:gd name="connsiteX11" fmla="*/ 1141911 w 3501792"/>
                <a:gd name="connsiteY11" fmla="*/ 854032 h 854032"/>
                <a:gd name="connsiteX12" fmla="*/ 427016 w 3501792"/>
                <a:gd name="connsiteY12" fmla="*/ 854032 h 854032"/>
                <a:gd name="connsiteX13" fmla="*/ 0 w 3501792"/>
                <a:gd name="connsiteY13" fmla="*/ 427016 h 85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1792" h="854032" fill="none" extrusionOk="0">
                  <a:moveTo>
                    <a:pt x="0" y="427016"/>
                  </a:moveTo>
                  <a:cubicBezTo>
                    <a:pt x="13448" y="236697"/>
                    <a:pt x="174296" y="52199"/>
                    <a:pt x="427016" y="0"/>
                  </a:cubicBezTo>
                  <a:cubicBezTo>
                    <a:pt x="596222" y="6381"/>
                    <a:pt x="875995" y="10040"/>
                    <a:pt x="1009523" y="0"/>
                  </a:cubicBezTo>
                  <a:cubicBezTo>
                    <a:pt x="1143051" y="-10040"/>
                    <a:pt x="1408343" y="-17209"/>
                    <a:pt x="1644986" y="0"/>
                  </a:cubicBezTo>
                  <a:cubicBezTo>
                    <a:pt x="1881629" y="17209"/>
                    <a:pt x="2119687" y="-14382"/>
                    <a:pt x="2306926" y="0"/>
                  </a:cubicBezTo>
                  <a:cubicBezTo>
                    <a:pt x="2494165" y="14382"/>
                    <a:pt x="2909547" y="13913"/>
                    <a:pt x="3074776" y="0"/>
                  </a:cubicBezTo>
                  <a:cubicBezTo>
                    <a:pt x="3319414" y="4219"/>
                    <a:pt x="3518072" y="149240"/>
                    <a:pt x="3501792" y="427016"/>
                  </a:cubicBezTo>
                  <a:lnTo>
                    <a:pt x="3501792" y="427016"/>
                  </a:lnTo>
                  <a:cubicBezTo>
                    <a:pt x="3501738" y="622989"/>
                    <a:pt x="3364936" y="846564"/>
                    <a:pt x="3074776" y="854032"/>
                  </a:cubicBezTo>
                  <a:cubicBezTo>
                    <a:pt x="2829579" y="852001"/>
                    <a:pt x="2579518" y="879703"/>
                    <a:pt x="2386358" y="854032"/>
                  </a:cubicBezTo>
                  <a:cubicBezTo>
                    <a:pt x="2193198" y="828361"/>
                    <a:pt x="1913826" y="882475"/>
                    <a:pt x="1777374" y="854032"/>
                  </a:cubicBezTo>
                  <a:cubicBezTo>
                    <a:pt x="1640922" y="825589"/>
                    <a:pt x="1426635" y="856014"/>
                    <a:pt x="1141911" y="854032"/>
                  </a:cubicBezTo>
                  <a:cubicBezTo>
                    <a:pt x="857187" y="852050"/>
                    <a:pt x="747896" y="820018"/>
                    <a:pt x="427016" y="854032"/>
                  </a:cubicBezTo>
                  <a:cubicBezTo>
                    <a:pt x="180978" y="856925"/>
                    <a:pt x="-8972" y="644243"/>
                    <a:pt x="0" y="427016"/>
                  </a:cubicBezTo>
                  <a:close/>
                </a:path>
                <a:path w="3501792" h="854032" stroke="0" extrusionOk="0">
                  <a:moveTo>
                    <a:pt x="0" y="427016"/>
                  </a:moveTo>
                  <a:cubicBezTo>
                    <a:pt x="-37970" y="201738"/>
                    <a:pt x="190982" y="-57240"/>
                    <a:pt x="427016" y="0"/>
                  </a:cubicBezTo>
                  <a:cubicBezTo>
                    <a:pt x="560126" y="-23811"/>
                    <a:pt x="827623" y="25330"/>
                    <a:pt x="1036001" y="0"/>
                  </a:cubicBezTo>
                  <a:cubicBezTo>
                    <a:pt x="1244379" y="-25330"/>
                    <a:pt x="1342456" y="-26154"/>
                    <a:pt x="1644986" y="0"/>
                  </a:cubicBezTo>
                  <a:cubicBezTo>
                    <a:pt x="1947516" y="26154"/>
                    <a:pt x="2053870" y="6299"/>
                    <a:pt x="2333403" y="0"/>
                  </a:cubicBezTo>
                  <a:cubicBezTo>
                    <a:pt x="2612936" y="-6299"/>
                    <a:pt x="2728050" y="-30495"/>
                    <a:pt x="3074776" y="0"/>
                  </a:cubicBezTo>
                  <a:cubicBezTo>
                    <a:pt x="3298484" y="8608"/>
                    <a:pt x="3531382" y="182217"/>
                    <a:pt x="3501792" y="427016"/>
                  </a:cubicBezTo>
                  <a:lnTo>
                    <a:pt x="3501792" y="427016"/>
                  </a:lnTo>
                  <a:cubicBezTo>
                    <a:pt x="3510362" y="646317"/>
                    <a:pt x="3291269" y="823232"/>
                    <a:pt x="3074776" y="854032"/>
                  </a:cubicBezTo>
                  <a:cubicBezTo>
                    <a:pt x="2851889" y="878211"/>
                    <a:pt x="2743936" y="874658"/>
                    <a:pt x="2492269" y="854032"/>
                  </a:cubicBezTo>
                  <a:cubicBezTo>
                    <a:pt x="2240602" y="833406"/>
                    <a:pt x="2015299" y="875306"/>
                    <a:pt x="1856806" y="854032"/>
                  </a:cubicBezTo>
                  <a:cubicBezTo>
                    <a:pt x="1698313" y="832758"/>
                    <a:pt x="1561852" y="879177"/>
                    <a:pt x="1274299" y="854032"/>
                  </a:cubicBezTo>
                  <a:cubicBezTo>
                    <a:pt x="986746" y="828887"/>
                    <a:pt x="629606" y="882343"/>
                    <a:pt x="427016" y="854032"/>
                  </a:cubicBezTo>
                  <a:cubicBezTo>
                    <a:pt x="207483" y="856903"/>
                    <a:pt x="14827" y="684037"/>
                    <a:pt x="0" y="427016"/>
                  </a:cubicBezTo>
                  <a:close/>
                </a:path>
              </a:pathLst>
            </a:custGeom>
            <a:solidFill>
              <a:schemeClr val="bg1"/>
            </a:solidFill>
            <a:ln w="28575">
              <a:solidFill>
                <a:schemeClr val="accent6">
                  <a:lumMod val="75000"/>
                </a:schemeClr>
              </a:solidFill>
              <a:extLst>
                <a:ext uri="{C807C97D-BFC1-408E-A445-0C87EB9F89A2}">
                  <ask:lineSketchStyleProps xmlns:ask="http://schemas.microsoft.com/office/drawing/2018/sketchyshapes" sd="3949151369">
                    <a:prstGeom prst="roundRect">
                      <a:avLst>
                        <a:gd name="adj" fmla="val 50000"/>
                      </a:avLst>
                    </a:prstGeom>
                    <ask:type>
                      <ask:lineSketchFreehand/>
                    </ask:type>
                  </ask:lineSketchStyleProps>
                </a:ext>
              </a:extLst>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ysClr val="windowText" lastClr="000000"/>
                  </a:solidFill>
                </a:rPr>
                <a:t> Tuyến nước bọt</a:t>
              </a:r>
            </a:p>
          </p:txBody>
        </p:sp>
        <p:pic>
          <p:nvPicPr>
            <p:cNvPr id="37" name="Picture 4" descr="Salivary Gland Concept Stock Illustration - Download Image Now - Salivary  Gland, Internal Organ, Mouth - iStock">
              <a:extLst>
                <a:ext uri="{FF2B5EF4-FFF2-40B4-BE49-F238E27FC236}">
                  <a16:creationId xmlns:a16="http://schemas.microsoft.com/office/drawing/2014/main" id="{9C04C172-644A-47B1-B2A3-9F02B1527540}"/>
                </a:ext>
              </a:extLst>
            </p:cNvPr>
            <p:cNvPicPr>
              <a:picLocks noChangeAspect="1" noChangeArrowheads="1"/>
            </p:cNvPicPr>
            <p:nvPr/>
          </p:nvPicPr>
          <p:blipFill>
            <a:blip r:embed="rId16" cstate="hq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495841" y="4970700"/>
              <a:ext cx="1365355" cy="136535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9" name="Straight Connector 38">
            <a:extLst>
              <a:ext uri="{FF2B5EF4-FFF2-40B4-BE49-F238E27FC236}">
                <a16:creationId xmlns:a16="http://schemas.microsoft.com/office/drawing/2014/main" id="{79CACB43-547F-4516-90B5-89AB330AAA7F}"/>
              </a:ext>
            </a:extLst>
          </p:cNvPr>
          <p:cNvCxnSpPr/>
          <p:nvPr/>
        </p:nvCxnSpPr>
        <p:spPr>
          <a:xfrm>
            <a:off x="7948986" y="834848"/>
            <a:ext cx="0" cy="59467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FBDA682-8617-4AC0-932D-27C333CD2ECF}"/>
              </a:ext>
            </a:extLst>
          </p:cNvPr>
          <p:cNvSpPr txBox="1"/>
          <p:nvPr/>
        </p:nvSpPr>
        <p:spPr>
          <a:xfrm>
            <a:off x="2241950" y="865925"/>
            <a:ext cx="3118620" cy="646331"/>
          </a:xfrm>
          <a:prstGeom prst="rect">
            <a:avLst/>
          </a:prstGeom>
          <a:noFill/>
        </p:spPr>
        <p:txBody>
          <a:bodyPr wrap="square" rtlCol="0">
            <a:spAutoFit/>
          </a:bodyPr>
          <a:lstStyle/>
          <a:p>
            <a:r>
              <a:rPr lang="en-US" sz="3600" b="1" i="1" u="sng">
                <a:ln w="22225">
                  <a:solidFill>
                    <a:srgbClr val="0070C0"/>
                  </a:solidFill>
                  <a:prstDash val="solid"/>
                </a:ln>
                <a:solidFill>
                  <a:srgbClr val="00B0F0"/>
                </a:solidFill>
              </a:rPr>
              <a:t>Ống tiêu hóa</a:t>
            </a:r>
          </a:p>
        </p:txBody>
      </p:sp>
      <p:sp>
        <p:nvSpPr>
          <p:cNvPr id="41" name="TextBox 40">
            <a:extLst>
              <a:ext uri="{FF2B5EF4-FFF2-40B4-BE49-F238E27FC236}">
                <a16:creationId xmlns:a16="http://schemas.microsoft.com/office/drawing/2014/main" id="{7929E58A-7A61-490F-A87D-A0FFC4DA9BC0}"/>
              </a:ext>
            </a:extLst>
          </p:cNvPr>
          <p:cNvSpPr txBox="1"/>
          <p:nvPr/>
        </p:nvSpPr>
        <p:spPr>
          <a:xfrm>
            <a:off x="8654851" y="831879"/>
            <a:ext cx="3118620" cy="646331"/>
          </a:xfrm>
          <a:prstGeom prst="rect">
            <a:avLst/>
          </a:prstGeom>
          <a:noFill/>
        </p:spPr>
        <p:txBody>
          <a:bodyPr wrap="square" rtlCol="0">
            <a:spAutoFit/>
          </a:bodyPr>
          <a:lstStyle/>
          <a:p>
            <a:r>
              <a:rPr lang="en-US" sz="3600" b="1" i="1" u="sng">
                <a:ln w="22225">
                  <a:solidFill>
                    <a:schemeClr val="accent2">
                      <a:lumMod val="75000"/>
                    </a:schemeClr>
                  </a:solidFill>
                  <a:prstDash val="solid"/>
                </a:ln>
                <a:solidFill>
                  <a:srgbClr val="FFC000"/>
                </a:solidFill>
              </a:rPr>
              <a:t>Tuyến tiêu hóa</a:t>
            </a:r>
          </a:p>
        </p:txBody>
      </p:sp>
      <p:pic>
        <p:nvPicPr>
          <p:cNvPr id="44" name="Picture 43" descr="Application&#10;&#10;Description automatically generated with medium confidence">
            <a:extLst>
              <a:ext uri="{FF2B5EF4-FFF2-40B4-BE49-F238E27FC236}">
                <a16:creationId xmlns:a16="http://schemas.microsoft.com/office/drawing/2014/main" id="{21AF1936-8DBD-44B0-973E-BD03928FD0AB}"/>
              </a:ext>
            </a:extLst>
          </p:cNvPr>
          <p:cNvPicPr>
            <a:picLocks noChangeAspect="1"/>
          </p:cNvPicPr>
          <p:nvPr/>
        </p:nvPicPr>
        <p:blipFill rotWithShape="1">
          <a:blip r:embed="rId18" cstate="hqprint">
            <a:extLst>
              <a:ext uri="{BEBA8EAE-BF5A-486C-A8C5-ECC9F3942E4B}">
                <a14:imgProps xmlns:a14="http://schemas.microsoft.com/office/drawing/2010/main">
                  <a14:imgLayer r:embed="rId19">
                    <a14:imgEffect>
                      <a14:backgroundRemoval t="9216" b="45432" l="38518" r="61806">
                        <a14:foregroundMark x1="54097" y1="26839" x2="54097" y2="26839"/>
                        <a14:foregroundMark x1="53261" y1="27890" x2="53261" y2="33023"/>
                        <a14:foregroundMark x1="44690" y1="42158" x2="44690" y2="42158"/>
                        <a14:foregroundMark x1="45310" y1="41876" x2="53989" y2="41997"/>
                        <a14:foregroundMark x1="57412" y1="39854" x2="59380" y2="45109"/>
                        <a14:foregroundMark x1="61186" y1="25707" x2="61186" y2="25707"/>
                        <a14:foregroundMark x1="61806" y1="26192" x2="61806" y2="26192"/>
                        <a14:foregroundMark x1="52857" y1="9943" x2="52857" y2="9943"/>
                        <a14:foregroundMark x1="54070" y1="9256" x2="54070" y2="9256"/>
                        <a14:foregroundMark x1="46038" y1="41027" x2="46496" y2="44503"/>
                        <a14:foregroundMark x1="44340" y1="38925" x2="45418" y2="45432"/>
                        <a14:foregroundMark x1="57628" y1="45432" x2="57628" y2="45432"/>
                        <a14:foregroundMark x1="57790" y1="45432" x2="53774" y2="44503"/>
                      </a14:backgroundRemoval>
                    </a14:imgEffect>
                  </a14:imgLayer>
                </a14:imgProps>
              </a:ext>
              <a:ext uri="{28A0092B-C50C-407E-A947-70E740481C1C}">
                <a14:useLocalDpi xmlns:a14="http://schemas.microsoft.com/office/drawing/2010/main" val="0"/>
              </a:ext>
            </a:extLst>
          </a:blip>
          <a:srcRect l="35659" t="4806" r="35677" b="50132"/>
          <a:stretch/>
        </p:blipFill>
        <p:spPr>
          <a:xfrm>
            <a:off x="-283036" y="-151980"/>
            <a:ext cx="2113969" cy="2216247"/>
          </a:xfrm>
          <a:prstGeom prst="rect">
            <a:avLst/>
          </a:prstGeom>
        </p:spPr>
      </p:pic>
    </p:spTree>
    <p:extLst>
      <p:ext uri="{BB962C8B-B14F-4D97-AF65-F5344CB8AC3E}">
        <p14:creationId xmlns:p14="http://schemas.microsoft.com/office/powerpoint/2010/main" val="241734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500"/>
                                        <p:tgtEl>
                                          <p:spTgt spid="40"/>
                                        </p:tgtEl>
                                      </p:cBhvr>
                                    </p:animEffect>
                                  </p:childTnLst>
                                </p:cTn>
                              </p:par>
                            </p:childTnLst>
                          </p:cTn>
                        </p:par>
                        <p:par>
                          <p:cTn id="18" fill="hold">
                            <p:stCondLst>
                              <p:cond delay="500"/>
                            </p:stCondLst>
                            <p:childTnLst>
                              <p:par>
                                <p:cTn id="19" presetID="2" presetClass="entr" presetSubtype="4"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 presetClass="entr" presetSubtype="4" fill="hold" nodeType="after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ppt_x"/>
                                          </p:val>
                                        </p:tav>
                                        <p:tav tm="100000">
                                          <p:val>
                                            <p:strVal val="#ppt_x"/>
                                          </p:val>
                                        </p:tav>
                                      </p:tavLst>
                                    </p:anim>
                                    <p:anim calcmode="lin" valueType="num">
                                      <p:cBhvr additive="base">
                                        <p:cTn id="27" dur="500" fill="hold"/>
                                        <p:tgtEl>
                                          <p:spTgt spid="28"/>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4"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par>
                          <p:cTn id="33" fill="hold">
                            <p:stCondLst>
                              <p:cond delay="2000"/>
                            </p:stCondLst>
                            <p:childTnLst>
                              <p:par>
                                <p:cTn id="34" presetID="2" presetClass="entr" presetSubtype="4"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childTnLst>
                          </p:cTn>
                        </p:par>
                        <p:par>
                          <p:cTn id="38" fill="hold">
                            <p:stCondLst>
                              <p:cond delay="2500"/>
                            </p:stCondLst>
                            <p:childTnLst>
                              <p:par>
                                <p:cTn id="39" presetID="2" presetClass="entr" presetSubtype="4"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par>
                          <p:cTn id="43" fill="hold">
                            <p:stCondLst>
                              <p:cond delay="3000"/>
                            </p:stCondLst>
                            <p:childTnLst>
                              <p:par>
                                <p:cTn id="44" presetID="2" presetClass="entr" presetSubtype="4"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ppt_x"/>
                                          </p:val>
                                        </p:tav>
                                        <p:tav tm="100000">
                                          <p:val>
                                            <p:strVal val="#ppt_x"/>
                                          </p:val>
                                        </p:tav>
                                      </p:tavLst>
                                    </p:anim>
                                    <p:anim calcmode="lin" valueType="num">
                                      <p:cBhvr additive="base">
                                        <p:cTn id="4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wipe(down)">
                                      <p:cBhvr>
                                        <p:cTn id="52" dur="500"/>
                                        <p:tgtEl>
                                          <p:spTgt spid="41"/>
                                        </p:tgtEl>
                                      </p:cBhvr>
                                    </p:animEffect>
                                  </p:childTnLst>
                                </p:cTn>
                              </p:par>
                            </p:childTnLst>
                          </p:cTn>
                        </p:par>
                        <p:par>
                          <p:cTn id="53" fill="hold">
                            <p:stCondLst>
                              <p:cond delay="500"/>
                            </p:stCondLst>
                            <p:childTnLst>
                              <p:par>
                                <p:cTn id="54" presetID="2" presetClass="entr" presetSubtype="4" fill="hold" nodeType="afterEffect">
                                  <p:stCondLst>
                                    <p:cond delay="0"/>
                                  </p:stCondLst>
                                  <p:childTnLst>
                                    <p:set>
                                      <p:cBhvr>
                                        <p:cTn id="55" dur="1" fill="hold">
                                          <p:stCondLst>
                                            <p:cond delay="0"/>
                                          </p:stCondLst>
                                        </p:cTn>
                                        <p:tgtEl>
                                          <p:spTgt spid="35"/>
                                        </p:tgtEl>
                                        <p:attrNameLst>
                                          <p:attrName>style.visibility</p:attrName>
                                        </p:attrNameLst>
                                      </p:cBhvr>
                                      <p:to>
                                        <p:strVal val="visible"/>
                                      </p:to>
                                    </p:set>
                                    <p:anim calcmode="lin" valueType="num">
                                      <p:cBhvr additive="base">
                                        <p:cTn id="56" dur="500" fill="hold"/>
                                        <p:tgtEl>
                                          <p:spTgt spid="35"/>
                                        </p:tgtEl>
                                        <p:attrNameLst>
                                          <p:attrName>ppt_x</p:attrName>
                                        </p:attrNameLst>
                                      </p:cBhvr>
                                      <p:tavLst>
                                        <p:tav tm="0">
                                          <p:val>
                                            <p:strVal val="#ppt_x"/>
                                          </p:val>
                                        </p:tav>
                                        <p:tav tm="100000">
                                          <p:val>
                                            <p:strVal val="#ppt_x"/>
                                          </p:val>
                                        </p:tav>
                                      </p:tavLst>
                                    </p:anim>
                                    <p:anim calcmode="lin" valueType="num">
                                      <p:cBhvr additive="base">
                                        <p:cTn id="57" dur="500" fill="hold"/>
                                        <p:tgtEl>
                                          <p:spTgt spid="35"/>
                                        </p:tgtEl>
                                        <p:attrNameLst>
                                          <p:attrName>ppt_y</p:attrName>
                                        </p:attrNameLst>
                                      </p:cBhvr>
                                      <p:tavLst>
                                        <p:tav tm="0">
                                          <p:val>
                                            <p:strVal val="1+#ppt_h/2"/>
                                          </p:val>
                                        </p:tav>
                                        <p:tav tm="100000">
                                          <p:val>
                                            <p:strVal val="#ppt_y"/>
                                          </p:val>
                                        </p:tav>
                                      </p:tavLst>
                                    </p:anim>
                                  </p:childTnLst>
                                </p:cTn>
                              </p:par>
                            </p:childTnLst>
                          </p:cTn>
                        </p:par>
                        <p:par>
                          <p:cTn id="58" fill="hold">
                            <p:stCondLst>
                              <p:cond delay="1000"/>
                            </p:stCondLst>
                            <p:childTnLst>
                              <p:par>
                                <p:cTn id="59" presetID="2" presetClass="entr" presetSubtype="4" fill="hold" nodeType="after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par>
                          <p:cTn id="63" fill="hold">
                            <p:stCondLst>
                              <p:cond delay="1500"/>
                            </p:stCondLst>
                            <p:childTnLst>
                              <p:par>
                                <p:cTn id="64" presetID="2" presetClass="entr" presetSubtype="4" fill="hold" nodeType="afterEffect">
                                  <p:stCondLst>
                                    <p:cond delay="0"/>
                                  </p:stCondLst>
                                  <p:childTnLst>
                                    <p:set>
                                      <p:cBhvr>
                                        <p:cTn id="65" dur="1" fill="hold">
                                          <p:stCondLst>
                                            <p:cond delay="0"/>
                                          </p:stCondLst>
                                        </p:cTn>
                                        <p:tgtEl>
                                          <p:spTgt spid="3"/>
                                        </p:tgtEl>
                                        <p:attrNameLst>
                                          <p:attrName>style.visibility</p:attrName>
                                        </p:attrNameLst>
                                      </p:cBhvr>
                                      <p:to>
                                        <p:strVal val="visible"/>
                                      </p:to>
                                    </p:set>
                                    <p:anim calcmode="lin" valueType="num">
                                      <p:cBhvr additive="base">
                                        <p:cTn id="66" dur="500" fill="hold"/>
                                        <p:tgtEl>
                                          <p:spTgt spid="3"/>
                                        </p:tgtEl>
                                        <p:attrNameLst>
                                          <p:attrName>ppt_x</p:attrName>
                                        </p:attrNameLst>
                                      </p:cBhvr>
                                      <p:tavLst>
                                        <p:tav tm="0">
                                          <p:val>
                                            <p:strVal val="#ppt_x"/>
                                          </p:val>
                                        </p:tav>
                                        <p:tav tm="100000">
                                          <p:val>
                                            <p:strVal val="#ppt_x"/>
                                          </p:val>
                                        </p:tav>
                                      </p:tavLst>
                                    </p:anim>
                                    <p:anim calcmode="lin" valueType="num">
                                      <p:cBhvr additive="base">
                                        <p:cTn id="67" dur="500" fill="hold"/>
                                        <p:tgtEl>
                                          <p:spTgt spid="3"/>
                                        </p:tgtEl>
                                        <p:attrNameLst>
                                          <p:attrName>ppt_y</p:attrName>
                                        </p:attrNameLst>
                                      </p:cBhvr>
                                      <p:tavLst>
                                        <p:tav tm="0">
                                          <p:val>
                                            <p:strVal val="1+#ppt_h/2"/>
                                          </p:val>
                                        </p:tav>
                                        <p:tav tm="100000">
                                          <p:val>
                                            <p:strVal val="#ppt_y"/>
                                          </p:val>
                                        </p:tav>
                                      </p:tavLst>
                                    </p:anim>
                                  </p:childTnLst>
                                </p:cTn>
                              </p:par>
                            </p:childTnLst>
                          </p:cTn>
                        </p:par>
                        <p:par>
                          <p:cTn id="68" fill="hold">
                            <p:stCondLst>
                              <p:cond delay="2000"/>
                            </p:stCondLst>
                            <p:childTnLst>
                              <p:par>
                                <p:cTn id="69" presetID="2" presetClass="entr" presetSubtype="4"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500" fill="hold"/>
                                        <p:tgtEl>
                                          <p:spTgt spid="16"/>
                                        </p:tgtEl>
                                        <p:attrNameLst>
                                          <p:attrName>ppt_x</p:attrName>
                                        </p:attrNameLst>
                                      </p:cBhvr>
                                      <p:tavLst>
                                        <p:tav tm="0">
                                          <p:val>
                                            <p:strVal val="#ppt_x"/>
                                          </p:val>
                                        </p:tav>
                                        <p:tav tm="100000">
                                          <p:val>
                                            <p:strVal val="#ppt_x"/>
                                          </p:val>
                                        </p:tav>
                                      </p:tavLst>
                                    </p:anim>
                                    <p:anim calcmode="lin" valueType="num">
                                      <p:cBhvr additive="base">
                                        <p:cTn id="7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0" grpId="0"/>
      <p:bldP spid="4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7" name="Picture 56" descr="Calendar&#10;&#10;Description automatically generated">
            <a:extLst>
              <a:ext uri="{FF2B5EF4-FFF2-40B4-BE49-F238E27FC236}">
                <a16:creationId xmlns:a16="http://schemas.microsoft.com/office/drawing/2014/main" id="{3DFD8CC9-F3D6-4D10-BC89-640A33F17FC7}"/>
              </a:ext>
            </a:extLst>
          </p:cNvPr>
          <p:cNvPicPr>
            <a:picLocks noChangeAspect="1"/>
          </p:cNvPicPr>
          <p:nvPr/>
        </p:nvPicPr>
        <p:blipFill rotWithShape="1">
          <a:blip r:embed="rId2">
            <a:extLst>
              <a:ext uri="{28A0092B-C50C-407E-A947-70E740481C1C}">
                <a14:useLocalDpi xmlns:a14="http://schemas.microsoft.com/office/drawing/2010/main" val="0"/>
              </a:ext>
            </a:extLst>
          </a:blip>
          <a:srcRect l="29856" t="2811" r="31733" b="3357"/>
          <a:stretch/>
        </p:blipFill>
        <p:spPr>
          <a:xfrm>
            <a:off x="2576895" y="811102"/>
            <a:ext cx="777161" cy="2180473"/>
          </a:xfrm>
          <a:prstGeom prst="rect">
            <a:avLst/>
          </a:prstGeom>
        </p:spPr>
      </p:pic>
      <p:pic>
        <p:nvPicPr>
          <p:cNvPr id="3" name="Picture 2">
            <a:extLst>
              <a:ext uri="{FF2B5EF4-FFF2-40B4-BE49-F238E27FC236}">
                <a16:creationId xmlns:a16="http://schemas.microsoft.com/office/drawing/2014/main" id="{361A9CBF-6326-4F8B-A59A-D5C4B1E5F278}"/>
              </a:ext>
            </a:extLst>
          </p:cNvPr>
          <p:cNvPicPr>
            <a:picLocks noChangeAspect="1"/>
          </p:cNvPicPr>
          <p:nvPr/>
        </p:nvPicPr>
        <p:blipFill>
          <a:blip r:embed="rId3"/>
          <a:stretch>
            <a:fillRect/>
          </a:stretch>
        </p:blipFill>
        <p:spPr>
          <a:xfrm>
            <a:off x="-545194" y="2551646"/>
            <a:ext cx="5900566" cy="4138535"/>
          </a:xfrm>
          <a:prstGeom prst="rect">
            <a:avLst/>
          </a:prstGeom>
        </p:spPr>
      </p:pic>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6BA72A8C-5F15-4E15-900C-B266513C4D8D}"/>
              </a:ext>
            </a:extLst>
          </p:cNvPr>
          <p:cNvGrpSpPr/>
          <p:nvPr/>
        </p:nvGrpSpPr>
        <p:grpSpPr>
          <a:xfrm>
            <a:off x="553283" y="1169022"/>
            <a:ext cx="1699059" cy="1166711"/>
            <a:chOff x="4461861" y="1475041"/>
            <a:chExt cx="3413917" cy="1986081"/>
          </a:xfrm>
        </p:grpSpPr>
        <p:sp>
          <p:nvSpPr>
            <p:cNvPr id="54" name="Rectangle 53">
              <a:extLst>
                <a:ext uri="{FF2B5EF4-FFF2-40B4-BE49-F238E27FC236}">
                  <a16:creationId xmlns:a16="http://schemas.microsoft.com/office/drawing/2014/main" id="{C9572D2F-D1C4-4356-BA27-83F4E431E680}"/>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5" name="Picture 54" descr="A collage of a person's body&#10;&#10;Description automatically generated with low confidence">
              <a:extLst>
                <a:ext uri="{FF2B5EF4-FFF2-40B4-BE49-F238E27FC236}">
                  <a16:creationId xmlns:a16="http://schemas.microsoft.com/office/drawing/2014/main" id="{60E6F5FE-03FF-4C2C-A932-38C18DD0A5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56" name="Picture 55">
              <a:extLst>
                <a:ext uri="{FF2B5EF4-FFF2-40B4-BE49-F238E27FC236}">
                  <a16:creationId xmlns:a16="http://schemas.microsoft.com/office/drawing/2014/main" id="{6FD17CB5-19E8-4DF1-AE79-5B5B2E40C5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4119" name="Picture 4118">
            <a:extLst>
              <a:ext uri="{FF2B5EF4-FFF2-40B4-BE49-F238E27FC236}">
                <a16:creationId xmlns:a16="http://schemas.microsoft.com/office/drawing/2014/main" id="{32632323-8234-4EB8-81C7-B6600AB010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7438" y="4642338"/>
            <a:ext cx="2047844" cy="2047844"/>
          </a:xfrm>
          <a:prstGeom prst="rect">
            <a:avLst/>
          </a:prstGeom>
        </p:spPr>
      </p:pic>
      <p:grpSp>
        <p:nvGrpSpPr>
          <p:cNvPr id="41" name="Group 40">
            <a:extLst>
              <a:ext uri="{FF2B5EF4-FFF2-40B4-BE49-F238E27FC236}">
                <a16:creationId xmlns:a16="http://schemas.microsoft.com/office/drawing/2014/main" id="{A3E2EF86-11FF-4D43-9DF8-2342AE25A690}"/>
              </a:ext>
            </a:extLst>
          </p:cNvPr>
          <p:cNvGrpSpPr/>
          <p:nvPr/>
        </p:nvGrpSpPr>
        <p:grpSpPr>
          <a:xfrm>
            <a:off x="5426008" y="768036"/>
            <a:ext cx="5233957" cy="3975714"/>
            <a:chOff x="5426008" y="811102"/>
            <a:chExt cx="5233957" cy="3975714"/>
          </a:xfrm>
        </p:grpSpPr>
        <p:pic>
          <p:nvPicPr>
            <p:cNvPr id="36" name="Picture 35">
              <a:extLst>
                <a:ext uri="{FF2B5EF4-FFF2-40B4-BE49-F238E27FC236}">
                  <a16:creationId xmlns:a16="http://schemas.microsoft.com/office/drawing/2014/main" id="{E79D0984-82FB-4543-8097-BDC406027F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6008" y="811102"/>
              <a:ext cx="5233957" cy="3975714"/>
            </a:xfrm>
            <a:prstGeom prst="rect">
              <a:avLst/>
            </a:prstGeom>
          </p:spPr>
        </p:pic>
        <p:sp>
          <p:nvSpPr>
            <p:cNvPr id="40" name="TextBox 39">
              <a:extLst>
                <a:ext uri="{FF2B5EF4-FFF2-40B4-BE49-F238E27FC236}">
                  <a16:creationId xmlns:a16="http://schemas.microsoft.com/office/drawing/2014/main" id="{3119F045-131D-4DD0-9AA4-AE30B506B015}"/>
                </a:ext>
              </a:extLst>
            </p:cNvPr>
            <p:cNvSpPr txBox="1"/>
            <p:nvPr/>
          </p:nvSpPr>
          <p:spPr>
            <a:xfrm>
              <a:off x="5706674" y="1991340"/>
              <a:ext cx="469486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a:ln>
                    <a:noFill/>
                  </a:ln>
                  <a:solidFill>
                    <a:prstClr val="black"/>
                  </a:solidFill>
                  <a:effectLst/>
                  <a:uLnTx/>
                  <a:uFillTx/>
                  <a:latin typeface="Calibri" panose="020F0502020204030204"/>
                  <a:ea typeface="+mn-ea"/>
                  <a:cs typeface="+mn-cs"/>
                </a:rPr>
                <a:t>Cơ quan tuần hoàn gồm những bộ phận chính nào?</a:t>
              </a:r>
            </a:p>
          </p:txBody>
        </p:sp>
      </p:grpSp>
      <p:grpSp>
        <p:nvGrpSpPr>
          <p:cNvPr id="63" name="Group 62">
            <a:extLst>
              <a:ext uri="{FF2B5EF4-FFF2-40B4-BE49-F238E27FC236}">
                <a16:creationId xmlns:a16="http://schemas.microsoft.com/office/drawing/2014/main" id="{FBB0132D-800B-4787-8C19-55C2818C8D27}"/>
              </a:ext>
            </a:extLst>
          </p:cNvPr>
          <p:cNvGrpSpPr/>
          <p:nvPr/>
        </p:nvGrpSpPr>
        <p:grpSpPr>
          <a:xfrm>
            <a:off x="4866651" y="271951"/>
            <a:ext cx="6960821" cy="4159596"/>
            <a:chOff x="5091320" y="569169"/>
            <a:chExt cx="5476035" cy="4159596"/>
          </a:xfrm>
        </p:grpSpPr>
        <p:pic>
          <p:nvPicPr>
            <p:cNvPr id="64" name="Picture 63">
              <a:extLst>
                <a:ext uri="{FF2B5EF4-FFF2-40B4-BE49-F238E27FC236}">
                  <a16:creationId xmlns:a16="http://schemas.microsoft.com/office/drawing/2014/main" id="{762C7D9D-4CE9-407E-A727-D7EB07C09321}"/>
                </a:ext>
              </a:extLst>
            </p:cNvPr>
            <p:cNvPicPr>
              <a:picLocks noChangeAspect="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091320" y="569169"/>
              <a:ext cx="5476035" cy="4159596"/>
            </a:xfrm>
            <a:prstGeom prst="rect">
              <a:avLst/>
            </a:prstGeom>
          </p:spPr>
        </p:pic>
        <p:sp>
          <p:nvSpPr>
            <p:cNvPr id="70" name="TextBox 69">
              <a:extLst>
                <a:ext uri="{FF2B5EF4-FFF2-40B4-BE49-F238E27FC236}">
                  <a16:creationId xmlns:a16="http://schemas.microsoft.com/office/drawing/2014/main" id="{614AB1B5-9495-4627-9DA8-FB11D4AA26F2}"/>
                </a:ext>
              </a:extLst>
            </p:cNvPr>
            <p:cNvSpPr txBox="1"/>
            <p:nvPr/>
          </p:nvSpPr>
          <p:spPr>
            <a:xfrm>
              <a:off x="5688985" y="1399768"/>
              <a:ext cx="438880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Cơ</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quan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tuần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hoàn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gồm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tim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mạch</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máu</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Tim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nằm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lồng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ngực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giữa</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hai</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lá</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phổi</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mạch</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máu</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nằm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ở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khắp</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cơ</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quan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cơ</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52" name="Picture 51" descr="A picture containing text&#10;&#10;Description automatically generated">
            <a:extLst>
              <a:ext uri="{FF2B5EF4-FFF2-40B4-BE49-F238E27FC236}">
                <a16:creationId xmlns:a16="http://schemas.microsoft.com/office/drawing/2014/main" id="{3DD30F50-2FDA-448F-80FD-D66914F849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5372" y="5090386"/>
            <a:ext cx="4861934" cy="1667203"/>
          </a:xfrm>
          <a:prstGeom prst="rect">
            <a:avLst/>
          </a:prstGeom>
        </p:spPr>
      </p:pic>
      <p:pic>
        <p:nvPicPr>
          <p:cNvPr id="8194" name="Picture 2" descr="female teacher cartoon png cutout PNG &amp; clipart images | CITYPNG">
            <a:extLst>
              <a:ext uri="{FF2B5EF4-FFF2-40B4-BE49-F238E27FC236}">
                <a16:creationId xmlns:a16="http://schemas.microsoft.com/office/drawing/2014/main" id="{88B08278-E6B3-4068-B355-4BA42050B7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8348031" y="3804557"/>
            <a:ext cx="3865294" cy="303788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descr="A picture containing text, clock&#10;&#10;Description automatically generated">
            <a:extLst>
              <a:ext uri="{FF2B5EF4-FFF2-40B4-BE49-F238E27FC236}">
                <a16:creationId xmlns:a16="http://schemas.microsoft.com/office/drawing/2014/main" id="{52A675C5-F4A5-416E-8E95-72039CCAD9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25052" y="956807"/>
            <a:ext cx="1154160" cy="1153236"/>
          </a:xfrm>
          <a:prstGeom prst="rect">
            <a:avLst/>
          </a:prstGeom>
        </p:spPr>
      </p:pic>
    </p:spTree>
    <p:extLst>
      <p:ext uri="{BB962C8B-B14F-4D97-AF65-F5344CB8AC3E}">
        <p14:creationId xmlns:p14="http://schemas.microsoft.com/office/powerpoint/2010/main" val="2405134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randombar(horizontal)">
                                      <p:cBhvr>
                                        <p:cTn id="7" dur="500"/>
                                        <p:tgtEl>
                                          <p:spTgt spid="8194"/>
                                        </p:tgtEl>
                                      </p:cBhvr>
                                    </p:animEffect>
                                  </p:childTnLst>
                                </p:cTn>
                              </p:par>
                              <p:par>
                                <p:cTn id="8" presetID="10" presetClass="entr" presetSubtype="0"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par>
                                <p:cTn id="11" presetID="14" presetClass="entr" presetSubtype="1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randombar(horizontal)">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41"/>
                                        </p:tgtEl>
                                      </p:cBhvr>
                                    </p:animEffect>
                                    <p:set>
                                      <p:cBhvr>
                                        <p:cTn id="18" dur="1" fill="hold">
                                          <p:stCondLst>
                                            <p:cond delay="499"/>
                                          </p:stCondLst>
                                        </p:cTn>
                                        <p:tgtEl>
                                          <p:spTgt spid="41"/>
                                        </p:tgtEl>
                                        <p:attrNameLst>
                                          <p:attrName>style.visibility</p:attrName>
                                        </p:attrNameLst>
                                      </p:cBhvr>
                                      <p:to>
                                        <p:strVal val="hidden"/>
                                      </p:to>
                                    </p:set>
                                  </p:childTnLst>
                                </p:cTn>
                              </p:par>
                              <p:par>
                                <p:cTn id="19" presetID="2" presetClass="entr" presetSubtype="4" fill="hold" nodeType="withEffect">
                                  <p:stCondLst>
                                    <p:cond delay="0"/>
                                  </p:stCondLst>
                                  <p:childTnLst>
                                    <p:set>
                                      <p:cBhvr>
                                        <p:cTn id="20" dur="1" fill="hold">
                                          <p:stCondLst>
                                            <p:cond delay="0"/>
                                          </p:stCondLst>
                                        </p:cTn>
                                        <p:tgtEl>
                                          <p:spTgt spid="63"/>
                                        </p:tgtEl>
                                        <p:attrNameLst>
                                          <p:attrName>style.visibility</p:attrName>
                                        </p:attrNameLst>
                                      </p:cBhvr>
                                      <p:to>
                                        <p:strVal val="visible"/>
                                      </p:to>
                                    </p:set>
                                    <p:anim calcmode="lin" valueType="num">
                                      <p:cBhvr additive="base">
                                        <p:cTn id="21" dur="500" fill="hold"/>
                                        <p:tgtEl>
                                          <p:spTgt spid="63"/>
                                        </p:tgtEl>
                                        <p:attrNameLst>
                                          <p:attrName>ppt_x</p:attrName>
                                        </p:attrNameLst>
                                      </p:cBhvr>
                                      <p:tavLst>
                                        <p:tav tm="0">
                                          <p:val>
                                            <p:strVal val="#ppt_x"/>
                                          </p:val>
                                        </p:tav>
                                        <p:tav tm="100000">
                                          <p:val>
                                            <p:strVal val="#ppt_x"/>
                                          </p:val>
                                        </p:tav>
                                      </p:tavLst>
                                    </p:anim>
                                    <p:anim calcmode="lin" valueType="num">
                                      <p:cBhvr additive="base">
                                        <p:cTn id="22"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5" name="Picture 34" descr="Calendar&#10;&#10;Description automatically generated with low confidence">
            <a:extLst>
              <a:ext uri="{FF2B5EF4-FFF2-40B4-BE49-F238E27FC236}">
                <a16:creationId xmlns:a16="http://schemas.microsoft.com/office/drawing/2014/main" id="{105954CE-F25C-41CB-A9D7-EB5247FA8621}"/>
              </a:ext>
            </a:extLst>
          </p:cNvPr>
          <p:cNvPicPr>
            <a:picLocks noChangeAspect="1"/>
          </p:cNvPicPr>
          <p:nvPr/>
        </p:nvPicPr>
        <p:blipFill rotWithShape="1">
          <a:blip r:embed="rId2">
            <a:extLst>
              <a:ext uri="{28A0092B-C50C-407E-A947-70E740481C1C}">
                <a14:useLocalDpi xmlns:a14="http://schemas.microsoft.com/office/drawing/2010/main" val="0"/>
              </a:ext>
            </a:extLst>
          </a:blip>
          <a:srcRect l="28632" r="29934"/>
          <a:stretch/>
        </p:blipFill>
        <p:spPr>
          <a:xfrm>
            <a:off x="260771" y="881582"/>
            <a:ext cx="1614697" cy="4762500"/>
          </a:xfrm>
          <a:prstGeom prst="rect">
            <a:avLst/>
          </a:prstGeom>
        </p:spPr>
      </p:pic>
      <p:grpSp>
        <p:nvGrpSpPr>
          <p:cNvPr id="19" name="Group 18">
            <a:extLst>
              <a:ext uri="{FF2B5EF4-FFF2-40B4-BE49-F238E27FC236}">
                <a16:creationId xmlns:a16="http://schemas.microsoft.com/office/drawing/2014/main" id="{E36D0E46-35AF-4195-B794-1D01ED99ED4B}"/>
              </a:ext>
            </a:extLst>
          </p:cNvPr>
          <p:cNvGrpSpPr/>
          <p:nvPr/>
        </p:nvGrpSpPr>
        <p:grpSpPr>
          <a:xfrm>
            <a:off x="188984" y="-10776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3">
            <a:extLst>
              <a:ext uri="{28A0092B-C50C-407E-A947-70E740481C1C}">
                <a14:useLocalDpi xmlns:a14="http://schemas.microsoft.com/office/drawing/2010/main" val="0"/>
              </a:ext>
            </a:extLst>
          </a:blip>
          <a:srcRect l="29856" t="2811" r="31733" b="3357"/>
          <a:stretch/>
        </p:blipFill>
        <p:spPr>
          <a:xfrm>
            <a:off x="2136240" y="837288"/>
            <a:ext cx="777161" cy="2180473"/>
          </a:xfrm>
          <a:prstGeom prst="rect">
            <a:avLst/>
          </a:prstGeom>
        </p:spPr>
      </p:pic>
      <p:pic>
        <p:nvPicPr>
          <p:cNvPr id="45" name="Picture 44" descr="A picture containing text, clock&#10;&#10;Description automatically generated">
            <a:extLst>
              <a:ext uri="{FF2B5EF4-FFF2-40B4-BE49-F238E27FC236}">
                <a16:creationId xmlns:a16="http://schemas.microsoft.com/office/drawing/2014/main" id="{0820F91F-E16B-464F-8457-8CAF5A4CF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1061" y="1100325"/>
            <a:ext cx="1106859" cy="1105973"/>
          </a:xfrm>
          <a:prstGeom prst="rect">
            <a:avLst/>
          </a:prstGeom>
        </p:spPr>
      </p:pic>
      <p:grpSp>
        <p:nvGrpSpPr>
          <p:cNvPr id="10" name="Group 9">
            <a:extLst>
              <a:ext uri="{FF2B5EF4-FFF2-40B4-BE49-F238E27FC236}">
                <a16:creationId xmlns:a16="http://schemas.microsoft.com/office/drawing/2014/main" id="{7CAABF8F-F1EC-4888-82E8-85078B806DC1}"/>
              </a:ext>
            </a:extLst>
          </p:cNvPr>
          <p:cNvGrpSpPr/>
          <p:nvPr/>
        </p:nvGrpSpPr>
        <p:grpSpPr>
          <a:xfrm>
            <a:off x="3393010" y="-273856"/>
            <a:ext cx="8476359" cy="6353874"/>
            <a:chOff x="3454870" y="155191"/>
            <a:chExt cx="8476359" cy="6353874"/>
          </a:xfrm>
        </p:grpSpPr>
        <p:pic>
          <p:nvPicPr>
            <p:cNvPr id="5" name="Picture 4">
              <a:extLst>
                <a:ext uri="{FF2B5EF4-FFF2-40B4-BE49-F238E27FC236}">
                  <a16:creationId xmlns:a16="http://schemas.microsoft.com/office/drawing/2014/main" id="{3D2B62AC-17F3-4AC5-9655-0CE37A6388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4870" y="155191"/>
              <a:ext cx="8476359" cy="6353874"/>
            </a:xfrm>
            <a:prstGeom prst="rect">
              <a:avLst/>
            </a:prstGeom>
          </p:spPr>
        </p:pic>
        <p:sp>
          <p:nvSpPr>
            <p:cNvPr id="31" name="TextBox 30">
              <a:extLst>
                <a:ext uri="{FF2B5EF4-FFF2-40B4-BE49-F238E27FC236}">
                  <a16:creationId xmlns:a16="http://schemas.microsoft.com/office/drawing/2014/main" id="{7E0878C8-F275-41C8-811B-0A4D80B77899}"/>
                </a:ext>
              </a:extLst>
            </p:cNvPr>
            <p:cNvSpPr txBox="1"/>
            <p:nvPr/>
          </p:nvSpPr>
          <p:spPr>
            <a:xfrm>
              <a:off x="5237748" y="3118101"/>
              <a:ext cx="5790216"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a:ln>
                    <a:noFill/>
                  </a:ln>
                  <a:solidFill>
                    <a:prstClr val="black"/>
                  </a:solidFill>
                  <a:effectLst/>
                  <a:uLnTx/>
                  <a:uFillTx/>
                  <a:latin typeface="Calibri" panose="020F0502020204030204"/>
                  <a:ea typeface="+mn-ea"/>
                  <a:cs typeface="+mn-cs"/>
                </a:rPr>
                <a:t>Tim nằm ở vùng giữa ngực, hơi nghiêng về bên trái.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a:ln>
                    <a:noFill/>
                  </a:ln>
                  <a:solidFill>
                    <a:prstClr val="black"/>
                  </a:solidFill>
                  <a:effectLst/>
                  <a:uLnTx/>
                  <a:uFillTx/>
                  <a:latin typeface="Calibri" panose="020F0502020204030204"/>
                  <a:ea typeface="+mn-ea"/>
                  <a:cs typeface="+mn-cs"/>
                </a:rPr>
                <a:t>Các mạch máu nằm ở khắp các cơ quan trong cơ thể.</a:t>
              </a:r>
            </a:p>
          </p:txBody>
        </p:sp>
      </p:grpSp>
      <p:pic>
        <p:nvPicPr>
          <p:cNvPr id="9" name="Picture 8">
            <a:extLst>
              <a:ext uri="{FF2B5EF4-FFF2-40B4-BE49-F238E27FC236}">
                <a16:creationId xmlns:a16="http://schemas.microsoft.com/office/drawing/2014/main" id="{8764B829-B4A0-4D22-828B-825258EC4C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90" y="2038418"/>
            <a:ext cx="5641622" cy="5641622"/>
          </a:xfrm>
          <a:prstGeom prst="rect">
            <a:avLst/>
          </a:prstGeom>
        </p:spPr>
      </p:pic>
      <p:pic>
        <p:nvPicPr>
          <p:cNvPr id="13" name="Picture 12">
            <a:extLst>
              <a:ext uri="{FF2B5EF4-FFF2-40B4-BE49-F238E27FC236}">
                <a16:creationId xmlns:a16="http://schemas.microsoft.com/office/drawing/2014/main" id="{6D49C8B2-8AA7-438D-A3FE-E435BB57C1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6444" y="4313479"/>
            <a:ext cx="1834240" cy="2362950"/>
          </a:xfrm>
          <a:prstGeom prst="rect">
            <a:avLst/>
          </a:prstGeom>
        </p:spPr>
      </p:pic>
      <p:grpSp>
        <p:nvGrpSpPr>
          <p:cNvPr id="57" name="Group 56">
            <a:extLst>
              <a:ext uri="{FF2B5EF4-FFF2-40B4-BE49-F238E27FC236}">
                <a16:creationId xmlns:a16="http://schemas.microsoft.com/office/drawing/2014/main" id="{ED83AA71-3F97-47AD-ADAE-0A04405F49F2}"/>
              </a:ext>
            </a:extLst>
          </p:cNvPr>
          <p:cNvGrpSpPr/>
          <p:nvPr/>
        </p:nvGrpSpPr>
        <p:grpSpPr>
          <a:xfrm>
            <a:off x="5962463" y="-98616"/>
            <a:ext cx="2867377" cy="812800"/>
            <a:chOff x="5007836" y="507047"/>
            <a:chExt cx="1501614" cy="308638"/>
          </a:xfrm>
        </p:grpSpPr>
        <p:cxnSp>
          <p:nvCxnSpPr>
            <p:cNvPr id="58" name="Straight Connector 57">
              <a:extLst>
                <a:ext uri="{FF2B5EF4-FFF2-40B4-BE49-F238E27FC236}">
                  <a16:creationId xmlns:a16="http://schemas.microsoft.com/office/drawing/2014/main" id="{109BC061-114D-4777-9232-2458A808424D}"/>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348E808-BBC7-4E8A-824A-12CF95F5BD70}"/>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81C0744-B031-4FE9-A0AC-ED67D1D251AA}"/>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1" name="Rectangle: Rounded Corners 60">
              <a:extLst>
                <a:ext uri="{FF2B5EF4-FFF2-40B4-BE49-F238E27FC236}">
                  <a16:creationId xmlns:a16="http://schemas.microsoft.com/office/drawing/2014/main" id="{A40EA166-DB12-49FE-BA76-0D117FD599B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929977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table, desk&#10;&#10;Description automatically generated">
            <a:extLst>
              <a:ext uri="{FF2B5EF4-FFF2-40B4-BE49-F238E27FC236}">
                <a16:creationId xmlns:a16="http://schemas.microsoft.com/office/drawing/2014/main" id="{C4E85D4E-62C6-A704-B3BF-03989B4B77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BEE9D91-3FE8-1BC6-9C91-67BC0B70F317}"/>
              </a:ext>
            </a:extLst>
          </p:cNvPr>
          <p:cNvSpPr/>
          <p:nvPr/>
        </p:nvSpPr>
        <p:spPr>
          <a:xfrm>
            <a:off x="301690" y="233265"/>
            <a:ext cx="11588620" cy="6391469"/>
          </a:xfrm>
          <a:prstGeom prst="roundRect">
            <a:avLst>
              <a:gd name="adj" fmla="val 130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5D488AD8-36AA-FD8A-2ECC-934939A4A672}"/>
              </a:ext>
            </a:extLst>
          </p:cNvPr>
          <p:cNvSpPr/>
          <p:nvPr/>
        </p:nvSpPr>
        <p:spPr>
          <a:xfrm>
            <a:off x="6347979" y="5976454"/>
            <a:ext cx="4700549" cy="558800"/>
          </a:xfrm>
          <a:prstGeom prst="roundRect">
            <a:avLst>
              <a:gd name="adj" fmla="val 50000"/>
            </a:avLst>
          </a:prstGeom>
          <a:solidFill>
            <a:srgbClr val="CCFFF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SƠ ĐỒ CƠ QUAN THẦN KINH</a:t>
            </a:r>
          </a:p>
        </p:txBody>
      </p:sp>
      <p:grpSp>
        <p:nvGrpSpPr>
          <p:cNvPr id="27" name="Group 26">
            <a:extLst>
              <a:ext uri="{FF2B5EF4-FFF2-40B4-BE49-F238E27FC236}">
                <a16:creationId xmlns:a16="http://schemas.microsoft.com/office/drawing/2014/main" id="{22184FD7-F937-6E2E-734D-FC229E2E73DC}"/>
              </a:ext>
            </a:extLst>
          </p:cNvPr>
          <p:cNvGrpSpPr/>
          <p:nvPr/>
        </p:nvGrpSpPr>
        <p:grpSpPr>
          <a:xfrm>
            <a:off x="452291" y="374150"/>
            <a:ext cx="6057889" cy="1835650"/>
            <a:chOff x="5263506" y="1823517"/>
            <a:chExt cx="6057889" cy="1835650"/>
          </a:xfrm>
        </p:grpSpPr>
        <p:sp>
          <p:nvSpPr>
            <p:cNvPr id="28" name="Rectangle: Rounded Corners 27">
              <a:extLst>
                <a:ext uri="{FF2B5EF4-FFF2-40B4-BE49-F238E27FC236}">
                  <a16:creationId xmlns:a16="http://schemas.microsoft.com/office/drawing/2014/main" id="{83C5F39A-D839-604B-937E-BCC4D8608D42}"/>
                </a:ext>
              </a:extLst>
            </p:cNvPr>
            <p:cNvSpPr/>
            <p:nvPr/>
          </p:nvSpPr>
          <p:spPr>
            <a:xfrm>
              <a:off x="5581708" y="2221139"/>
              <a:ext cx="5739687" cy="1438028"/>
            </a:xfrm>
            <a:custGeom>
              <a:avLst/>
              <a:gdLst>
                <a:gd name="connsiteX0" fmla="*/ 0 w 5739687"/>
                <a:gd name="connsiteY0" fmla="*/ 239676 h 1438028"/>
                <a:gd name="connsiteX1" fmla="*/ 239676 w 5739687"/>
                <a:gd name="connsiteY1" fmla="*/ 0 h 1438028"/>
                <a:gd name="connsiteX2" fmla="*/ 5500011 w 5739687"/>
                <a:gd name="connsiteY2" fmla="*/ 0 h 1438028"/>
                <a:gd name="connsiteX3" fmla="*/ 5739687 w 5739687"/>
                <a:gd name="connsiteY3" fmla="*/ 239676 h 1438028"/>
                <a:gd name="connsiteX4" fmla="*/ 5739687 w 5739687"/>
                <a:gd name="connsiteY4" fmla="*/ 1198352 h 1438028"/>
                <a:gd name="connsiteX5" fmla="*/ 5500011 w 5739687"/>
                <a:gd name="connsiteY5" fmla="*/ 1438028 h 1438028"/>
                <a:gd name="connsiteX6" fmla="*/ 239676 w 5739687"/>
                <a:gd name="connsiteY6" fmla="*/ 1438028 h 1438028"/>
                <a:gd name="connsiteX7" fmla="*/ 0 w 5739687"/>
                <a:gd name="connsiteY7" fmla="*/ 1198352 h 1438028"/>
                <a:gd name="connsiteX8" fmla="*/ 0 w 5739687"/>
                <a:gd name="connsiteY8" fmla="*/ 239676 h 143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9687" h="1438028" fill="none" extrusionOk="0">
                  <a:moveTo>
                    <a:pt x="0" y="239676"/>
                  </a:moveTo>
                  <a:cubicBezTo>
                    <a:pt x="-10783" y="102797"/>
                    <a:pt x="113191" y="6698"/>
                    <a:pt x="239676" y="0"/>
                  </a:cubicBezTo>
                  <a:cubicBezTo>
                    <a:pt x="1085605" y="-61902"/>
                    <a:pt x="4297006" y="-101778"/>
                    <a:pt x="5500011" y="0"/>
                  </a:cubicBezTo>
                  <a:cubicBezTo>
                    <a:pt x="5624898" y="-2346"/>
                    <a:pt x="5745997" y="98899"/>
                    <a:pt x="5739687" y="239676"/>
                  </a:cubicBezTo>
                  <a:cubicBezTo>
                    <a:pt x="5741188" y="678094"/>
                    <a:pt x="5784236" y="1026926"/>
                    <a:pt x="5739687" y="1198352"/>
                  </a:cubicBezTo>
                  <a:cubicBezTo>
                    <a:pt x="5732227" y="1327069"/>
                    <a:pt x="5630212" y="1428005"/>
                    <a:pt x="5500011" y="1438028"/>
                  </a:cubicBezTo>
                  <a:cubicBezTo>
                    <a:pt x="4195851" y="1295636"/>
                    <a:pt x="2308331" y="1549129"/>
                    <a:pt x="239676" y="1438028"/>
                  </a:cubicBezTo>
                  <a:cubicBezTo>
                    <a:pt x="90669" y="1446352"/>
                    <a:pt x="-3132" y="1344999"/>
                    <a:pt x="0" y="1198352"/>
                  </a:cubicBezTo>
                  <a:cubicBezTo>
                    <a:pt x="-83548" y="820656"/>
                    <a:pt x="-40067" y="500178"/>
                    <a:pt x="0" y="239676"/>
                  </a:cubicBezTo>
                  <a:close/>
                </a:path>
                <a:path w="5739687" h="1438028" stroke="0" extrusionOk="0">
                  <a:moveTo>
                    <a:pt x="0" y="239676"/>
                  </a:moveTo>
                  <a:cubicBezTo>
                    <a:pt x="-4977" y="100729"/>
                    <a:pt x="101489" y="-9732"/>
                    <a:pt x="239676" y="0"/>
                  </a:cubicBezTo>
                  <a:cubicBezTo>
                    <a:pt x="2520865" y="-164947"/>
                    <a:pt x="3245575" y="-52288"/>
                    <a:pt x="5500011" y="0"/>
                  </a:cubicBezTo>
                  <a:cubicBezTo>
                    <a:pt x="5631733" y="-10142"/>
                    <a:pt x="5723538" y="109892"/>
                    <a:pt x="5739687" y="239676"/>
                  </a:cubicBezTo>
                  <a:cubicBezTo>
                    <a:pt x="5733226" y="593969"/>
                    <a:pt x="5667521" y="810653"/>
                    <a:pt x="5739687" y="1198352"/>
                  </a:cubicBezTo>
                  <a:cubicBezTo>
                    <a:pt x="5742048" y="1333770"/>
                    <a:pt x="5623595" y="1422042"/>
                    <a:pt x="5500011" y="1438028"/>
                  </a:cubicBezTo>
                  <a:cubicBezTo>
                    <a:pt x="3643073" y="1596569"/>
                    <a:pt x="786297" y="1296192"/>
                    <a:pt x="239676" y="1438028"/>
                  </a:cubicBezTo>
                  <a:cubicBezTo>
                    <a:pt x="107164" y="1440542"/>
                    <a:pt x="22264" y="1322980"/>
                    <a:pt x="0" y="1198352"/>
                  </a:cubicBezTo>
                  <a:cubicBezTo>
                    <a:pt x="2650" y="738325"/>
                    <a:pt x="-66250" y="362724"/>
                    <a:pt x="0" y="239676"/>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A5A5A5">
                      <a:lumMod val="50000"/>
                    </a:srgbClr>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quan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thần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kinh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gồm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bộ</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phận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nào</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9" name="Picture 28">
              <a:extLst>
                <a:ext uri="{FF2B5EF4-FFF2-40B4-BE49-F238E27FC236}">
                  <a16:creationId xmlns:a16="http://schemas.microsoft.com/office/drawing/2014/main" id="{6D44FDAE-417B-2516-5E9F-8116CD202353}"/>
                </a:ext>
              </a:extLst>
            </p:cNvPr>
            <p:cNvPicPr>
              <a:picLocks noChangeAspect="1"/>
            </p:cNvPicPr>
            <p:nvPr/>
          </p:nvPicPr>
          <p:blipFill>
            <a:blip r:embed="rId3"/>
            <a:stretch>
              <a:fillRect/>
            </a:stretch>
          </p:blipFill>
          <p:spPr>
            <a:xfrm>
              <a:off x="5263506" y="1823517"/>
              <a:ext cx="1106129" cy="1106129"/>
            </a:xfrm>
            <a:prstGeom prst="rect">
              <a:avLst/>
            </a:prstGeom>
          </p:spPr>
        </p:pic>
      </p:grpSp>
      <p:pic>
        <p:nvPicPr>
          <p:cNvPr id="9" name="Picture 8">
            <a:extLst>
              <a:ext uri="{FF2B5EF4-FFF2-40B4-BE49-F238E27FC236}">
                <a16:creationId xmlns:a16="http://schemas.microsoft.com/office/drawing/2014/main" id="{85B8766D-F935-6156-40C7-3D985060B0A5}"/>
              </a:ext>
            </a:extLst>
          </p:cNvPr>
          <p:cNvPicPr>
            <a:picLocks noChangeAspect="1"/>
          </p:cNvPicPr>
          <p:nvPr/>
        </p:nvPicPr>
        <p:blipFill>
          <a:blip r:embed="rId4"/>
          <a:stretch>
            <a:fillRect/>
          </a:stretch>
        </p:blipFill>
        <p:spPr>
          <a:xfrm>
            <a:off x="6763940" y="327966"/>
            <a:ext cx="3868629" cy="5500150"/>
          </a:xfrm>
          <a:prstGeom prst="rect">
            <a:avLst/>
          </a:prstGeom>
        </p:spPr>
      </p:pic>
      <p:sp>
        <p:nvSpPr>
          <p:cNvPr id="30" name="Oval 29">
            <a:extLst>
              <a:ext uri="{FF2B5EF4-FFF2-40B4-BE49-F238E27FC236}">
                <a16:creationId xmlns:a16="http://schemas.microsoft.com/office/drawing/2014/main" id="{058F83E5-8ADE-9859-8BCB-79C0CB4E6C7E}"/>
              </a:ext>
            </a:extLst>
          </p:cNvPr>
          <p:cNvSpPr/>
          <p:nvPr/>
        </p:nvSpPr>
        <p:spPr>
          <a:xfrm>
            <a:off x="6763940" y="5416916"/>
            <a:ext cx="457200" cy="411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pic>
        <p:nvPicPr>
          <p:cNvPr id="11" name="Picture 10">
            <a:extLst>
              <a:ext uri="{FF2B5EF4-FFF2-40B4-BE49-F238E27FC236}">
                <a16:creationId xmlns:a16="http://schemas.microsoft.com/office/drawing/2014/main" id="{0195C880-8F1C-DED0-1348-C1CADCF61601}"/>
              </a:ext>
            </a:extLst>
          </p:cNvPr>
          <p:cNvPicPr>
            <a:picLocks noChangeAspect="1"/>
          </p:cNvPicPr>
          <p:nvPr/>
        </p:nvPicPr>
        <p:blipFill>
          <a:blip r:embed="rId5"/>
          <a:stretch>
            <a:fillRect/>
          </a:stretch>
        </p:blipFill>
        <p:spPr>
          <a:xfrm>
            <a:off x="7052177" y="428824"/>
            <a:ext cx="888174" cy="342948"/>
          </a:xfrm>
          <a:prstGeom prst="rect">
            <a:avLst/>
          </a:prstGeom>
        </p:spPr>
      </p:pic>
      <p:sp>
        <p:nvSpPr>
          <p:cNvPr id="14" name="Rectangle: Rounded Corners 13">
            <a:extLst>
              <a:ext uri="{FF2B5EF4-FFF2-40B4-BE49-F238E27FC236}">
                <a16:creationId xmlns:a16="http://schemas.microsoft.com/office/drawing/2014/main" id="{56DF5F09-7D41-A941-999D-AFCDA3C1CD2E}"/>
              </a:ext>
            </a:extLst>
          </p:cNvPr>
          <p:cNvSpPr/>
          <p:nvPr/>
        </p:nvSpPr>
        <p:spPr>
          <a:xfrm>
            <a:off x="7052177" y="374150"/>
            <a:ext cx="888174" cy="469231"/>
          </a:xfrm>
          <a:prstGeom prst="roundRect">
            <a:avLst>
              <a:gd name="adj" fmla="val 34092"/>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não</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5713A60E-CBED-E866-84EC-ECCE0534FB9D}"/>
              </a:ext>
            </a:extLst>
          </p:cNvPr>
          <p:cNvSpPr/>
          <p:nvPr/>
        </p:nvSpPr>
        <p:spPr>
          <a:xfrm>
            <a:off x="10604441" y="1590240"/>
            <a:ext cx="1209668" cy="469231"/>
          </a:xfrm>
          <a:prstGeom prst="roundRect">
            <a:avLst>
              <a:gd name="adj" fmla="val 34092"/>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Tủy</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sống</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22A4D1F7-B8E0-2E3B-0FDC-D347D95BB94B}"/>
              </a:ext>
            </a:extLst>
          </p:cNvPr>
          <p:cNvSpPr/>
          <p:nvPr/>
        </p:nvSpPr>
        <p:spPr>
          <a:xfrm>
            <a:off x="10604441" y="2890049"/>
            <a:ext cx="1285869" cy="702496"/>
          </a:xfrm>
          <a:prstGeom prst="roundRect">
            <a:avLst>
              <a:gd name="adj" fmla="val 34092"/>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Dây</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thần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kinh</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9E4C65B2-196D-EFD4-DAAE-3A2EDD588DC6}"/>
              </a:ext>
            </a:extLst>
          </p:cNvPr>
          <p:cNvGrpSpPr/>
          <p:nvPr/>
        </p:nvGrpSpPr>
        <p:grpSpPr>
          <a:xfrm>
            <a:off x="402095" y="2844036"/>
            <a:ext cx="6057889" cy="2598221"/>
            <a:chOff x="4684437" y="4416094"/>
            <a:chExt cx="6057889" cy="2598221"/>
          </a:xfrm>
        </p:grpSpPr>
        <p:sp>
          <p:nvSpPr>
            <p:cNvPr id="4" name="Rectangle: Rounded Corners 3">
              <a:extLst>
                <a:ext uri="{FF2B5EF4-FFF2-40B4-BE49-F238E27FC236}">
                  <a16:creationId xmlns:a16="http://schemas.microsoft.com/office/drawing/2014/main" id="{4A99FAA0-BF36-B60A-5E61-CDDA2B4C0A9E}"/>
                </a:ext>
              </a:extLst>
            </p:cNvPr>
            <p:cNvSpPr/>
            <p:nvPr/>
          </p:nvSpPr>
          <p:spPr>
            <a:xfrm>
              <a:off x="5444836" y="4965857"/>
              <a:ext cx="5297490" cy="2048458"/>
            </a:xfrm>
            <a:custGeom>
              <a:avLst/>
              <a:gdLst>
                <a:gd name="connsiteX0" fmla="*/ 0 w 5297490"/>
                <a:gd name="connsiteY0" fmla="*/ 341416 h 2048458"/>
                <a:gd name="connsiteX1" fmla="*/ 341416 w 5297490"/>
                <a:gd name="connsiteY1" fmla="*/ 0 h 2048458"/>
                <a:gd name="connsiteX2" fmla="*/ 4956074 w 5297490"/>
                <a:gd name="connsiteY2" fmla="*/ 0 h 2048458"/>
                <a:gd name="connsiteX3" fmla="*/ 5297490 w 5297490"/>
                <a:gd name="connsiteY3" fmla="*/ 341416 h 2048458"/>
                <a:gd name="connsiteX4" fmla="*/ 5297490 w 5297490"/>
                <a:gd name="connsiteY4" fmla="*/ 1707042 h 2048458"/>
                <a:gd name="connsiteX5" fmla="*/ 4956074 w 5297490"/>
                <a:gd name="connsiteY5" fmla="*/ 2048458 h 2048458"/>
                <a:gd name="connsiteX6" fmla="*/ 341416 w 5297490"/>
                <a:gd name="connsiteY6" fmla="*/ 2048458 h 2048458"/>
                <a:gd name="connsiteX7" fmla="*/ 0 w 5297490"/>
                <a:gd name="connsiteY7" fmla="*/ 1707042 h 2048458"/>
                <a:gd name="connsiteX8" fmla="*/ 0 w 5297490"/>
                <a:gd name="connsiteY8" fmla="*/ 341416 h 2048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7490" h="2048458" fill="none" extrusionOk="0">
                  <a:moveTo>
                    <a:pt x="0" y="341416"/>
                  </a:moveTo>
                  <a:cubicBezTo>
                    <a:pt x="-29185" y="140651"/>
                    <a:pt x="168950" y="18319"/>
                    <a:pt x="341416" y="0"/>
                  </a:cubicBezTo>
                  <a:cubicBezTo>
                    <a:pt x="1746980" y="-61902"/>
                    <a:pt x="3721700" y="-101778"/>
                    <a:pt x="4956074" y="0"/>
                  </a:cubicBezTo>
                  <a:cubicBezTo>
                    <a:pt x="5109924" y="-10883"/>
                    <a:pt x="5299394" y="150319"/>
                    <a:pt x="5297490" y="341416"/>
                  </a:cubicBezTo>
                  <a:cubicBezTo>
                    <a:pt x="5184104" y="969140"/>
                    <a:pt x="5328042" y="1563192"/>
                    <a:pt x="5297490" y="1707042"/>
                  </a:cubicBezTo>
                  <a:cubicBezTo>
                    <a:pt x="5278294" y="1886203"/>
                    <a:pt x="5141941" y="2036016"/>
                    <a:pt x="4956074" y="2048458"/>
                  </a:cubicBezTo>
                  <a:cubicBezTo>
                    <a:pt x="2718415" y="1906066"/>
                    <a:pt x="1082500" y="2159559"/>
                    <a:pt x="341416" y="2048458"/>
                  </a:cubicBezTo>
                  <a:cubicBezTo>
                    <a:pt x="147541" y="2051118"/>
                    <a:pt x="-4418" y="1915746"/>
                    <a:pt x="0" y="1707042"/>
                  </a:cubicBezTo>
                  <a:cubicBezTo>
                    <a:pt x="-31173" y="1485335"/>
                    <a:pt x="-108857" y="767857"/>
                    <a:pt x="0" y="341416"/>
                  </a:cubicBezTo>
                  <a:close/>
                </a:path>
                <a:path w="5297490" h="2048458" stroke="0" extrusionOk="0">
                  <a:moveTo>
                    <a:pt x="0" y="341416"/>
                  </a:moveTo>
                  <a:cubicBezTo>
                    <a:pt x="-20228" y="126123"/>
                    <a:pt x="146512" y="-10613"/>
                    <a:pt x="341416" y="0"/>
                  </a:cubicBezTo>
                  <a:cubicBezTo>
                    <a:pt x="1640124" y="-164947"/>
                    <a:pt x="4324183" y="-52288"/>
                    <a:pt x="4956074" y="0"/>
                  </a:cubicBezTo>
                  <a:cubicBezTo>
                    <a:pt x="5143330" y="-20409"/>
                    <a:pt x="5262353" y="158482"/>
                    <a:pt x="5297490" y="341416"/>
                  </a:cubicBezTo>
                  <a:cubicBezTo>
                    <a:pt x="5180054" y="757643"/>
                    <a:pt x="5211862" y="1544168"/>
                    <a:pt x="5297490" y="1707042"/>
                  </a:cubicBezTo>
                  <a:cubicBezTo>
                    <a:pt x="5310720" y="1912682"/>
                    <a:pt x="5128025" y="2018236"/>
                    <a:pt x="4956074" y="2048458"/>
                  </a:cubicBezTo>
                  <a:cubicBezTo>
                    <a:pt x="4384521" y="2206999"/>
                    <a:pt x="2531213" y="1906622"/>
                    <a:pt x="341416" y="2048458"/>
                  </a:cubicBezTo>
                  <a:cubicBezTo>
                    <a:pt x="151873" y="2065738"/>
                    <a:pt x="8219" y="1892743"/>
                    <a:pt x="0" y="1707042"/>
                  </a:cubicBezTo>
                  <a:cubicBezTo>
                    <a:pt x="-66379" y="1209862"/>
                    <a:pt x="112619" y="606545"/>
                    <a:pt x="0" y="341416"/>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Cơ</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quan</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thần</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kinh</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gồm</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não</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tủy</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sống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dây</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thần</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kinh</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5" name="Picture 4">
              <a:extLst>
                <a:ext uri="{FF2B5EF4-FFF2-40B4-BE49-F238E27FC236}">
                  <a16:creationId xmlns:a16="http://schemas.microsoft.com/office/drawing/2014/main" id="{C1180574-D333-0E62-250F-9F082978658B}"/>
                </a:ext>
              </a:extLst>
            </p:cNvPr>
            <p:cNvPicPr>
              <a:picLocks noChangeAspect="1"/>
            </p:cNvPicPr>
            <p:nvPr/>
          </p:nvPicPr>
          <p:blipFill>
            <a:blip r:embed="rId6"/>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353585910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65000">
                                          <p:cBhvr additive="base">
                                            <p:cTn id="7" dur="1000" fill="hold"/>
                                            <p:tgtEl>
                                              <p:spTgt spid="27"/>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5000">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14:bounceEnd="65000">
                                          <p:cBhvr additive="base">
                                            <p:cTn id="13"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14"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ppt_x"/>
                                              </p:val>
                                            </p:tav>
                                            <p:tav tm="100000">
                                              <p:val>
                                                <p:strVal val="#ppt_x"/>
                                              </p:val>
                                            </p:tav>
                                          </p:tavLst>
                                        </p:anim>
                                        <p:anim calcmode="lin" valueType="num">
                                          <p:cBhvr additive="base">
                                            <p:cTn id="8"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ppt_x"/>
                                              </p:val>
                                            </p:tav>
                                            <p:tav tm="100000">
                                              <p:val>
                                                <p:strVal val="#ppt_x"/>
                                              </p:val>
                                            </p:tav>
                                          </p:tavLst>
                                        </p:anim>
                                        <p:anim calcmode="lin" valueType="num">
                                          <p:cBhvr additive="base">
                                            <p:cTn id="14"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table, desk&#10;&#10;Description automatically generated">
            <a:extLst>
              <a:ext uri="{FF2B5EF4-FFF2-40B4-BE49-F238E27FC236}">
                <a16:creationId xmlns:a16="http://schemas.microsoft.com/office/drawing/2014/main" id="{C4E85D4E-62C6-A704-B3BF-03989B4B77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BEE9D91-3FE8-1BC6-9C91-67BC0B70F317}"/>
              </a:ext>
            </a:extLst>
          </p:cNvPr>
          <p:cNvSpPr/>
          <p:nvPr/>
        </p:nvSpPr>
        <p:spPr>
          <a:xfrm>
            <a:off x="301690" y="233265"/>
            <a:ext cx="11588620" cy="6391469"/>
          </a:xfrm>
          <a:prstGeom prst="roundRect">
            <a:avLst>
              <a:gd name="adj" fmla="val 130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22184FD7-F937-6E2E-734D-FC229E2E73DC}"/>
              </a:ext>
            </a:extLst>
          </p:cNvPr>
          <p:cNvGrpSpPr/>
          <p:nvPr/>
        </p:nvGrpSpPr>
        <p:grpSpPr>
          <a:xfrm>
            <a:off x="586106" y="247981"/>
            <a:ext cx="9817982" cy="1712038"/>
            <a:chOff x="5263506" y="1823517"/>
            <a:chExt cx="9817982" cy="1712038"/>
          </a:xfrm>
        </p:grpSpPr>
        <p:sp>
          <p:nvSpPr>
            <p:cNvPr id="28" name="Rectangle: Rounded Corners 27">
              <a:extLst>
                <a:ext uri="{FF2B5EF4-FFF2-40B4-BE49-F238E27FC236}">
                  <a16:creationId xmlns:a16="http://schemas.microsoft.com/office/drawing/2014/main" id="{83C5F39A-D839-604B-937E-BCC4D8608D42}"/>
                </a:ext>
              </a:extLst>
            </p:cNvPr>
            <p:cNvSpPr/>
            <p:nvPr/>
          </p:nvSpPr>
          <p:spPr>
            <a:xfrm>
              <a:off x="5581708" y="2221139"/>
              <a:ext cx="9499780" cy="1314416"/>
            </a:xfrm>
            <a:custGeom>
              <a:avLst/>
              <a:gdLst>
                <a:gd name="connsiteX0" fmla="*/ 0 w 9499780"/>
                <a:gd name="connsiteY0" fmla="*/ 219074 h 1314416"/>
                <a:gd name="connsiteX1" fmla="*/ 219074 w 9499780"/>
                <a:gd name="connsiteY1" fmla="*/ 0 h 1314416"/>
                <a:gd name="connsiteX2" fmla="*/ 9280706 w 9499780"/>
                <a:gd name="connsiteY2" fmla="*/ 0 h 1314416"/>
                <a:gd name="connsiteX3" fmla="*/ 9499780 w 9499780"/>
                <a:gd name="connsiteY3" fmla="*/ 219074 h 1314416"/>
                <a:gd name="connsiteX4" fmla="*/ 9499780 w 9499780"/>
                <a:gd name="connsiteY4" fmla="*/ 1095342 h 1314416"/>
                <a:gd name="connsiteX5" fmla="*/ 9280706 w 9499780"/>
                <a:gd name="connsiteY5" fmla="*/ 1314416 h 1314416"/>
                <a:gd name="connsiteX6" fmla="*/ 219074 w 9499780"/>
                <a:gd name="connsiteY6" fmla="*/ 1314416 h 1314416"/>
                <a:gd name="connsiteX7" fmla="*/ 0 w 9499780"/>
                <a:gd name="connsiteY7" fmla="*/ 1095342 h 1314416"/>
                <a:gd name="connsiteX8" fmla="*/ 0 w 9499780"/>
                <a:gd name="connsiteY8" fmla="*/ 219074 h 131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9780" h="1314416" fill="none" extrusionOk="0">
                  <a:moveTo>
                    <a:pt x="0" y="219074"/>
                  </a:moveTo>
                  <a:cubicBezTo>
                    <a:pt x="-7418" y="94981"/>
                    <a:pt x="105359" y="8283"/>
                    <a:pt x="219074" y="0"/>
                  </a:cubicBezTo>
                  <a:cubicBezTo>
                    <a:pt x="2115406" y="-61902"/>
                    <a:pt x="6180661" y="-101778"/>
                    <a:pt x="9280706" y="0"/>
                  </a:cubicBezTo>
                  <a:cubicBezTo>
                    <a:pt x="9389633" y="-3783"/>
                    <a:pt x="9509565" y="85043"/>
                    <a:pt x="9499780" y="219074"/>
                  </a:cubicBezTo>
                  <a:cubicBezTo>
                    <a:pt x="9482922" y="371279"/>
                    <a:pt x="9523860" y="859768"/>
                    <a:pt x="9499780" y="1095342"/>
                  </a:cubicBezTo>
                  <a:cubicBezTo>
                    <a:pt x="9489475" y="1211288"/>
                    <a:pt x="9398397" y="1299163"/>
                    <a:pt x="9280706" y="1314416"/>
                  </a:cubicBezTo>
                  <a:cubicBezTo>
                    <a:pt x="8223173" y="1172024"/>
                    <a:pt x="1739509" y="1425517"/>
                    <a:pt x="219074" y="1314416"/>
                  </a:cubicBezTo>
                  <a:cubicBezTo>
                    <a:pt x="92635" y="1317142"/>
                    <a:pt x="-5140" y="1239769"/>
                    <a:pt x="0" y="1095342"/>
                  </a:cubicBezTo>
                  <a:cubicBezTo>
                    <a:pt x="-74825" y="805872"/>
                    <a:pt x="-52901" y="577909"/>
                    <a:pt x="0" y="219074"/>
                  </a:cubicBezTo>
                  <a:close/>
                </a:path>
                <a:path w="9499780" h="1314416" stroke="0" extrusionOk="0">
                  <a:moveTo>
                    <a:pt x="0" y="219074"/>
                  </a:moveTo>
                  <a:cubicBezTo>
                    <a:pt x="-9339" y="85740"/>
                    <a:pt x="90284" y="-13046"/>
                    <a:pt x="219074" y="0"/>
                  </a:cubicBezTo>
                  <a:cubicBezTo>
                    <a:pt x="1708028" y="-164947"/>
                    <a:pt x="5137783" y="-52288"/>
                    <a:pt x="9280706" y="0"/>
                  </a:cubicBezTo>
                  <a:cubicBezTo>
                    <a:pt x="9400604" y="-17128"/>
                    <a:pt x="9483597" y="100674"/>
                    <a:pt x="9499780" y="219074"/>
                  </a:cubicBezTo>
                  <a:cubicBezTo>
                    <a:pt x="9536745" y="310358"/>
                    <a:pt x="9504296" y="680845"/>
                    <a:pt x="9499780" y="1095342"/>
                  </a:cubicBezTo>
                  <a:cubicBezTo>
                    <a:pt x="9511087" y="1230932"/>
                    <a:pt x="9400502" y="1312242"/>
                    <a:pt x="9280706" y="1314416"/>
                  </a:cubicBezTo>
                  <a:cubicBezTo>
                    <a:pt x="5916125" y="1472957"/>
                    <a:pt x="1197706" y="1172580"/>
                    <a:pt x="219074" y="1314416"/>
                  </a:cubicBezTo>
                  <a:cubicBezTo>
                    <a:pt x="97119" y="1331351"/>
                    <a:pt x="7775" y="1213630"/>
                    <a:pt x="0" y="1095342"/>
                  </a:cubicBezTo>
                  <a:cubicBezTo>
                    <a:pt x="-72827" y="1002424"/>
                    <a:pt x="-62285" y="579742"/>
                    <a:pt x="0" y="219074"/>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A5A5A5">
                      <a:lumMod val="50000"/>
                    </a:srgbClr>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Não</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tủy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sống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nằm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ở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đâu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thể</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được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bảo</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vệ</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như</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thế</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nào</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9" name="Picture 28">
              <a:extLst>
                <a:ext uri="{FF2B5EF4-FFF2-40B4-BE49-F238E27FC236}">
                  <a16:creationId xmlns:a16="http://schemas.microsoft.com/office/drawing/2014/main" id="{6D44FDAE-417B-2516-5E9F-8116CD202353}"/>
                </a:ext>
              </a:extLst>
            </p:cNvPr>
            <p:cNvPicPr>
              <a:picLocks noChangeAspect="1"/>
            </p:cNvPicPr>
            <p:nvPr/>
          </p:nvPicPr>
          <p:blipFill>
            <a:blip r:embed="rId3"/>
            <a:stretch>
              <a:fillRect/>
            </a:stretch>
          </p:blipFill>
          <p:spPr>
            <a:xfrm>
              <a:off x="5263506" y="1823517"/>
              <a:ext cx="1106129" cy="1106129"/>
            </a:xfrm>
            <a:prstGeom prst="rect">
              <a:avLst/>
            </a:prstGeom>
          </p:spPr>
        </p:pic>
      </p:grpSp>
      <p:grpSp>
        <p:nvGrpSpPr>
          <p:cNvPr id="24" name="Group 23">
            <a:extLst>
              <a:ext uri="{FF2B5EF4-FFF2-40B4-BE49-F238E27FC236}">
                <a16:creationId xmlns:a16="http://schemas.microsoft.com/office/drawing/2014/main" id="{0E5BD2AB-711D-CEEA-1E88-0DB965FB95C1}"/>
              </a:ext>
            </a:extLst>
          </p:cNvPr>
          <p:cNvGrpSpPr/>
          <p:nvPr/>
        </p:nvGrpSpPr>
        <p:grpSpPr>
          <a:xfrm>
            <a:off x="586106" y="2372357"/>
            <a:ext cx="9817982" cy="3593546"/>
            <a:chOff x="4799632" y="4470800"/>
            <a:chExt cx="9817982" cy="3593546"/>
          </a:xfrm>
        </p:grpSpPr>
        <p:sp>
          <p:nvSpPr>
            <p:cNvPr id="25" name="Rectangle: Rounded Corners 24">
              <a:extLst>
                <a:ext uri="{FF2B5EF4-FFF2-40B4-BE49-F238E27FC236}">
                  <a16:creationId xmlns:a16="http://schemas.microsoft.com/office/drawing/2014/main" id="{F2EEB75D-D66D-9A07-CCC1-62D9FC757398}"/>
                </a:ext>
              </a:extLst>
            </p:cNvPr>
            <p:cNvSpPr/>
            <p:nvPr/>
          </p:nvSpPr>
          <p:spPr>
            <a:xfrm>
              <a:off x="5444836" y="4965858"/>
              <a:ext cx="9172778" cy="3098488"/>
            </a:xfrm>
            <a:custGeom>
              <a:avLst/>
              <a:gdLst>
                <a:gd name="connsiteX0" fmla="*/ 0 w 9172778"/>
                <a:gd name="connsiteY0" fmla="*/ 516425 h 3098488"/>
                <a:gd name="connsiteX1" fmla="*/ 516425 w 9172778"/>
                <a:gd name="connsiteY1" fmla="*/ 0 h 3098488"/>
                <a:gd name="connsiteX2" fmla="*/ 8656353 w 9172778"/>
                <a:gd name="connsiteY2" fmla="*/ 0 h 3098488"/>
                <a:gd name="connsiteX3" fmla="*/ 9172778 w 9172778"/>
                <a:gd name="connsiteY3" fmla="*/ 516425 h 3098488"/>
                <a:gd name="connsiteX4" fmla="*/ 9172778 w 9172778"/>
                <a:gd name="connsiteY4" fmla="*/ 2582063 h 3098488"/>
                <a:gd name="connsiteX5" fmla="*/ 8656353 w 9172778"/>
                <a:gd name="connsiteY5" fmla="*/ 3098488 h 3098488"/>
                <a:gd name="connsiteX6" fmla="*/ 516425 w 9172778"/>
                <a:gd name="connsiteY6" fmla="*/ 3098488 h 3098488"/>
                <a:gd name="connsiteX7" fmla="*/ 0 w 9172778"/>
                <a:gd name="connsiteY7" fmla="*/ 2582063 h 3098488"/>
                <a:gd name="connsiteX8" fmla="*/ 0 w 9172778"/>
                <a:gd name="connsiteY8" fmla="*/ 516425 h 309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2778" h="3098488" fill="none" extrusionOk="0">
                  <a:moveTo>
                    <a:pt x="0" y="516425"/>
                  </a:moveTo>
                  <a:cubicBezTo>
                    <a:pt x="-5925" y="228733"/>
                    <a:pt x="259368" y="32051"/>
                    <a:pt x="516425" y="0"/>
                  </a:cubicBezTo>
                  <a:cubicBezTo>
                    <a:pt x="2110563" y="-61902"/>
                    <a:pt x="7813493" y="-101778"/>
                    <a:pt x="8656353" y="0"/>
                  </a:cubicBezTo>
                  <a:cubicBezTo>
                    <a:pt x="8919006" y="-7074"/>
                    <a:pt x="9196928" y="199029"/>
                    <a:pt x="9172778" y="516425"/>
                  </a:cubicBezTo>
                  <a:cubicBezTo>
                    <a:pt x="9230432" y="802168"/>
                    <a:pt x="9189053" y="2151646"/>
                    <a:pt x="9172778" y="2582063"/>
                  </a:cubicBezTo>
                  <a:cubicBezTo>
                    <a:pt x="9145108" y="2853731"/>
                    <a:pt x="8931105" y="3050130"/>
                    <a:pt x="8656353" y="3098488"/>
                  </a:cubicBezTo>
                  <a:cubicBezTo>
                    <a:pt x="5890366" y="2956096"/>
                    <a:pt x="4100988" y="3209589"/>
                    <a:pt x="516425" y="3098488"/>
                  </a:cubicBezTo>
                  <a:cubicBezTo>
                    <a:pt x="214250" y="3106974"/>
                    <a:pt x="-7356" y="2900816"/>
                    <a:pt x="0" y="2582063"/>
                  </a:cubicBezTo>
                  <a:cubicBezTo>
                    <a:pt x="-60195" y="1954556"/>
                    <a:pt x="-117669" y="1173124"/>
                    <a:pt x="0" y="516425"/>
                  </a:cubicBezTo>
                  <a:close/>
                </a:path>
                <a:path w="9172778" h="3098488" stroke="0" extrusionOk="0">
                  <a:moveTo>
                    <a:pt x="0" y="516425"/>
                  </a:moveTo>
                  <a:cubicBezTo>
                    <a:pt x="-18061" y="207342"/>
                    <a:pt x="206409" y="-41485"/>
                    <a:pt x="516425" y="0"/>
                  </a:cubicBezTo>
                  <a:cubicBezTo>
                    <a:pt x="2929262" y="-164947"/>
                    <a:pt x="4933578" y="-52288"/>
                    <a:pt x="8656353" y="0"/>
                  </a:cubicBezTo>
                  <a:cubicBezTo>
                    <a:pt x="8938679" y="-45237"/>
                    <a:pt x="9143797" y="235851"/>
                    <a:pt x="9172778" y="516425"/>
                  </a:cubicBezTo>
                  <a:cubicBezTo>
                    <a:pt x="9029453" y="1016664"/>
                    <a:pt x="9266228" y="1576689"/>
                    <a:pt x="9172778" y="2582063"/>
                  </a:cubicBezTo>
                  <a:cubicBezTo>
                    <a:pt x="9201229" y="2904010"/>
                    <a:pt x="8920577" y="3060292"/>
                    <a:pt x="8656353" y="3098488"/>
                  </a:cubicBezTo>
                  <a:cubicBezTo>
                    <a:pt x="5816866" y="3257029"/>
                    <a:pt x="2532469" y="2956652"/>
                    <a:pt x="516425" y="3098488"/>
                  </a:cubicBezTo>
                  <a:cubicBezTo>
                    <a:pt x="228797" y="3140885"/>
                    <a:pt x="47752" y="2850673"/>
                    <a:pt x="0" y="2582063"/>
                  </a:cubicBezTo>
                  <a:cubicBezTo>
                    <a:pt x="108226" y="1844948"/>
                    <a:pt x="-136457" y="999841"/>
                    <a:pt x="0" y="516425"/>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365760" bIns="0" rtlCol="0" anchor="ctr"/>
            <a:lstStyle/>
            <a:p>
              <a:pPr marL="457200" marR="0" lvl="0" indent="-4572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Não</a:t>
              </a:r>
              <a:r>
                <a:rPr kumimoji="0" lang="vi-VN" sz="3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n</a:t>
              </a:r>
              <a:r>
                <a:rPr kumimoji="0" lang="en-US" sz="3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ằ</a:t>
              </a:r>
              <a:r>
                <a:rPr kumimoji="0" lang="vi-VN" sz="3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m trong </a:t>
              </a:r>
              <a:r>
                <a:rPr kumimoji="0" lang="vi-VN" sz="3600" b="0"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hộp</a:t>
              </a:r>
              <a:r>
                <a:rPr kumimoji="0" lang="vi-VN" sz="3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sọ</a:t>
              </a:r>
              <a:r>
                <a:rPr kumimoji="0" lang="vi-VN" sz="3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Tủy</a:t>
              </a:r>
              <a:r>
                <a:rPr kumimoji="0" lang="vi-VN" sz="3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sống</a:t>
              </a:r>
              <a:r>
                <a:rPr kumimoji="0" lang="vi-VN" sz="3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nằm</a:t>
              </a:r>
              <a:r>
                <a:rPr kumimoji="0" lang="vi-VN" sz="3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trong </a:t>
              </a:r>
              <a:r>
                <a:rPr kumimoji="0" lang="vi-VN" sz="3600" b="0"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đốt</a:t>
              </a:r>
              <a:r>
                <a:rPr kumimoji="0" lang="vi-VN" sz="3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sống</a:t>
              </a:r>
              <a:r>
                <a:rPr kumimoji="0" lang="vi-VN" sz="3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a:t>
              </a:r>
            </a:p>
            <a:p>
              <a:pPr marL="457200" marR="0" lvl="0" indent="-4572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Chúng</a:t>
              </a:r>
              <a:r>
                <a:rPr kumimoji="0" lang="vi-VN" sz="3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được</a:t>
              </a:r>
              <a:r>
                <a:rPr kumimoji="0" lang="vi-VN" sz="3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bảo</a:t>
              </a:r>
              <a:r>
                <a:rPr kumimoji="0" lang="vi-VN" sz="3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vệ</a:t>
              </a:r>
              <a:r>
                <a:rPr kumimoji="0" lang="vi-VN" sz="3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một</a:t>
              </a:r>
              <a:r>
                <a:rPr kumimoji="0" lang="vi-VN" sz="3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cách</a:t>
              </a:r>
              <a:r>
                <a:rPr kumimoji="0" lang="vi-VN" sz="3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cẩn</a:t>
              </a:r>
              <a:r>
                <a:rPr kumimoji="0" lang="vi-VN" sz="3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thận</a:t>
              </a:r>
              <a:r>
                <a:rPr kumimoji="0" lang="vi-VN" sz="3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với</a:t>
              </a:r>
              <a:r>
                <a:rPr kumimoji="0" lang="vi-VN" sz="3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các</a:t>
              </a:r>
              <a:r>
                <a:rPr kumimoji="0" lang="vi-VN" sz="3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lớp</a:t>
              </a:r>
              <a:r>
                <a:rPr kumimoji="0" lang="vi-VN" sz="3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xương </a:t>
              </a:r>
              <a:r>
                <a:rPr kumimoji="0" lang="vi-VN" sz="3600" b="0"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cứng</a:t>
              </a:r>
              <a:r>
                <a:rPr kumimoji="0" lang="vi-VN" sz="3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bên </a:t>
              </a:r>
              <a:r>
                <a:rPr kumimoji="0" lang="vi-VN" sz="3600" b="0"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ngoài</a:t>
              </a:r>
              <a:r>
                <a:rPr kumimoji="0" lang="vi-VN" sz="3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pic>
          <p:nvPicPr>
            <p:cNvPr id="31" name="Picture 30">
              <a:extLst>
                <a:ext uri="{FF2B5EF4-FFF2-40B4-BE49-F238E27FC236}">
                  <a16:creationId xmlns:a16="http://schemas.microsoft.com/office/drawing/2014/main" id="{72EBEAAE-C9B5-5231-7188-58DA6364D77E}"/>
                </a:ext>
              </a:extLst>
            </p:cNvPr>
            <p:cNvPicPr>
              <a:picLocks noChangeAspect="1"/>
            </p:cNvPicPr>
            <p:nvPr/>
          </p:nvPicPr>
          <p:blipFill>
            <a:blip r:embed="rId4"/>
            <a:stretch>
              <a:fillRect/>
            </a:stretch>
          </p:blipFill>
          <p:spPr>
            <a:xfrm>
              <a:off x="4799632" y="4470800"/>
              <a:ext cx="995267" cy="995267"/>
            </a:xfrm>
            <a:prstGeom prst="rect">
              <a:avLst/>
            </a:prstGeom>
          </p:spPr>
        </p:pic>
      </p:grpSp>
    </p:spTree>
    <p:extLst>
      <p:ext uri="{BB962C8B-B14F-4D97-AF65-F5344CB8AC3E}">
        <p14:creationId xmlns:p14="http://schemas.microsoft.com/office/powerpoint/2010/main" val="373667169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5000">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Hình ảnh 4" descr="Ảnh có chứa văn bản, phong bì&#10;&#10;Mô tả được tạo tự độ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8E64CF2E-976F-8EB8-BC37-980FFDD0C81A}"/>
              </a:ext>
            </a:extLst>
          </p:cNvPr>
          <p:cNvGrpSpPr/>
          <p:nvPr/>
        </p:nvGrpSpPr>
        <p:grpSpPr>
          <a:xfrm>
            <a:off x="261257" y="65397"/>
            <a:ext cx="11538857" cy="2093619"/>
            <a:chOff x="5371325" y="1745310"/>
            <a:chExt cx="11538857" cy="2093619"/>
          </a:xfrm>
        </p:grpSpPr>
        <p:sp>
          <p:nvSpPr>
            <p:cNvPr id="3" name="Rectangle: Rounded Corners 2">
              <a:extLst>
                <a:ext uri="{FF2B5EF4-FFF2-40B4-BE49-F238E27FC236}">
                  <a16:creationId xmlns:a16="http://schemas.microsoft.com/office/drawing/2014/main" id="{CAF2EF71-CAD3-D084-13E2-BBBC7376D306}"/>
                </a:ext>
              </a:extLst>
            </p:cNvPr>
            <p:cNvSpPr/>
            <p:nvPr/>
          </p:nvSpPr>
          <p:spPr>
            <a:xfrm>
              <a:off x="5581708" y="2221139"/>
              <a:ext cx="11328474" cy="1617790"/>
            </a:xfrm>
            <a:custGeom>
              <a:avLst/>
              <a:gdLst>
                <a:gd name="connsiteX0" fmla="*/ 0 w 11328474"/>
                <a:gd name="connsiteY0" fmla="*/ 269637 h 1617790"/>
                <a:gd name="connsiteX1" fmla="*/ 269637 w 11328474"/>
                <a:gd name="connsiteY1" fmla="*/ 0 h 1617790"/>
                <a:gd name="connsiteX2" fmla="*/ 11058837 w 11328474"/>
                <a:gd name="connsiteY2" fmla="*/ 0 h 1617790"/>
                <a:gd name="connsiteX3" fmla="*/ 11328474 w 11328474"/>
                <a:gd name="connsiteY3" fmla="*/ 269637 h 1617790"/>
                <a:gd name="connsiteX4" fmla="*/ 11328474 w 11328474"/>
                <a:gd name="connsiteY4" fmla="*/ 1348153 h 1617790"/>
                <a:gd name="connsiteX5" fmla="*/ 11058837 w 11328474"/>
                <a:gd name="connsiteY5" fmla="*/ 1617790 h 1617790"/>
                <a:gd name="connsiteX6" fmla="*/ 269637 w 11328474"/>
                <a:gd name="connsiteY6" fmla="*/ 1617790 h 1617790"/>
                <a:gd name="connsiteX7" fmla="*/ 0 w 11328474"/>
                <a:gd name="connsiteY7" fmla="*/ 1348153 h 1617790"/>
                <a:gd name="connsiteX8" fmla="*/ 0 w 11328474"/>
                <a:gd name="connsiteY8" fmla="*/ 269637 h 161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8474" h="1617790" fill="none" extrusionOk="0">
                  <a:moveTo>
                    <a:pt x="0" y="269637"/>
                  </a:moveTo>
                  <a:cubicBezTo>
                    <a:pt x="-21065" y="111911"/>
                    <a:pt x="129565" y="10067"/>
                    <a:pt x="269637" y="0"/>
                  </a:cubicBezTo>
                  <a:cubicBezTo>
                    <a:pt x="4009082" y="-61902"/>
                    <a:pt x="8506244" y="-101778"/>
                    <a:pt x="11058837" y="0"/>
                  </a:cubicBezTo>
                  <a:cubicBezTo>
                    <a:pt x="11191539" y="-5084"/>
                    <a:pt x="11341053" y="103958"/>
                    <a:pt x="11328474" y="269637"/>
                  </a:cubicBezTo>
                  <a:cubicBezTo>
                    <a:pt x="11326967" y="383789"/>
                    <a:pt x="11249324" y="871965"/>
                    <a:pt x="11328474" y="1348153"/>
                  </a:cubicBezTo>
                  <a:cubicBezTo>
                    <a:pt x="11307622" y="1486861"/>
                    <a:pt x="11205708" y="1608340"/>
                    <a:pt x="11058837" y="1617790"/>
                  </a:cubicBezTo>
                  <a:cubicBezTo>
                    <a:pt x="6200624" y="1475398"/>
                    <a:pt x="3525177" y="1728891"/>
                    <a:pt x="269637" y="1617790"/>
                  </a:cubicBezTo>
                  <a:cubicBezTo>
                    <a:pt x="105516" y="1625397"/>
                    <a:pt x="-2770" y="1509698"/>
                    <a:pt x="0" y="1348153"/>
                  </a:cubicBezTo>
                  <a:cubicBezTo>
                    <a:pt x="-34039" y="823629"/>
                    <a:pt x="92954" y="542372"/>
                    <a:pt x="0" y="269637"/>
                  </a:cubicBezTo>
                  <a:close/>
                </a:path>
                <a:path w="11328474" h="1617790" stroke="0" extrusionOk="0">
                  <a:moveTo>
                    <a:pt x="0" y="269637"/>
                  </a:moveTo>
                  <a:cubicBezTo>
                    <a:pt x="-10688" y="106595"/>
                    <a:pt x="117267" y="-5777"/>
                    <a:pt x="269637" y="0"/>
                  </a:cubicBezTo>
                  <a:cubicBezTo>
                    <a:pt x="4136169" y="-164947"/>
                    <a:pt x="6092088" y="-52288"/>
                    <a:pt x="11058837" y="0"/>
                  </a:cubicBezTo>
                  <a:cubicBezTo>
                    <a:pt x="11207231" y="-8182"/>
                    <a:pt x="11308033" y="123994"/>
                    <a:pt x="11328474" y="269637"/>
                  </a:cubicBezTo>
                  <a:cubicBezTo>
                    <a:pt x="11269273" y="534216"/>
                    <a:pt x="11258693" y="991542"/>
                    <a:pt x="11328474" y="1348153"/>
                  </a:cubicBezTo>
                  <a:cubicBezTo>
                    <a:pt x="11335527" y="1506175"/>
                    <a:pt x="11200845" y="1605220"/>
                    <a:pt x="11058837" y="1617790"/>
                  </a:cubicBezTo>
                  <a:cubicBezTo>
                    <a:pt x="6515169" y="1776331"/>
                    <a:pt x="3388280" y="1475954"/>
                    <a:pt x="269637" y="1617790"/>
                  </a:cubicBezTo>
                  <a:cubicBezTo>
                    <a:pt x="120393" y="1623555"/>
                    <a:pt x="13056" y="1492529"/>
                    <a:pt x="0" y="1348153"/>
                  </a:cubicBezTo>
                  <a:cubicBezTo>
                    <a:pt x="-89030" y="989112"/>
                    <a:pt x="52265" y="606905"/>
                    <a:pt x="0" y="269637"/>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A5A5A5">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Những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thức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ăn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đồ</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uống</a:t>
              </a: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nào có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cơ</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quan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hóa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hoàn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thần</a:t>
              </a: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kinh</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77FF74B6-D841-B7B5-4D72-06B1F0B6A7BC}"/>
                </a:ext>
              </a:extLst>
            </p:cNvPr>
            <p:cNvPicPr>
              <a:picLocks noChangeAspect="1"/>
            </p:cNvPicPr>
            <p:nvPr/>
          </p:nvPicPr>
          <p:blipFill>
            <a:blip r:embed="rId3"/>
            <a:stretch>
              <a:fillRect/>
            </a:stretch>
          </p:blipFill>
          <p:spPr>
            <a:xfrm>
              <a:off x="5371325" y="1745310"/>
              <a:ext cx="951657" cy="951657"/>
            </a:xfrm>
            <a:prstGeom prst="rect">
              <a:avLst/>
            </a:prstGeom>
          </p:spPr>
        </p:pic>
      </p:grpSp>
      <p:grpSp>
        <p:nvGrpSpPr>
          <p:cNvPr id="9" name="Group 8">
            <a:extLst>
              <a:ext uri="{FF2B5EF4-FFF2-40B4-BE49-F238E27FC236}">
                <a16:creationId xmlns:a16="http://schemas.microsoft.com/office/drawing/2014/main" id="{48E1794D-F67F-48F0-6641-03866A2BB551}"/>
              </a:ext>
            </a:extLst>
          </p:cNvPr>
          <p:cNvGrpSpPr/>
          <p:nvPr/>
        </p:nvGrpSpPr>
        <p:grpSpPr>
          <a:xfrm>
            <a:off x="130628" y="2636600"/>
            <a:ext cx="11538857" cy="3730778"/>
            <a:chOff x="4874493" y="4438677"/>
            <a:chExt cx="11538857" cy="3730778"/>
          </a:xfrm>
        </p:grpSpPr>
        <p:sp>
          <p:nvSpPr>
            <p:cNvPr id="11" name="Rectangle: Rounded Corners 10">
              <a:extLst>
                <a:ext uri="{FF2B5EF4-FFF2-40B4-BE49-F238E27FC236}">
                  <a16:creationId xmlns:a16="http://schemas.microsoft.com/office/drawing/2014/main" id="{15FCA55B-0C34-E16C-D633-3A016262B030}"/>
                </a:ext>
              </a:extLst>
            </p:cNvPr>
            <p:cNvSpPr/>
            <p:nvPr/>
          </p:nvSpPr>
          <p:spPr>
            <a:xfrm>
              <a:off x="5444835" y="4965857"/>
              <a:ext cx="10968515" cy="3203598"/>
            </a:xfrm>
            <a:custGeom>
              <a:avLst/>
              <a:gdLst>
                <a:gd name="connsiteX0" fmla="*/ 0 w 10968515"/>
                <a:gd name="connsiteY0" fmla="*/ 533944 h 3203598"/>
                <a:gd name="connsiteX1" fmla="*/ 533944 w 10968515"/>
                <a:gd name="connsiteY1" fmla="*/ 0 h 3203598"/>
                <a:gd name="connsiteX2" fmla="*/ 10434571 w 10968515"/>
                <a:gd name="connsiteY2" fmla="*/ 0 h 3203598"/>
                <a:gd name="connsiteX3" fmla="*/ 10968515 w 10968515"/>
                <a:gd name="connsiteY3" fmla="*/ 533944 h 3203598"/>
                <a:gd name="connsiteX4" fmla="*/ 10968515 w 10968515"/>
                <a:gd name="connsiteY4" fmla="*/ 2669654 h 3203598"/>
                <a:gd name="connsiteX5" fmla="*/ 10434571 w 10968515"/>
                <a:gd name="connsiteY5" fmla="*/ 3203598 h 3203598"/>
                <a:gd name="connsiteX6" fmla="*/ 533944 w 10968515"/>
                <a:gd name="connsiteY6" fmla="*/ 3203598 h 3203598"/>
                <a:gd name="connsiteX7" fmla="*/ 0 w 10968515"/>
                <a:gd name="connsiteY7" fmla="*/ 2669654 h 3203598"/>
                <a:gd name="connsiteX8" fmla="*/ 0 w 10968515"/>
                <a:gd name="connsiteY8" fmla="*/ 533944 h 320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68515" h="3203598" fill="none" extrusionOk="0">
                  <a:moveTo>
                    <a:pt x="0" y="533944"/>
                  </a:moveTo>
                  <a:cubicBezTo>
                    <a:pt x="-31338" y="225949"/>
                    <a:pt x="256149" y="19458"/>
                    <a:pt x="533944" y="0"/>
                  </a:cubicBezTo>
                  <a:cubicBezTo>
                    <a:pt x="5005026" y="-61902"/>
                    <a:pt x="7937455" y="-101778"/>
                    <a:pt x="10434571" y="0"/>
                  </a:cubicBezTo>
                  <a:cubicBezTo>
                    <a:pt x="10704080" y="-7958"/>
                    <a:pt x="10979983" y="223773"/>
                    <a:pt x="10968515" y="533944"/>
                  </a:cubicBezTo>
                  <a:cubicBezTo>
                    <a:pt x="11026169" y="935249"/>
                    <a:pt x="10984790" y="1618702"/>
                    <a:pt x="10968515" y="2669654"/>
                  </a:cubicBezTo>
                  <a:cubicBezTo>
                    <a:pt x="10941786" y="2951457"/>
                    <a:pt x="10725727" y="3186345"/>
                    <a:pt x="10434571" y="3203598"/>
                  </a:cubicBezTo>
                  <a:cubicBezTo>
                    <a:pt x="6256147" y="3061206"/>
                    <a:pt x="1657108" y="3314699"/>
                    <a:pt x="533944" y="3203598"/>
                  </a:cubicBezTo>
                  <a:cubicBezTo>
                    <a:pt x="229798" y="3208230"/>
                    <a:pt x="-2736" y="2977017"/>
                    <a:pt x="0" y="2669654"/>
                  </a:cubicBezTo>
                  <a:cubicBezTo>
                    <a:pt x="-60195" y="1994965"/>
                    <a:pt x="-117669" y="1254895"/>
                    <a:pt x="0" y="533944"/>
                  </a:cubicBezTo>
                  <a:close/>
                </a:path>
                <a:path w="10968515" h="3203598" stroke="0" extrusionOk="0">
                  <a:moveTo>
                    <a:pt x="0" y="533944"/>
                  </a:moveTo>
                  <a:cubicBezTo>
                    <a:pt x="-20501" y="211960"/>
                    <a:pt x="211730" y="-45706"/>
                    <a:pt x="533944" y="0"/>
                  </a:cubicBezTo>
                  <a:cubicBezTo>
                    <a:pt x="3456029" y="-164947"/>
                    <a:pt x="7084602" y="-52288"/>
                    <a:pt x="10434571" y="0"/>
                  </a:cubicBezTo>
                  <a:cubicBezTo>
                    <a:pt x="10727427" y="-31848"/>
                    <a:pt x="10957883" y="240757"/>
                    <a:pt x="10968515" y="533944"/>
                  </a:cubicBezTo>
                  <a:cubicBezTo>
                    <a:pt x="10825190" y="928621"/>
                    <a:pt x="11061965" y="2375707"/>
                    <a:pt x="10968515" y="2669654"/>
                  </a:cubicBezTo>
                  <a:cubicBezTo>
                    <a:pt x="10986879" y="2988253"/>
                    <a:pt x="10713389" y="3174354"/>
                    <a:pt x="10434571" y="3203598"/>
                  </a:cubicBezTo>
                  <a:cubicBezTo>
                    <a:pt x="8048085" y="3362139"/>
                    <a:pt x="3199725" y="3061762"/>
                    <a:pt x="533944" y="3203598"/>
                  </a:cubicBezTo>
                  <a:cubicBezTo>
                    <a:pt x="237106" y="3237830"/>
                    <a:pt x="4980" y="2962811"/>
                    <a:pt x="0" y="2669654"/>
                  </a:cubicBezTo>
                  <a:cubicBezTo>
                    <a:pt x="108226" y="2079273"/>
                    <a:pt x="-136457" y="753662"/>
                    <a:pt x="0" y="53394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Những thức ăn, đồ uống có lợi cho cơ quan tiêu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hoá</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tuần hoàn và thần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kinh :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Sữa chua, nước lọc,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sữa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tươi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rau củ quả, thịt, cá,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cơm.</a:t>
              </a: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Vì các thức ăn, đồ uống này bổ sung nước và chất dinh dưỡng cho con người.</a:t>
              </a:r>
            </a:p>
          </p:txBody>
        </p:sp>
        <p:pic>
          <p:nvPicPr>
            <p:cNvPr id="12" name="Picture 11">
              <a:extLst>
                <a:ext uri="{FF2B5EF4-FFF2-40B4-BE49-F238E27FC236}">
                  <a16:creationId xmlns:a16="http://schemas.microsoft.com/office/drawing/2014/main" id="{FEB557AC-808C-2E24-7441-0319F0390953}"/>
                </a:ext>
              </a:extLst>
            </p:cNvPr>
            <p:cNvPicPr>
              <a:picLocks noChangeAspect="1"/>
            </p:cNvPicPr>
            <p:nvPr/>
          </p:nvPicPr>
          <p:blipFill>
            <a:blip r:embed="rId4"/>
            <a:stretch>
              <a:fillRect/>
            </a:stretch>
          </p:blipFill>
          <p:spPr>
            <a:xfrm>
              <a:off x="4874493" y="4438677"/>
              <a:ext cx="1054359" cy="1054359"/>
            </a:xfrm>
            <a:prstGeom prst="rect">
              <a:avLst/>
            </a:prstGeom>
          </p:spPr>
        </p:pic>
      </p:grpSp>
    </p:spTree>
    <p:extLst>
      <p:ext uri="{BB962C8B-B14F-4D97-AF65-F5344CB8AC3E}">
        <p14:creationId xmlns:p14="http://schemas.microsoft.com/office/powerpoint/2010/main" val="1144909944"/>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5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phical user interface&#10;&#10;Description automatically generated">
            <a:extLst>
              <a:ext uri="{FF2B5EF4-FFF2-40B4-BE49-F238E27FC236}">
                <a16:creationId xmlns:a16="http://schemas.microsoft.com/office/drawing/2014/main" id="{60AA16E3-4633-3B84-A22C-B6BC52326DA1}"/>
              </a:ext>
            </a:extLst>
          </p:cNvPr>
          <p:cNvPicPr>
            <a:picLocks noChangeAspect="1"/>
          </p:cNvPicPr>
          <p:nvPr/>
        </p:nvPicPr>
        <p:blipFill rotWithShape="1">
          <a:blip r:embed="rId3">
            <a:extLst>
              <a:ext uri="{28A0092B-C50C-407E-A947-70E740481C1C}">
                <a14:useLocalDpi xmlns:a14="http://schemas.microsoft.com/office/drawing/2010/main" val="0"/>
              </a:ext>
            </a:extLst>
          </a:blip>
          <a:srcRect t="5437"/>
          <a:stretch/>
        </p:blipFill>
        <p:spPr>
          <a:xfrm>
            <a:off x="0" y="0"/>
            <a:ext cx="12192000" cy="6857999"/>
          </a:xfrm>
          <a:prstGeom prst="rect">
            <a:avLst/>
          </a:prstGeom>
        </p:spPr>
      </p:pic>
      <p:grpSp>
        <p:nvGrpSpPr>
          <p:cNvPr id="12" name="Group 11">
            <a:extLst>
              <a:ext uri="{FF2B5EF4-FFF2-40B4-BE49-F238E27FC236}">
                <a16:creationId xmlns:a16="http://schemas.microsoft.com/office/drawing/2014/main" id="{27EE8268-CC17-C5CB-DF92-2495FB24E41C}"/>
              </a:ext>
            </a:extLst>
          </p:cNvPr>
          <p:cNvGrpSpPr/>
          <p:nvPr/>
        </p:nvGrpSpPr>
        <p:grpSpPr>
          <a:xfrm>
            <a:off x="5560853" y="412859"/>
            <a:ext cx="2304288" cy="649864"/>
            <a:chOff x="5096256" y="1486806"/>
            <a:chExt cx="2304288" cy="649864"/>
          </a:xfrm>
        </p:grpSpPr>
        <p:sp>
          <p:nvSpPr>
            <p:cNvPr id="11" name="TextBox 10">
              <a:extLst>
                <a:ext uri="{FF2B5EF4-FFF2-40B4-BE49-F238E27FC236}">
                  <a16:creationId xmlns:a16="http://schemas.microsoft.com/office/drawing/2014/main" id="{1A3433BF-5DA0-FACC-89A6-96F5B01B2239}"/>
                </a:ext>
              </a:extLst>
            </p:cNvPr>
            <p:cNvSpPr txBox="1"/>
            <p:nvPr/>
          </p:nvSpPr>
          <p:spPr>
            <a:xfrm>
              <a:off x="5096256" y="1486806"/>
              <a:ext cx="23042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161925">
                    <a:solidFill>
                      <a:prstClr val="white"/>
                    </a:solidFill>
                    <a:prstDash val="solid"/>
                  </a:ln>
                  <a:solidFill>
                    <a:srgbClr val="9F8FFF"/>
                  </a:solidFill>
                  <a:effectLst>
                    <a:outerShdw blurRad="38100" dist="22860" dir="5400000" algn="tl" rotWithShape="0">
                      <a:srgbClr val="000000">
                        <a:alpha val="30000"/>
                      </a:srgbClr>
                    </a:outerShdw>
                  </a:effectLst>
                  <a:uLnTx/>
                  <a:uFillTx/>
                  <a:latin typeface="SVN-Hole Hearted" panose="020B0A06020104020203" pitchFamily="34" charset="0"/>
                  <a:ea typeface="+mn-ea"/>
                  <a:cs typeface="+mn-cs"/>
                </a:rPr>
                <a:t>Trò chơi</a:t>
              </a:r>
              <a:endParaRPr kumimoji="0" lang="vi-VN" sz="3600" b="1" i="0" u="none" strike="noStrike" kern="1200" cap="none" spc="0" normalizeH="0" baseline="0" noProof="0">
                <a:ln w="161925">
                  <a:solidFill>
                    <a:prstClr val="white"/>
                  </a:solidFill>
                  <a:prstDash val="solid"/>
                </a:ln>
                <a:solidFill>
                  <a:srgbClr val="9F8FFF"/>
                </a:solidFill>
                <a:effectLst>
                  <a:outerShdw blurRad="38100" dist="22860" dir="5400000" algn="tl" rotWithShape="0">
                    <a:srgbClr val="000000">
                      <a:alpha val="30000"/>
                    </a:srgbClr>
                  </a:outerShdw>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35E972BA-8437-9E6E-E5B4-C9100356D7BC}"/>
                </a:ext>
              </a:extLst>
            </p:cNvPr>
            <p:cNvSpPr txBox="1"/>
            <p:nvPr/>
          </p:nvSpPr>
          <p:spPr>
            <a:xfrm>
              <a:off x="5096256" y="1490339"/>
              <a:ext cx="23042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10160">
                    <a:solidFill>
                      <a:srgbClr val="002060"/>
                    </a:solidFill>
                    <a:prstDash val="solid"/>
                  </a:ln>
                  <a:solidFill>
                    <a:srgbClr val="9F8FFF"/>
                  </a:solidFill>
                  <a:effectLst>
                    <a:outerShdw blurRad="38100" dist="22860" dir="5400000" algn="tl" rotWithShape="0">
                      <a:srgbClr val="000000">
                        <a:alpha val="30000"/>
                      </a:srgbClr>
                    </a:outerShdw>
                  </a:effectLst>
                  <a:uLnTx/>
                  <a:uFillTx/>
                  <a:latin typeface="SVN-Hole Hearted" panose="020B0A06020104020203" pitchFamily="34" charset="0"/>
                  <a:ea typeface="+mn-ea"/>
                  <a:cs typeface="+mn-cs"/>
                </a:rPr>
                <a:t>Trò chơi</a:t>
              </a:r>
              <a:endParaRPr kumimoji="0" lang="vi-VN" sz="3600" b="1" i="0" u="none" strike="noStrike" kern="1200" cap="none" spc="0" normalizeH="0" baseline="0" noProof="0">
                <a:ln w="10160">
                  <a:solidFill>
                    <a:srgbClr val="002060"/>
                  </a:solidFill>
                  <a:prstDash val="solid"/>
                </a:ln>
                <a:solidFill>
                  <a:srgbClr val="9F8FFF"/>
                </a:solidFill>
                <a:effectLst>
                  <a:outerShdw blurRad="38100" dist="22860" dir="5400000" algn="tl" rotWithShape="0">
                    <a:srgbClr val="000000">
                      <a:alpha val="30000"/>
                    </a:srgbClr>
                  </a:outerShdw>
                </a:effectLst>
                <a:uLnTx/>
                <a:uFillTx/>
                <a:latin typeface="Arial" panose="020B0604020202020204" pitchFamily="34" charset="0"/>
                <a:ea typeface="+mn-ea"/>
                <a:cs typeface="+mn-cs"/>
              </a:endParaRPr>
            </a:p>
          </p:txBody>
        </p:sp>
      </p:grpSp>
      <p:grpSp>
        <p:nvGrpSpPr>
          <p:cNvPr id="15" name="Group 14">
            <a:extLst>
              <a:ext uri="{FF2B5EF4-FFF2-40B4-BE49-F238E27FC236}">
                <a16:creationId xmlns:a16="http://schemas.microsoft.com/office/drawing/2014/main" id="{64B520CB-B76A-3588-D439-80183D8E2A0A}"/>
              </a:ext>
            </a:extLst>
          </p:cNvPr>
          <p:cNvGrpSpPr/>
          <p:nvPr/>
        </p:nvGrpSpPr>
        <p:grpSpPr>
          <a:xfrm>
            <a:off x="3983853" y="1113039"/>
            <a:ext cx="5138692" cy="2037644"/>
            <a:chOff x="4134772" y="1488021"/>
            <a:chExt cx="5138692" cy="2037644"/>
          </a:xfrm>
        </p:grpSpPr>
        <p:sp>
          <p:nvSpPr>
            <p:cNvPr id="14" name="TextBox 13">
              <a:extLst>
                <a:ext uri="{FF2B5EF4-FFF2-40B4-BE49-F238E27FC236}">
                  <a16:creationId xmlns:a16="http://schemas.microsoft.com/office/drawing/2014/main" id="{443C0223-9C4C-4048-CC4F-26CFB6DB51F7}"/>
                </a:ext>
              </a:extLst>
            </p:cNvPr>
            <p:cNvSpPr txBox="1"/>
            <p:nvPr/>
          </p:nvSpPr>
          <p:spPr>
            <a:xfrm>
              <a:off x="4134772" y="1488021"/>
              <a:ext cx="5138692" cy="2035878"/>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6000" b="1" i="0" u="none" strike="noStrike" kern="1200" cap="none" spc="0" normalizeH="0" baseline="0" noProof="0">
                  <a:ln w="161925">
                    <a:solidFill>
                      <a:prstClr val="white"/>
                    </a:solidFill>
                    <a:prstDash val="solid"/>
                  </a:ln>
                  <a:solidFill>
                    <a:srgbClr val="9F8FFF"/>
                  </a:solidFill>
                  <a:effectLst>
                    <a:outerShdw blurRad="38100" dist="22860" dir="5400000" algn="tl" rotWithShape="0">
                      <a:srgbClr val="000000">
                        <a:alpha val="30000"/>
                      </a:srgbClr>
                    </a:outerShdw>
                  </a:effectLst>
                  <a:uLnTx/>
                  <a:uFillTx/>
                  <a:latin typeface="UTM Cookies" panose="02040603050506020204" pitchFamily="18" charset="0"/>
                  <a:ea typeface="+mn-ea"/>
                  <a:cs typeface="+mn-cs"/>
                </a:rPr>
                <a:t>KHUÔN MẶT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6000" b="1" i="0" u="none" strike="noStrike" kern="1200" cap="none" spc="0" normalizeH="0" baseline="0" noProof="0">
                  <a:ln w="161925">
                    <a:solidFill>
                      <a:prstClr val="white"/>
                    </a:solidFill>
                    <a:prstDash val="solid"/>
                  </a:ln>
                  <a:solidFill>
                    <a:srgbClr val="9F8FFF"/>
                  </a:solidFill>
                  <a:effectLst>
                    <a:outerShdw blurRad="38100" dist="22860" dir="5400000" algn="tl" rotWithShape="0">
                      <a:srgbClr val="000000">
                        <a:alpha val="30000"/>
                      </a:srgbClr>
                    </a:outerShdw>
                  </a:effectLst>
                  <a:uLnTx/>
                  <a:uFillTx/>
                  <a:latin typeface="UTM Cookies" panose="02040603050506020204" pitchFamily="18" charset="0"/>
                  <a:ea typeface="+mn-ea"/>
                  <a:cs typeface="+mn-cs"/>
                </a:rPr>
                <a:t>CẢM XÚC</a:t>
              </a:r>
              <a:endParaRPr kumimoji="0" lang="vi-VN" sz="6000" b="1" i="0" u="none" strike="noStrike" kern="1200" cap="none" spc="0" normalizeH="0" baseline="0" noProof="0">
                <a:ln w="161925">
                  <a:solidFill>
                    <a:prstClr val="white"/>
                  </a:solidFill>
                  <a:prstDash val="solid"/>
                </a:ln>
                <a:solidFill>
                  <a:srgbClr val="9F8FFF"/>
                </a:solidFill>
                <a:effectLst>
                  <a:outerShdw blurRad="38100" dist="22860" dir="5400000" algn="tl" rotWithShape="0">
                    <a:srgbClr val="000000">
                      <a:alpha val="30000"/>
                    </a:srgbClr>
                  </a:outerShdw>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9A4AED25-B43C-AF23-C416-38214F5A306C}"/>
                </a:ext>
              </a:extLst>
            </p:cNvPr>
            <p:cNvSpPr txBox="1"/>
            <p:nvPr/>
          </p:nvSpPr>
          <p:spPr>
            <a:xfrm>
              <a:off x="4391485" y="1489787"/>
              <a:ext cx="4625267" cy="2035878"/>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6000" b="0" i="0" u="none" strike="noStrike" kern="1200" cap="none" spc="0" normalizeH="0" baseline="0" noProof="0">
                  <a:ln>
                    <a:solidFill>
                      <a:srgbClr val="002060"/>
                    </a:solidFill>
                  </a:ln>
                  <a:solidFill>
                    <a:srgbClr val="FDF129"/>
                  </a:solidFill>
                  <a:effectLst/>
                  <a:uLnTx/>
                  <a:uFillTx/>
                  <a:latin typeface="UTM Cookies" panose="02040603050506020204" pitchFamily="18" charset="0"/>
                  <a:ea typeface="+mn-ea"/>
                  <a:cs typeface="+mn-cs"/>
                </a:rPr>
                <a:t>KHUÔN</a:t>
              </a:r>
              <a:r>
                <a:rPr kumimoji="0" lang="en-US" sz="6000" b="0" i="0" u="none" strike="noStrike" kern="1200" cap="none" spc="0" normalizeH="0" baseline="0" noProof="0">
                  <a:ln>
                    <a:solidFill>
                      <a:srgbClr val="002060"/>
                    </a:solidFill>
                  </a:ln>
                  <a:solidFill>
                    <a:prstClr val="black"/>
                  </a:solidFill>
                  <a:effectLst/>
                  <a:uLnTx/>
                  <a:uFillTx/>
                  <a:latin typeface="UTM Cookies" panose="02040603050506020204" pitchFamily="18" charset="0"/>
                  <a:ea typeface="+mn-ea"/>
                  <a:cs typeface="+mn-cs"/>
                </a:rPr>
                <a:t> </a:t>
              </a:r>
              <a:r>
                <a:rPr kumimoji="0" lang="en-US" sz="6000" b="0" i="0" u="none" strike="noStrike" kern="1200" cap="none" spc="0" normalizeH="0" baseline="0" noProof="0">
                  <a:ln>
                    <a:solidFill>
                      <a:srgbClr val="002060"/>
                    </a:solidFill>
                  </a:ln>
                  <a:solidFill>
                    <a:srgbClr val="FF5050"/>
                  </a:solidFill>
                  <a:effectLst/>
                  <a:uLnTx/>
                  <a:uFillTx/>
                  <a:latin typeface="UTM Cookies" panose="02040603050506020204" pitchFamily="18" charset="0"/>
                  <a:ea typeface="+mn-ea"/>
                  <a:cs typeface="+mn-cs"/>
                </a:rPr>
                <a:t>MẶT</a:t>
              </a:r>
              <a:r>
                <a:rPr kumimoji="0" lang="en-US" sz="6000" b="0" i="0" u="none" strike="noStrike" kern="1200" cap="none" spc="0" normalizeH="0" baseline="0" noProof="0">
                  <a:ln>
                    <a:solidFill>
                      <a:srgbClr val="002060"/>
                    </a:solidFill>
                  </a:ln>
                  <a:solidFill>
                    <a:prstClr val="black"/>
                  </a:solidFill>
                  <a:effectLst/>
                  <a:uLnTx/>
                  <a:uFillTx/>
                  <a:latin typeface="UTM Cookies" panose="02040603050506020204" pitchFamily="18" charset="0"/>
                  <a:ea typeface="+mn-ea"/>
                  <a:cs typeface="+mn-cs"/>
                </a:rPr>
                <a:t>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6000" b="0" i="0" u="none" strike="noStrike" kern="1200" cap="none" spc="0" normalizeH="0" baseline="0" noProof="0">
                  <a:ln>
                    <a:solidFill>
                      <a:srgbClr val="002060"/>
                    </a:solidFill>
                  </a:ln>
                  <a:solidFill>
                    <a:srgbClr val="89D81A"/>
                  </a:solidFill>
                  <a:effectLst/>
                  <a:uLnTx/>
                  <a:uFillTx/>
                  <a:latin typeface="UTM Cookies" panose="02040603050506020204" pitchFamily="18" charset="0"/>
                  <a:ea typeface="+mn-ea"/>
                  <a:cs typeface="+mn-cs"/>
                </a:rPr>
                <a:t>CẢM</a:t>
              </a:r>
              <a:r>
                <a:rPr kumimoji="0" lang="en-US" sz="6000" b="0" i="0" u="none" strike="noStrike" kern="1200" cap="none" spc="0" normalizeH="0" baseline="0" noProof="0">
                  <a:ln>
                    <a:solidFill>
                      <a:srgbClr val="002060"/>
                    </a:solidFill>
                  </a:ln>
                  <a:solidFill>
                    <a:prstClr val="black"/>
                  </a:solidFill>
                  <a:effectLst/>
                  <a:uLnTx/>
                  <a:uFillTx/>
                  <a:latin typeface="UTM Cookies" panose="02040603050506020204" pitchFamily="18" charset="0"/>
                  <a:ea typeface="+mn-ea"/>
                  <a:cs typeface="+mn-cs"/>
                </a:rPr>
                <a:t> </a:t>
              </a:r>
              <a:r>
                <a:rPr kumimoji="0" lang="en-US" sz="6000" b="0" i="0" u="none" strike="noStrike" kern="1200" cap="none" spc="0" normalizeH="0" baseline="0" noProof="0">
                  <a:ln>
                    <a:solidFill>
                      <a:srgbClr val="002060"/>
                    </a:solidFill>
                  </a:ln>
                  <a:solidFill>
                    <a:srgbClr val="66FFFF"/>
                  </a:solidFill>
                  <a:effectLst/>
                  <a:uLnTx/>
                  <a:uFillTx/>
                  <a:latin typeface="UTM Cookies" panose="02040603050506020204" pitchFamily="18" charset="0"/>
                  <a:ea typeface="+mn-ea"/>
                  <a:cs typeface="+mn-cs"/>
                </a:rPr>
                <a:t>XÚC</a:t>
              </a:r>
              <a:endParaRPr kumimoji="0" lang="vi-VN" sz="6000" b="0" i="0" u="none" strike="noStrike" kern="1200" cap="none" spc="0" normalizeH="0" baseline="0" noProof="0">
                <a:ln>
                  <a:solidFill>
                    <a:srgbClr val="002060"/>
                  </a:solidFill>
                </a:ln>
                <a:solidFill>
                  <a:srgbClr val="66FFFF"/>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590493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childTnLst>
                          </p:cTn>
                        </p:par>
                        <p:par>
                          <p:cTn id="11" fill="hold">
                            <p:stCondLst>
                              <p:cond delay="500"/>
                            </p:stCondLst>
                            <p:childTnLst>
                              <p:par>
                                <p:cTn id="12" presetID="52"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Scale>
                                      <p:cBhvr>
                                        <p:cTn id="14"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5"/>
                                        </p:tgtEl>
                                        <p:attrNameLst>
                                          <p:attrName>ppt_x</p:attrName>
                                          <p:attrName>ppt_y</p:attrName>
                                        </p:attrNameLst>
                                      </p:cBhvr>
                                    </p:animMotion>
                                    <p:animEffect transition="in" filter="fade">
                                      <p:cBhvr>
                                        <p:cTn id="16" dur="10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E58501-97A3-EC8B-2F97-42C38DAE17C4}"/>
              </a:ext>
            </a:extLst>
          </p:cNvPr>
          <p:cNvPicPr>
            <a:picLocks noChangeAspect="1"/>
          </p:cNvPicPr>
          <p:nvPr/>
        </p:nvPicPr>
        <p:blipFill rotWithShape="1">
          <a:blip r:embed="rId3"/>
          <a:srcRect t="209" b="5277"/>
          <a:stretch/>
        </p:blipFill>
        <p:spPr>
          <a:xfrm>
            <a:off x="0" y="0"/>
            <a:ext cx="12192000" cy="6858000"/>
          </a:xfrm>
          <a:prstGeom prst="rect">
            <a:avLst/>
          </a:prstGeom>
        </p:spPr>
      </p:pic>
      <p:grpSp>
        <p:nvGrpSpPr>
          <p:cNvPr id="23" name="Group 22">
            <a:extLst>
              <a:ext uri="{FF2B5EF4-FFF2-40B4-BE49-F238E27FC236}">
                <a16:creationId xmlns:a16="http://schemas.microsoft.com/office/drawing/2014/main" id="{250E50BC-A46C-EE81-5F70-7EBB25154C19}"/>
              </a:ext>
            </a:extLst>
          </p:cNvPr>
          <p:cNvGrpSpPr/>
          <p:nvPr/>
        </p:nvGrpSpPr>
        <p:grpSpPr>
          <a:xfrm>
            <a:off x="2185416" y="1204218"/>
            <a:ext cx="7517601" cy="3302493"/>
            <a:chOff x="2088668" y="1012055"/>
            <a:chExt cx="7517601" cy="3302493"/>
          </a:xfrm>
        </p:grpSpPr>
        <p:sp>
          <p:nvSpPr>
            <p:cNvPr id="12" name="Rectangle: Rounded Corners 11">
              <a:extLst>
                <a:ext uri="{FF2B5EF4-FFF2-40B4-BE49-F238E27FC236}">
                  <a16:creationId xmlns:a16="http://schemas.microsoft.com/office/drawing/2014/main" id="{43A3A6B6-CBB4-4D4C-FB91-512DAD9AF340}"/>
                </a:ext>
              </a:extLst>
            </p:cNvPr>
            <p:cNvSpPr/>
            <p:nvPr/>
          </p:nvSpPr>
          <p:spPr>
            <a:xfrm>
              <a:off x="2088668" y="1012055"/>
              <a:ext cx="7517601" cy="3302493"/>
            </a:xfrm>
            <a:prstGeom prst="roundRect">
              <a:avLst>
                <a:gd name="adj" fmla="val 14161"/>
              </a:avLst>
            </a:prstGeom>
            <a:solidFill>
              <a:schemeClr val="bg1"/>
            </a:solidFill>
            <a:ln w="57150">
              <a:solidFill>
                <a:srgbClr val="FF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2602ECAB-B3DD-EFB0-9BF8-E7360315DD03}"/>
                </a:ext>
              </a:extLst>
            </p:cNvPr>
            <p:cNvSpPr txBox="1"/>
            <p:nvPr/>
          </p:nvSpPr>
          <p:spPr>
            <a:xfrm>
              <a:off x="2225378" y="1122009"/>
              <a:ext cx="724418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GV mời 4 bạn lên bảng, mỗi bạn bốc thăm một gương mặt cảm xúc bất kì trong hộp đã chuẩn bị sẵn. Sau đó diễn tả gương mặt bằng cử chỉ, điệu bộ cơ thể (không dùng lời nói) để các bạn trong lớp đoán đó là cảm xúc gì (buồn, vui, tức giận, …)</a:t>
              </a:r>
              <a:endPar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9" name="Group 8">
            <a:extLst>
              <a:ext uri="{FF2B5EF4-FFF2-40B4-BE49-F238E27FC236}">
                <a16:creationId xmlns:a16="http://schemas.microsoft.com/office/drawing/2014/main" id="{43DF5C79-8506-7EFE-1D35-65810BD74183}"/>
              </a:ext>
            </a:extLst>
          </p:cNvPr>
          <p:cNvGrpSpPr/>
          <p:nvPr/>
        </p:nvGrpSpPr>
        <p:grpSpPr>
          <a:xfrm>
            <a:off x="4244141" y="43004"/>
            <a:ext cx="3400149" cy="1015663"/>
            <a:chOff x="5631403" y="1618114"/>
            <a:chExt cx="2304289" cy="1015663"/>
          </a:xfrm>
        </p:grpSpPr>
        <p:sp>
          <p:nvSpPr>
            <p:cNvPr id="10" name="TextBox 9">
              <a:extLst>
                <a:ext uri="{FF2B5EF4-FFF2-40B4-BE49-F238E27FC236}">
                  <a16:creationId xmlns:a16="http://schemas.microsoft.com/office/drawing/2014/main" id="{D661DC1B-DB41-C4EF-95F0-0DC77AB42E66}"/>
                </a:ext>
              </a:extLst>
            </p:cNvPr>
            <p:cNvSpPr txBox="1"/>
            <p:nvPr/>
          </p:nvSpPr>
          <p:spPr>
            <a:xfrm>
              <a:off x="5631403" y="1618114"/>
              <a:ext cx="23042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61925">
                    <a:solidFill>
                      <a:prstClr val="white"/>
                    </a:solidFill>
                    <a:prstDash val="solid"/>
                  </a:ln>
                  <a:solidFill>
                    <a:srgbClr val="9F8FFF"/>
                  </a:solidFill>
                  <a:effectLst>
                    <a:outerShdw blurRad="38100" dist="22860" dir="5400000" algn="tl" rotWithShape="0">
                      <a:srgbClr val="000000">
                        <a:alpha val="30000"/>
                      </a:srgbClr>
                    </a:outerShdw>
                  </a:effectLst>
                  <a:uLnTx/>
                  <a:uFillTx/>
                  <a:latin typeface="SVN-Hole Hearted" panose="020B0A06020104020203" pitchFamily="34" charset="0"/>
                  <a:ea typeface="+mn-ea"/>
                  <a:cs typeface="+mn-cs"/>
                </a:rPr>
                <a:t>Luật chơi</a:t>
              </a:r>
              <a:endParaRPr kumimoji="0" lang="vi-VN" sz="6000" b="1" i="0" u="none" strike="noStrike" kern="1200" cap="none" spc="0" normalizeH="0" baseline="0" noProof="0">
                <a:ln w="161925">
                  <a:solidFill>
                    <a:prstClr val="white"/>
                  </a:solidFill>
                  <a:prstDash val="solid"/>
                </a:ln>
                <a:solidFill>
                  <a:srgbClr val="9F8FFF"/>
                </a:solidFill>
                <a:effectLst>
                  <a:outerShdw blurRad="38100" dist="22860" dir="5400000" algn="tl" rotWithShape="0">
                    <a:srgbClr val="000000">
                      <a:alpha val="30000"/>
                    </a:srgbClr>
                  </a:outerShdw>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D9700814-E1D5-6F4C-7DE0-7487F7FE9C9C}"/>
                </a:ext>
              </a:extLst>
            </p:cNvPr>
            <p:cNvSpPr txBox="1"/>
            <p:nvPr/>
          </p:nvSpPr>
          <p:spPr>
            <a:xfrm>
              <a:off x="5631404" y="1618114"/>
              <a:ext cx="23042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0160">
                    <a:solidFill>
                      <a:srgbClr val="002060"/>
                    </a:solidFill>
                    <a:prstDash val="solid"/>
                  </a:ln>
                  <a:solidFill>
                    <a:srgbClr val="9F8FFF"/>
                  </a:solidFill>
                  <a:effectLst>
                    <a:outerShdw blurRad="38100" dist="22860" dir="5400000" algn="tl" rotWithShape="0">
                      <a:srgbClr val="000000">
                        <a:alpha val="30000"/>
                      </a:srgbClr>
                    </a:outerShdw>
                  </a:effectLst>
                  <a:uLnTx/>
                  <a:uFillTx/>
                  <a:latin typeface="SVN-Hole Hearted" panose="020B0A06020104020203" pitchFamily="34" charset="0"/>
                  <a:ea typeface="+mn-ea"/>
                  <a:cs typeface="+mn-cs"/>
                </a:rPr>
                <a:t>Luật chơi</a:t>
              </a:r>
              <a:endParaRPr kumimoji="0" lang="vi-VN" sz="6000" b="1" i="0" u="none" strike="noStrike" kern="1200" cap="none" spc="0" normalizeH="0" baseline="0" noProof="0">
                <a:ln w="10160">
                  <a:solidFill>
                    <a:srgbClr val="002060"/>
                  </a:solidFill>
                  <a:prstDash val="solid"/>
                </a:ln>
                <a:solidFill>
                  <a:srgbClr val="9F8FFF"/>
                </a:solidFill>
                <a:effectLst>
                  <a:outerShdw blurRad="38100" dist="22860" dir="5400000" algn="tl" rotWithShape="0">
                    <a:srgbClr val="000000">
                      <a:alpha val="30000"/>
                    </a:srgbClr>
                  </a:outerShdw>
                </a:effectLst>
                <a:uLnTx/>
                <a:uFillTx/>
                <a:latin typeface="Arial" panose="020B0604020202020204" pitchFamily="34" charset="0"/>
                <a:ea typeface="+mn-ea"/>
                <a:cs typeface="+mn-cs"/>
              </a:endParaRPr>
            </a:p>
          </p:txBody>
        </p:sp>
      </p:grpSp>
      <p:pic>
        <p:nvPicPr>
          <p:cNvPr id="16" name="Picture 15">
            <a:extLst>
              <a:ext uri="{FF2B5EF4-FFF2-40B4-BE49-F238E27FC236}">
                <a16:creationId xmlns:a16="http://schemas.microsoft.com/office/drawing/2014/main" id="{5E1699BB-6187-8923-1F0A-E65BC8D0E0D3}"/>
              </a:ext>
            </a:extLst>
          </p:cNvPr>
          <p:cNvPicPr>
            <a:picLocks noChangeAspect="1"/>
          </p:cNvPicPr>
          <p:nvPr/>
        </p:nvPicPr>
        <p:blipFill>
          <a:blip r:embed="rId4"/>
          <a:stretch>
            <a:fillRect/>
          </a:stretch>
        </p:blipFill>
        <p:spPr>
          <a:xfrm>
            <a:off x="155787" y="2517171"/>
            <a:ext cx="2611383" cy="4326411"/>
          </a:xfrm>
          <a:prstGeom prst="rect">
            <a:avLst/>
          </a:prstGeom>
        </p:spPr>
      </p:pic>
      <p:pic>
        <p:nvPicPr>
          <p:cNvPr id="18" name="Picture 17">
            <a:extLst>
              <a:ext uri="{FF2B5EF4-FFF2-40B4-BE49-F238E27FC236}">
                <a16:creationId xmlns:a16="http://schemas.microsoft.com/office/drawing/2014/main" id="{BA2F4625-7D5A-A7A3-AF7B-F670D41314C0}"/>
              </a:ext>
            </a:extLst>
          </p:cNvPr>
          <p:cNvPicPr>
            <a:picLocks noChangeAspect="1"/>
          </p:cNvPicPr>
          <p:nvPr/>
        </p:nvPicPr>
        <p:blipFill>
          <a:blip r:embed="rId5"/>
          <a:stretch>
            <a:fillRect/>
          </a:stretch>
        </p:blipFill>
        <p:spPr>
          <a:xfrm rot="510323">
            <a:off x="9276245" y="2250300"/>
            <a:ext cx="2878941" cy="4512823"/>
          </a:xfrm>
          <a:prstGeom prst="rect">
            <a:avLst/>
          </a:prstGeom>
        </p:spPr>
      </p:pic>
    </p:spTree>
    <p:extLst>
      <p:ext uri="{BB962C8B-B14F-4D97-AF65-F5344CB8AC3E}">
        <p14:creationId xmlns:p14="http://schemas.microsoft.com/office/powerpoint/2010/main" val="107258215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linds(horizontal)">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7B142D96DF8BD4187C0BD8915B76B44" ma:contentTypeVersion="9" ma:contentTypeDescription="Create a new document." ma:contentTypeScope="" ma:versionID="641f01969ed12db83ea33ea8cc68d593">
  <xsd:schema xmlns:xsd="http://www.w3.org/2001/XMLSchema" xmlns:xs="http://www.w3.org/2001/XMLSchema" xmlns:p="http://schemas.microsoft.com/office/2006/metadata/properties" xmlns:ns3="ef9fbb00-3a11-451f-a0e3-723ec126c7ed" xmlns:ns4="e3474fc8-c587-4375-aa46-28eda414bf22" targetNamespace="http://schemas.microsoft.com/office/2006/metadata/properties" ma:root="true" ma:fieldsID="d4d816fca89b967b0beb5cd155195b79" ns3:_="" ns4:_="">
    <xsd:import namespace="ef9fbb00-3a11-451f-a0e3-723ec126c7ed"/>
    <xsd:import namespace="e3474fc8-c587-4375-aa46-28eda414bf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9fbb00-3a11-451f-a0e3-723ec126c7e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474fc8-c587-4375-aa46-28eda414bf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032DDB2-55CD-4073-8941-52DB54AA0438}">
  <ds:schemaRefs>
    <ds:schemaRef ds:uri="http://schemas.microsoft.com/sharepoint/v3/contenttype/forms"/>
  </ds:schemaRefs>
</ds:datastoreItem>
</file>

<file path=customXml/itemProps2.xml><?xml version="1.0" encoding="utf-8"?>
<ds:datastoreItem xmlns:ds="http://schemas.openxmlformats.org/officeDocument/2006/customXml" ds:itemID="{247ECBD3-B9D5-4C37-A5C0-887684BDD1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9fbb00-3a11-451f-a0e3-723ec126c7ed"/>
    <ds:schemaRef ds:uri="e3474fc8-c587-4375-aa46-28eda414bf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2FD53BA-FDBD-4727-A998-272AE785C1C9}">
  <ds:schemaRefs>
    <ds:schemaRef ds:uri="http://schemas.microsoft.com/office/2006/metadata/properties"/>
    <ds:schemaRef ds:uri="http://purl.org/dc/terms/"/>
    <ds:schemaRef ds:uri="ef9fbb00-3a11-451f-a0e3-723ec126c7ed"/>
    <ds:schemaRef ds:uri="http://purl.org/dc/dcmitype/"/>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e3474fc8-c587-4375-aa46-28eda414bf2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9Slide.vn</Template>
  <TotalTime>1001</TotalTime>
  <Words>412</Words>
  <PresentationFormat>Widescreen</PresentationFormat>
  <Paragraphs>47</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SVN-Hole Hearted</vt:lpstr>
      <vt:lpstr>UTM Cookies</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2022-11-24T13:00:56Z</dcterms:created>
  <dcterms:modified xsi:type="dcterms:W3CDTF">2023-03-26T13:17:03Z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0x01010087B142D96DF8BD4187C0BD8915B76B44</vt:lpwstr>
  </property>
</Properties>
</file>