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2" r:id="rId3"/>
    <p:sldMasterId id="2147483706" r:id="rId4"/>
    <p:sldMasterId id="2147483717" r:id="rId5"/>
    <p:sldMasterId id="2147483731" r:id="rId6"/>
    <p:sldMasterId id="2147483779" r:id="rId7"/>
    <p:sldMasterId id="2147483792" r:id="rId8"/>
  </p:sldMasterIdLst>
  <p:notesMasterIdLst>
    <p:notesMasterId r:id="rId26"/>
  </p:notesMasterIdLst>
  <p:sldIdLst>
    <p:sldId id="338" r:id="rId9"/>
    <p:sldId id="2007577209" r:id="rId10"/>
    <p:sldId id="312" r:id="rId11"/>
    <p:sldId id="2007577210" r:id="rId12"/>
    <p:sldId id="2007577211" r:id="rId13"/>
    <p:sldId id="4312" r:id="rId14"/>
    <p:sldId id="2007577212" r:id="rId15"/>
    <p:sldId id="4292" r:id="rId16"/>
    <p:sldId id="2007577196" r:id="rId17"/>
    <p:sldId id="4311" r:id="rId18"/>
    <p:sldId id="2007577213" r:id="rId19"/>
    <p:sldId id="3349" r:id="rId20"/>
    <p:sldId id="2007577214" r:id="rId21"/>
    <p:sldId id="2007577215" r:id="rId22"/>
    <p:sldId id="2007577191" r:id="rId23"/>
    <p:sldId id="2007577189" r:id="rId24"/>
    <p:sldId id="323" r:id="rId25"/>
  </p:sldIdLst>
  <p:sldSz cx="12192000" cy="6858000"/>
  <p:notesSz cx="6858000" cy="9144000"/>
  <p:embeddedFontLst>
    <p:embeddedFont>
      <p:font typeface="微软雅黑" pitchFamily="34" charset="-122"/>
      <p:regular r:id="rId27"/>
      <p:bold r:id="rId28"/>
    </p:embeddedFont>
    <p:embeddedFont>
      <p:font typeface="Calibri Light" pitchFamily="34" charset="0"/>
      <p:regular r:id="rId29"/>
      <p: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Georgia" pitchFamily="18" charset="0"/>
      <p:regular r:id="rId35"/>
      <p:bold r:id="rId36"/>
      <p:italic r:id="rId37"/>
      <p:boldItalic r:id="rId38"/>
    </p:embeddedFont>
    <p:embeddedFont>
      <p:font typeface="Arial Black" pitchFamily="34" charset="0"/>
      <p:bold r:id="rId39"/>
    </p:embeddedFont>
    <p:embeddedFont>
      <p:font typeface="等线" pitchFamily="2" charset="-122"/>
      <p:regular r:id="rId40"/>
      <p:bold r:id="rId41"/>
    </p:embeddedFont>
    <p:embeddedFont>
      <p:font typeface="宋体" pitchFamily="2" charset="-122"/>
      <p:regular r:id="rId42"/>
    </p:embeddedFont>
    <p:embeddedFont>
      <p:font typeface="Lato Light" charset="0"/>
      <p:regular r:id="rId43"/>
      <p:italic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36A"/>
    <a:srgbClr val="7CB953"/>
    <a:srgbClr val="40905E"/>
    <a:srgbClr val="D14415"/>
    <a:srgbClr val="F9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2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7102-A02F-4D3C-81F4-B0AE1D587F0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5609F-12CB-446A-B9B0-8B64AE82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98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96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45919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535223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030917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914018"/>
      </p:ext>
    </p:extLst>
  </p:cSld>
  <p:clrMapOvr>
    <a:masterClrMapping/>
  </p:clrMapOvr>
  <p:transition spd="slow" advClick="0" advTm="2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036137"/>
      </p:ext>
    </p:extLst>
  </p:cSld>
  <p:clrMapOvr>
    <a:masterClrMapping/>
  </p:clrMapOvr>
  <p:transition spd="slow" advClick="0" advTm="2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243852"/>
      </p:ext>
    </p:extLst>
  </p:cSld>
  <p:clrMapOvr>
    <a:masterClrMapping/>
  </p:clrMapOvr>
  <p:transition spd="slow" advClick="0" advTm="2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959670"/>
      </p:ext>
    </p:extLst>
  </p:cSld>
  <p:clrMapOvr>
    <a:masterClrMapping/>
  </p:clrMapOvr>
  <p:transition spd="slow" advClick="0" advTm="2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80220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078313"/>
      </p:ext>
    </p:extLst>
  </p:cSld>
  <p:clrMapOvr>
    <a:masterClrMapping/>
  </p:clrMapOvr>
  <p:transition spd="slow" advClick="0" advTm="2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73456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1759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54787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0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91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3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6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5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25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93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7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25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91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28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03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297657"/>
      </p:ext>
    </p:extLst>
  </p:cSld>
  <p:clrMapOvr>
    <a:masterClrMapping/>
  </p:clrMapOvr>
  <p:transition>
    <p:cover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92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323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741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78" indent="0">
              <a:buNone/>
              <a:defRPr sz="2400"/>
            </a:lvl2pPr>
            <a:lvl3pPr marL="914354" indent="0">
              <a:buNone/>
              <a:defRPr sz="2000"/>
            </a:lvl3pPr>
            <a:lvl4pPr marL="1371532" indent="0">
              <a:buNone/>
              <a:defRPr sz="1800"/>
            </a:lvl4pPr>
            <a:lvl5pPr marL="1828709" indent="0">
              <a:buNone/>
              <a:defRPr sz="1800"/>
            </a:lvl5pPr>
            <a:lvl6pPr marL="2285886" indent="0">
              <a:buNone/>
              <a:defRPr sz="1800"/>
            </a:lvl6pPr>
            <a:lvl7pPr marL="2743062" indent="0">
              <a:buNone/>
              <a:defRPr sz="1800"/>
            </a:lvl7pPr>
            <a:lvl8pPr marL="3200240" indent="0">
              <a:buNone/>
              <a:defRPr sz="1800"/>
            </a:lvl8pPr>
            <a:lvl9pPr marL="3657418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78" indent="0">
              <a:buNone/>
              <a:defRPr sz="2400"/>
            </a:lvl2pPr>
            <a:lvl3pPr marL="914354" indent="0">
              <a:buNone/>
              <a:defRPr sz="2000"/>
            </a:lvl3pPr>
            <a:lvl4pPr marL="1371532" indent="0">
              <a:buNone/>
              <a:defRPr sz="1800"/>
            </a:lvl4pPr>
            <a:lvl5pPr marL="1828709" indent="0">
              <a:buNone/>
              <a:defRPr sz="1800"/>
            </a:lvl5pPr>
            <a:lvl6pPr marL="2285886" indent="0">
              <a:buNone/>
              <a:defRPr sz="1800"/>
            </a:lvl6pPr>
            <a:lvl7pPr marL="2743062" indent="0">
              <a:buNone/>
              <a:defRPr sz="1800"/>
            </a:lvl7pPr>
            <a:lvl8pPr marL="3200240" indent="0">
              <a:buNone/>
              <a:defRPr sz="1800"/>
            </a:lvl8pPr>
            <a:lvl9pPr marL="3657418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946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185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141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980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09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7"/>
            <a:ext cx="10515600" cy="58118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79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293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41" y="213059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5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42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57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76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2" indent="0">
              <a:buNone/>
              <a:defRPr sz="1600" b="1"/>
            </a:lvl6pPr>
            <a:lvl7pPr marL="2742829" indent="0">
              <a:buNone/>
              <a:defRPr sz="1600" b="1"/>
            </a:lvl7pPr>
            <a:lvl8pPr marL="3199967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2" indent="0">
              <a:buNone/>
              <a:defRPr sz="1600" b="1"/>
            </a:lvl6pPr>
            <a:lvl7pPr marL="2742829" indent="0">
              <a:buNone/>
              <a:defRPr sz="1600" b="1"/>
            </a:lvl7pPr>
            <a:lvl8pPr marL="3199967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787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99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548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58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2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58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6" indent="0">
              <a:buNone/>
              <a:defRPr sz="1000"/>
            </a:lvl3pPr>
            <a:lvl4pPr marL="1371415" indent="0">
              <a:buNone/>
              <a:defRPr sz="900"/>
            </a:lvl4pPr>
            <a:lvl5pPr marL="1828552" indent="0">
              <a:buNone/>
              <a:defRPr sz="900"/>
            </a:lvl5pPr>
            <a:lvl6pPr marL="2285692" indent="0">
              <a:buNone/>
              <a:defRPr sz="900"/>
            </a:lvl6pPr>
            <a:lvl7pPr marL="2742829" indent="0">
              <a:buNone/>
              <a:defRPr sz="900"/>
            </a:lvl7pPr>
            <a:lvl8pPr marL="3199967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42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5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5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6" indent="0">
              <a:buNone/>
              <a:defRPr sz="2400"/>
            </a:lvl3pPr>
            <a:lvl4pPr marL="1371415" indent="0">
              <a:buNone/>
              <a:defRPr sz="2000"/>
            </a:lvl4pPr>
            <a:lvl5pPr marL="1828552" indent="0">
              <a:buNone/>
              <a:defRPr sz="2000"/>
            </a:lvl5pPr>
            <a:lvl6pPr marL="2285692" indent="0">
              <a:buNone/>
              <a:defRPr sz="2000"/>
            </a:lvl6pPr>
            <a:lvl7pPr marL="2742829" indent="0">
              <a:buNone/>
              <a:defRPr sz="2000"/>
            </a:lvl7pPr>
            <a:lvl8pPr marL="3199967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5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6" indent="0">
              <a:buNone/>
              <a:defRPr sz="1000"/>
            </a:lvl3pPr>
            <a:lvl4pPr marL="1371415" indent="0">
              <a:buNone/>
              <a:defRPr sz="900"/>
            </a:lvl4pPr>
            <a:lvl5pPr marL="1828552" indent="0">
              <a:buNone/>
              <a:defRPr sz="900"/>
            </a:lvl5pPr>
            <a:lvl6pPr marL="2285692" indent="0">
              <a:buNone/>
              <a:defRPr sz="900"/>
            </a:lvl6pPr>
            <a:lvl7pPr marL="2742829" indent="0">
              <a:buNone/>
              <a:defRPr sz="900"/>
            </a:lvl7pPr>
            <a:lvl8pPr marL="3199967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99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75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0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0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41066677"/>
      </p:ext>
    </p:extLst>
  </p:cSld>
  <p:clrMapOvr>
    <a:masterClrMapping/>
  </p:clrMapOvr>
  <p:transition advClick="0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06597322"/>
      </p:ext>
    </p:extLst>
  </p:cSld>
  <p:clrMapOvr>
    <a:masterClrMapping/>
  </p:clrMapOvr>
  <p:transition advClick="0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48926163"/>
      </p:ext>
    </p:extLst>
  </p:cSld>
  <p:clrMapOvr>
    <a:masterClrMapping/>
  </p:clrMapOvr>
  <p:transition advClick="0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34784344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6838868"/>
      </p:ext>
    </p:extLst>
  </p:cSld>
  <p:clrMapOvr>
    <a:masterClrMapping/>
  </p:clrMapOvr>
  <p:transition advClick="0" advTm="3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1547421"/>
      </p:ext>
    </p:extLst>
  </p:cSld>
  <p:clrMapOvr>
    <a:masterClrMapping/>
  </p:clrMapOvr>
  <p:transition advClick="0" advTm="3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859981"/>
      </p:ext>
    </p:extLst>
  </p:cSld>
  <p:clrMapOvr>
    <a:masterClrMapping/>
  </p:clrMapOvr>
  <p:transition advClick="0" advTm="3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86318556"/>
      </p:ext>
    </p:extLst>
  </p:cSld>
  <p:clrMapOvr>
    <a:masterClrMapping/>
  </p:clrMapOvr>
  <p:transition advClick="0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54620115"/>
      </p:ext>
    </p:extLst>
  </p:cSld>
  <p:clrMapOvr>
    <a:masterClrMapping/>
  </p:clrMapOvr>
  <p:transition advClick="0" advTm="300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0110857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48928383"/>
      </p:ext>
    </p:extLst>
  </p:cSld>
  <p:clrMapOvr>
    <a:masterClrMapping/>
  </p:clrMapOvr>
  <p:transition advClick="0" advTm="300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57660586"/>
      </p:ext>
    </p:extLst>
  </p:cSld>
  <p:clrMapOvr>
    <a:masterClrMapping/>
  </p:clrMapOvr>
  <p:transition advClick="0" advTm="300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95"/>
            </a:lvl1pPr>
            <a:lvl2pPr marL="456331" indent="0" algn="ctr">
              <a:buNone/>
              <a:defRPr sz="1996"/>
            </a:lvl2pPr>
            <a:lvl3pPr marL="912663" indent="0" algn="ctr">
              <a:buNone/>
              <a:defRPr sz="1797"/>
            </a:lvl3pPr>
            <a:lvl4pPr marL="1368994" indent="0" algn="ctr">
              <a:buNone/>
              <a:defRPr sz="1597"/>
            </a:lvl4pPr>
            <a:lvl5pPr marL="1825325" indent="0" algn="ctr">
              <a:buNone/>
              <a:defRPr sz="1597"/>
            </a:lvl5pPr>
            <a:lvl6pPr marL="2281657" indent="0" algn="ctr">
              <a:buNone/>
              <a:defRPr sz="1597"/>
            </a:lvl6pPr>
            <a:lvl7pPr marL="2737988" indent="0" algn="ctr">
              <a:buNone/>
              <a:defRPr sz="1597"/>
            </a:lvl7pPr>
            <a:lvl8pPr marL="3194319" indent="0" algn="ctr">
              <a:buNone/>
              <a:defRPr sz="1597"/>
            </a:lvl8pPr>
            <a:lvl9pPr marL="3650651" indent="0" algn="ctr">
              <a:buNone/>
              <a:defRPr sz="15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497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4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497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84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497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4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497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388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9" y="1709756"/>
            <a:ext cx="10515600" cy="2852737"/>
          </a:xfrm>
        </p:spPr>
        <p:txBody>
          <a:bodyPr anchor="b"/>
          <a:lstStyle>
            <a:lvl1pPr>
              <a:defRPr sz="5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9" y="4589481"/>
            <a:ext cx="10515600" cy="1500187"/>
          </a:xfrm>
        </p:spPr>
        <p:txBody>
          <a:bodyPr/>
          <a:lstStyle>
            <a:lvl1pPr marL="0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1pPr>
            <a:lvl2pPr marL="456331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663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3pPr>
            <a:lvl4pPr marL="136899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4pPr>
            <a:lvl5pPr marL="1825325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5pPr>
            <a:lvl6pPr marL="2281657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6pPr>
            <a:lvl7pPr marL="2737988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7pPr>
            <a:lvl8pPr marL="3194319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8pPr>
            <a:lvl9pPr marL="3650651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497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4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497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288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497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4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497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364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7" y="1681163"/>
            <a:ext cx="5157787" cy="823912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331" indent="0">
              <a:buNone/>
              <a:defRPr sz="1996" b="1"/>
            </a:lvl2pPr>
            <a:lvl3pPr marL="912663" indent="0">
              <a:buNone/>
              <a:defRPr sz="1797" b="1"/>
            </a:lvl3pPr>
            <a:lvl4pPr marL="1368994" indent="0">
              <a:buNone/>
              <a:defRPr sz="1597" b="1"/>
            </a:lvl4pPr>
            <a:lvl5pPr marL="1825325" indent="0">
              <a:buNone/>
              <a:defRPr sz="1597" b="1"/>
            </a:lvl5pPr>
            <a:lvl6pPr marL="2281657" indent="0">
              <a:buNone/>
              <a:defRPr sz="1597" b="1"/>
            </a:lvl6pPr>
            <a:lvl7pPr marL="2737988" indent="0">
              <a:buNone/>
              <a:defRPr sz="1597" b="1"/>
            </a:lvl7pPr>
            <a:lvl8pPr marL="3194319" indent="0">
              <a:buNone/>
              <a:defRPr sz="1597" b="1"/>
            </a:lvl8pPr>
            <a:lvl9pPr marL="3650651" indent="0">
              <a:buNone/>
              <a:defRPr sz="15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331" indent="0">
              <a:buNone/>
              <a:defRPr sz="1996" b="1"/>
            </a:lvl2pPr>
            <a:lvl3pPr marL="912663" indent="0">
              <a:buNone/>
              <a:defRPr sz="1797" b="1"/>
            </a:lvl3pPr>
            <a:lvl4pPr marL="1368994" indent="0">
              <a:buNone/>
              <a:defRPr sz="1597" b="1"/>
            </a:lvl4pPr>
            <a:lvl5pPr marL="1825325" indent="0">
              <a:buNone/>
              <a:defRPr sz="1597" b="1"/>
            </a:lvl5pPr>
            <a:lvl6pPr marL="2281657" indent="0">
              <a:buNone/>
              <a:defRPr sz="1597" b="1"/>
            </a:lvl6pPr>
            <a:lvl7pPr marL="2737988" indent="0">
              <a:buNone/>
              <a:defRPr sz="1597" b="1"/>
            </a:lvl7pPr>
            <a:lvl8pPr marL="3194319" indent="0">
              <a:buNone/>
              <a:defRPr sz="1597" b="1"/>
            </a:lvl8pPr>
            <a:lvl9pPr marL="3650651" indent="0">
              <a:buNone/>
              <a:defRPr sz="15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497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4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497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289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497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4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497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040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497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4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497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6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</p:spPr>
        <p:txBody>
          <a:bodyPr anchor="b"/>
          <a:lstStyle>
            <a:lvl1pPr>
              <a:defRPr sz="31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7" y="987443"/>
            <a:ext cx="6172200" cy="4873625"/>
          </a:xfrm>
        </p:spPr>
        <p:txBody>
          <a:bodyPr/>
          <a:lstStyle>
            <a:lvl1pPr>
              <a:defRPr sz="3194"/>
            </a:lvl1pPr>
            <a:lvl2pPr>
              <a:defRPr sz="2795"/>
            </a:lvl2pPr>
            <a:lvl3pPr>
              <a:defRPr sz="2395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7" y="2057400"/>
            <a:ext cx="3932237" cy="3811588"/>
          </a:xfrm>
        </p:spPr>
        <p:txBody>
          <a:bodyPr/>
          <a:lstStyle>
            <a:lvl1pPr marL="0" indent="0">
              <a:buNone/>
              <a:defRPr sz="1597"/>
            </a:lvl1pPr>
            <a:lvl2pPr marL="456331" indent="0">
              <a:buNone/>
              <a:defRPr sz="1397"/>
            </a:lvl2pPr>
            <a:lvl3pPr marL="912663" indent="0">
              <a:buNone/>
              <a:defRPr sz="1198"/>
            </a:lvl3pPr>
            <a:lvl4pPr marL="1368994" indent="0">
              <a:buNone/>
              <a:defRPr sz="998"/>
            </a:lvl4pPr>
            <a:lvl5pPr marL="1825325" indent="0">
              <a:buNone/>
              <a:defRPr sz="998"/>
            </a:lvl5pPr>
            <a:lvl6pPr marL="2281657" indent="0">
              <a:buNone/>
              <a:defRPr sz="998"/>
            </a:lvl6pPr>
            <a:lvl7pPr marL="2737988" indent="0">
              <a:buNone/>
              <a:defRPr sz="998"/>
            </a:lvl7pPr>
            <a:lvl8pPr marL="3194319" indent="0">
              <a:buNone/>
              <a:defRPr sz="998"/>
            </a:lvl8pPr>
            <a:lvl9pPr marL="3650651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497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4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497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1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</p:spPr>
        <p:txBody>
          <a:bodyPr anchor="b"/>
          <a:lstStyle>
            <a:lvl1pPr>
              <a:defRPr sz="31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7" y="987443"/>
            <a:ext cx="6172200" cy="4873625"/>
          </a:xfrm>
        </p:spPr>
        <p:txBody>
          <a:bodyPr anchor="t"/>
          <a:lstStyle>
            <a:lvl1pPr marL="0" indent="0">
              <a:buNone/>
              <a:defRPr sz="3194"/>
            </a:lvl1pPr>
            <a:lvl2pPr marL="456331" indent="0">
              <a:buNone/>
              <a:defRPr sz="2795"/>
            </a:lvl2pPr>
            <a:lvl3pPr marL="912663" indent="0">
              <a:buNone/>
              <a:defRPr sz="2395"/>
            </a:lvl3pPr>
            <a:lvl4pPr marL="1368994" indent="0">
              <a:buNone/>
              <a:defRPr sz="1996"/>
            </a:lvl4pPr>
            <a:lvl5pPr marL="1825325" indent="0">
              <a:buNone/>
              <a:defRPr sz="1996"/>
            </a:lvl5pPr>
            <a:lvl6pPr marL="2281657" indent="0">
              <a:buNone/>
              <a:defRPr sz="1996"/>
            </a:lvl6pPr>
            <a:lvl7pPr marL="2737988" indent="0">
              <a:buNone/>
              <a:defRPr sz="1996"/>
            </a:lvl7pPr>
            <a:lvl8pPr marL="3194319" indent="0">
              <a:buNone/>
              <a:defRPr sz="1996"/>
            </a:lvl8pPr>
            <a:lvl9pPr marL="3650651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7" y="2057400"/>
            <a:ext cx="3932237" cy="3811588"/>
          </a:xfrm>
        </p:spPr>
        <p:txBody>
          <a:bodyPr/>
          <a:lstStyle>
            <a:lvl1pPr marL="0" indent="0">
              <a:buNone/>
              <a:defRPr sz="1597"/>
            </a:lvl1pPr>
            <a:lvl2pPr marL="456331" indent="0">
              <a:buNone/>
              <a:defRPr sz="1397"/>
            </a:lvl2pPr>
            <a:lvl3pPr marL="912663" indent="0">
              <a:buNone/>
              <a:defRPr sz="1198"/>
            </a:lvl3pPr>
            <a:lvl4pPr marL="1368994" indent="0">
              <a:buNone/>
              <a:defRPr sz="998"/>
            </a:lvl4pPr>
            <a:lvl5pPr marL="1825325" indent="0">
              <a:buNone/>
              <a:defRPr sz="998"/>
            </a:lvl5pPr>
            <a:lvl6pPr marL="2281657" indent="0">
              <a:buNone/>
              <a:defRPr sz="998"/>
            </a:lvl6pPr>
            <a:lvl7pPr marL="2737988" indent="0">
              <a:buNone/>
              <a:defRPr sz="998"/>
            </a:lvl7pPr>
            <a:lvl8pPr marL="3194319" indent="0">
              <a:buNone/>
              <a:defRPr sz="998"/>
            </a:lvl8pPr>
            <a:lvl9pPr marL="3650651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497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4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497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252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497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4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497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57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497"/>
            <a:fld id="{CD84E20F-293C-41F4-BCA2-5E7C529A0D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4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497"/>
            <a:fld id="{71D81A20-CE86-40BE-921C-3583F2584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4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heme" Target="../theme/them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8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E6C0A70A-24CE-48A4-A8D5-027AA4CEE98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9F834F8A-BDF6-451F-801D-62D33D9E5BE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2"/>
            <a:ext cx="12192001" cy="6857999"/>
            <a:chOff x="-1" y="1"/>
            <a:chExt cx="9144001" cy="5143499"/>
          </a:xfrm>
        </p:grpSpPr>
        <p:pic>
          <p:nvPicPr>
            <p:cNvPr id="3" name="Picture 8" descr="C:\Users\Administrator\Desktop\新作卡通用图\1126.pn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7" t="1" r="8649" b="54330"/>
            <a:stretch>
              <a:fillRect/>
            </a:stretch>
          </p:blipFill>
          <p:spPr bwMode="auto">
            <a:xfrm>
              <a:off x="-1" y="3391295"/>
              <a:ext cx="9144001" cy="175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Administrator\Desktop\新作卡通用图\22222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34"/>
            <a:stretch>
              <a:fillRect/>
            </a:stretch>
          </p:blipFill>
          <p:spPr bwMode="auto">
            <a:xfrm>
              <a:off x="-1" y="1"/>
              <a:ext cx="9144001" cy="289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 userDrawn="1"/>
        </p:nvGrpSpPr>
        <p:grpSpPr>
          <a:xfrm>
            <a:off x="203200" y="0"/>
            <a:ext cx="11988800" cy="1503747"/>
            <a:chOff x="-76200" y="0"/>
            <a:chExt cx="9220200" cy="1299261"/>
          </a:xfrm>
        </p:grpSpPr>
        <p:pic>
          <p:nvPicPr>
            <p:cNvPr id="6" name="Picture 2" descr="C:\Users\Administrator\Desktop\5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5181600" cy="129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istrator\Desktop\5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>
              <a:fillRect/>
            </a:stretch>
          </p:blipFill>
          <p:spPr bwMode="auto">
            <a:xfrm flipH="1">
              <a:off x="5105400" y="1"/>
              <a:ext cx="4038600" cy="113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58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1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속지배경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1" b="75200"/>
          <a:stretch>
            <a:fillRect/>
          </a:stretch>
        </p:blipFill>
        <p:spPr bwMode="auto">
          <a:xfrm>
            <a:off x="-168696" y="5590109"/>
            <a:ext cx="12192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6" descr="컨텐츠배경입니다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851"/>
          <a:stretch>
            <a:fillRect/>
          </a:stretch>
        </p:blipFill>
        <p:spPr bwMode="auto">
          <a:xfrm>
            <a:off x="0" y="1"/>
            <a:ext cx="12192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67837" b="72944"/>
          <a:stretch/>
        </p:blipFill>
        <p:spPr>
          <a:xfrm>
            <a:off x="175779" y="188642"/>
            <a:ext cx="1155517" cy="897367"/>
          </a:xfrm>
          <a:prstGeom prst="rect">
            <a:avLst/>
          </a:prstGeom>
        </p:spPr>
      </p:pic>
      <p:pic>
        <p:nvPicPr>
          <p:cNvPr id="11" name="그림 7" descr="집.png"/>
          <p:cNvPicPr>
            <a:picLocks noChangeAspect="1" noChangeArrowheads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70" t="72050" r="13497" b="4851"/>
          <a:stretch/>
        </p:blipFill>
        <p:spPr bwMode="auto">
          <a:xfrm>
            <a:off x="2422939" y="4986801"/>
            <a:ext cx="7416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 userDrawn="1"/>
        </p:nvGrpSpPr>
        <p:grpSpPr>
          <a:xfrm>
            <a:off x="10000662" y="4894251"/>
            <a:ext cx="2023597" cy="1765936"/>
            <a:chOff x="0" y="3860800"/>
            <a:chExt cx="3600450" cy="2663825"/>
          </a:xfrm>
        </p:grpSpPr>
        <p:pic>
          <p:nvPicPr>
            <p:cNvPr id="13" name="그림 9" descr="작은나무가지.png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그림 10" descr="하트1.png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그림 11" descr="하트2.png"/>
            <p:cNvPicPr>
              <a:picLocks noChangeAspect="1" noChangeArrowheads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그림 12" descr="하트3.png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그림 13" descr="하트4.png"/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 userDrawn="1"/>
        </p:nvGrpSpPr>
        <p:grpSpPr>
          <a:xfrm>
            <a:off x="239653" y="4744227"/>
            <a:ext cx="2183287" cy="1737608"/>
            <a:chOff x="6191250" y="1989138"/>
            <a:chExt cx="6000750" cy="4392612"/>
          </a:xfrm>
        </p:grpSpPr>
        <p:pic>
          <p:nvPicPr>
            <p:cNvPr id="19" name="그림 14" descr="큰나무가지.png"/>
            <p:cNvPicPr>
              <a:picLocks noChangeAspect="1" noChangeArrowheads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438" y="2420938"/>
              <a:ext cx="4608512" cy="396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그림 15" descr="큰하트1.png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613" y="3573463"/>
              <a:ext cx="4751387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그림 16" descr="큰하트2.png"/>
            <p:cNvPicPr>
              <a:picLocks noChangeAspect="1" noChangeArrowheads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888" y="1989138"/>
              <a:ext cx="1922462" cy="25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그림 17" descr="큰하트3.png"/>
            <p:cNvPicPr>
              <a:picLocks noChangeAspect="1" noChangeArrowheads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0" y="2636838"/>
              <a:ext cx="6000750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그림 18" descr="큰하트4.png"/>
            <p:cNvPicPr>
              <a:picLocks noChangeAspect="1" noChangeArrowheads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2133600"/>
              <a:ext cx="2209800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566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40" y="274638"/>
            <a:ext cx="10972801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40" y="1600216"/>
            <a:ext cx="10972801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3" y="6356515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41" y="6356515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39" y="6356515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6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0" indent="-285712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4" indent="-228568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8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8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8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8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6" indent="-228568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4" indent="-228568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9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7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76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7C9FC0-D0F1-4865-AB7D-F13D60DCDA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9F2A38-42E2-4E5E-AAE4-259A3B363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2663" rtl="0" eaLnBrk="1" latinLnBrk="0" hangingPunct="1">
        <a:lnSpc>
          <a:spcPct val="90000"/>
        </a:lnSpc>
        <a:spcBef>
          <a:spcPct val="0"/>
        </a:spcBef>
        <a:buNone/>
        <a:defRPr sz="4392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66" indent="-228166" algn="l" defTabSz="912663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4497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8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3pPr>
      <a:lvl4pPr marL="1597160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2053491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509822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6154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2485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78816" indent="-228166" algn="l" defTabSz="91266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31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663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8994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325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657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7988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319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0651" algn="l" defTabSz="912663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4.png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1267038"/>
            <a:ext cx="8615451" cy="264749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165" y="4973222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88" y="5912613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077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657" y="1682296"/>
            <a:ext cx="974712" cy="94167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5" y="467956"/>
            <a:ext cx="690335" cy="65511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605" y="3636559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437522" y="2503122"/>
            <a:ext cx="744732" cy="7194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62A148E-63E0-4CFA-BC2B-CC66171CB874}"/>
              </a:ext>
            </a:extLst>
          </p:cNvPr>
          <p:cNvSpPr txBox="1"/>
          <p:nvPr/>
        </p:nvSpPr>
        <p:spPr>
          <a:xfrm>
            <a:off x="2045188" y="4125831"/>
            <a:ext cx="7653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Giáo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viên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: ...........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CD81DD-9189-4297-A5A9-B94356A2E96C}"/>
              </a:ext>
            </a:extLst>
          </p:cNvPr>
          <p:cNvSpPr txBox="1"/>
          <p:nvPr/>
        </p:nvSpPr>
        <p:spPr>
          <a:xfrm>
            <a:off x="2671959" y="426587"/>
            <a:ext cx="99271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Tr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ư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ờng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tiểu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học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..............</a:t>
            </a:r>
          </a:p>
        </p:txBody>
      </p:sp>
      <p:pic>
        <p:nvPicPr>
          <p:cNvPr id="29" name="PA-图片 3">
            <a:extLst>
              <a:ext uri="{FF2B5EF4-FFF2-40B4-BE49-F238E27FC236}">
                <a16:creationId xmlns:a16="http://schemas.microsoft.com/office/drawing/2014/main" xmlns="" id="{7F623D59-5D0E-4A2F-973A-2D37E5B091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7" cstate="screen"/>
          <a:srcRect l="28067" t="8460" r="34078"/>
          <a:stretch>
            <a:fillRect/>
          </a:stretch>
        </p:blipFill>
        <p:spPr>
          <a:xfrm>
            <a:off x="8760236" y="4529555"/>
            <a:ext cx="1580238" cy="21228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73A9CE-362F-4BE7-9FFC-464FD5501E1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50141" y="1581808"/>
            <a:ext cx="8136621" cy="21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47544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36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828954-C664-F49E-BF0A-5EC68CF2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5" name="圆角矩形 32">
            <a:extLst>
              <a:ext uri="{FF2B5EF4-FFF2-40B4-BE49-F238E27FC236}">
                <a16:creationId xmlns:a16="http://schemas.microsoft.com/office/drawing/2014/main" xmlns="" id="{74D555F6-ECE9-1FA9-74C0-21B26C9BD0C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43674" y="2313138"/>
            <a:ext cx="7596898" cy="1997605"/>
          </a:xfrm>
          <a:prstGeom prst="roundRect">
            <a:avLst/>
          </a:prstGeom>
          <a:solidFill>
            <a:srgbClr val="CBA4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HOẠT ĐỘNG 2</a:t>
            </a:r>
            <a:endParaRPr kumimoji="0" lang="zh-CN" alt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E23185-FB47-2950-40DE-7C5F98AE1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284" y="2313138"/>
            <a:ext cx="2353260" cy="24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6834923-CD8C-462E-5996-C0196566E61A}"/>
              </a:ext>
            </a:extLst>
          </p:cNvPr>
          <p:cNvSpPr/>
          <p:nvPr/>
        </p:nvSpPr>
        <p:spPr>
          <a:xfrm>
            <a:off x="18992" y="0"/>
            <a:ext cx="12173008" cy="126270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Quan sát hình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2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SGK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trang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128</a:t>
            </a:r>
            <a:r>
              <a:rPr lang="en-US" sz="3200" b="1" kern="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H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oàn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thành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sơ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đồ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sau: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iải bài 30: Ôn tập chủ đề Trái Đất và bầu trời | Giải tự nhiên và xã hội 3  chân trời sáng tạo - Tech12h">
            <a:extLst>
              <a:ext uri="{FF2B5EF4-FFF2-40B4-BE49-F238E27FC236}">
                <a16:creationId xmlns:a16="http://schemas.microsoft.com/office/drawing/2014/main" xmlns="" id="{F0C5D04E-81E1-C766-3388-98FF7855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" y="1033670"/>
            <a:ext cx="12192000" cy="58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1096054-77F2-25B2-FF5B-5E67EC3806D8}"/>
              </a:ext>
            </a:extLst>
          </p:cNvPr>
          <p:cNvSpPr/>
          <p:nvPr/>
        </p:nvSpPr>
        <p:spPr>
          <a:xfrm>
            <a:off x="8351188" y="1592782"/>
            <a:ext cx="2222609" cy="8374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B391BC2-BF29-6EB8-13AA-123D1593E590}"/>
              </a:ext>
            </a:extLst>
          </p:cNvPr>
          <p:cNvSpPr/>
          <p:nvPr/>
        </p:nvSpPr>
        <p:spPr>
          <a:xfrm>
            <a:off x="9289774" y="3018413"/>
            <a:ext cx="2769704" cy="103035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D792B58-FC83-4E01-EB4F-E222133864D7}"/>
              </a:ext>
            </a:extLst>
          </p:cNvPr>
          <p:cNvSpPr/>
          <p:nvPr/>
        </p:nvSpPr>
        <p:spPr>
          <a:xfrm>
            <a:off x="10999304" y="1711655"/>
            <a:ext cx="1060174" cy="5996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B3E25F80-7236-0486-40AE-BBCE11D63AE9}"/>
              </a:ext>
            </a:extLst>
          </p:cNvPr>
          <p:cNvSpPr/>
          <p:nvPr/>
        </p:nvSpPr>
        <p:spPr>
          <a:xfrm>
            <a:off x="4689390" y="2430191"/>
            <a:ext cx="2718575" cy="113728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E90D910-18CC-2CE4-FE38-BBC2FA4F74C4}"/>
              </a:ext>
            </a:extLst>
          </p:cNvPr>
          <p:cNvSpPr/>
          <p:nvPr/>
        </p:nvSpPr>
        <p:spPr>
          <a:xfrm>
            <a:off x="1618203" y="1592782"/>
            <a:ext cx="2222610" cy="83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5FB3978-FBE4-0057-FC7C-077EB0DA9D08}"/>
              </a:ext>
            </a:extLst>
          </p:cNvPr>
          <p:cNvSpPr/>
          <p:nvPr/>
        </p:nvSpPr>
        <p:spPr>
          <a:xfrm>
            <a:off x="1419858" y="3057902"/>
            <a:ext cx="1535377" cy="692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2B3E90B-03BC-69DD-8584-D09BB9DBBAB9}"/>
              </a:ext>
            </a:extLst>
          </p:cNvPr>
          <p:cNvSpPr/>
          <p:nvPr/>
        </p:nvSpPr>
        <p:spPr>
          <a:xfrm>
            <a:off x="39757" y="1145520"/>
            <a:ext cx="1033669" cy="683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0A151D0-3034-5542-40EB-5D6707E1A350}"/>
              </a:ext>
            </a:extLst>
          </p:cNvPr>
          <p:cNvSpPr/>
          <p:nvPr/>
        </p:nvSpPr>
        <p:spPr>
          <a:xfrm>
            <a:off x="39757" y="2088551"/>
            <a:ext cx="1033669" cy="683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041437D-24E4-7FC0-74F0-258E2A28E126}"/>
              </a:ext>
            </a:extLst>
          </p:cNvPr>
          <p:cNvSpPr/>
          <p:nvPr/>
        </p:nvSpPr>
        <p:spPr>
          <a:xfrm>
            <a:off x="3365889" y="4744277"/>
            <a:ext cx="949848" cy="6422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F1DA05C2-65CD-EFE5-CDB8-1AD88B93520D}"/>
              </a:ext>
            </a:extLst>
          </p:cNvPr>
          <p:cNvSpPr/>
          <p:nvPr/>
        </p:nvSpPr>
        <p:spPr>
          <a:xfrm>
            <a:off x="5103525" y="4549129"/>
            <a:ext cx="2330945" cy="8374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6959ACD-5E68-1E33-52DA-588C349E6E1F}"/>
              </a:ext>
            </a:extLst>
          </p:cNvPr>
          <p:cNvSpPr/>
          <p:nvPr/>
        </p:nvSpPr>
        <p:spPr>
          <a:xfrm>
            <a:off x="8351188" y="4811124"/>
            <a:ext cx="949848" cy="6422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31885FE-3B44-6349-0854-243176DBA808}"/>
              </a:ext>
            </a:extLst>
          </p:cNvPr>
          <p:cNvSpPr/>
          <p:nvPr/>
        </p:nvSpPr>
        <p:spPr>
          <a:xfrm>
            <a:off x="6818081" y="5862438"/>
            <a:ext cx="949848" cy="6422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D7F4923-C375-268E-D3E4-28B7C08D6030}"/>
              </a:ext>
            </a:extLst>
          </p:cNvPr>
          <p:cNvSpPr/>
          <p:nvPr/>
        </p:nvSpPr>
        <p:spPr>
          <a:xfrm>
            <a:off x="3840814" y="5878767"/>
            <a:ext cx="2255186" cy="6422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77D45E6-50EE-7AA9-4127-4C7116594B57}"/>
              </a:ext>
            </a:extLst>
          </p:cNvPr>
          <p:cNvSpPr/>
          <p:nvPr/>
        </p:nvSpPr>
        <p:spPr>
          <a:xfrm>
            <a:off x="1987826" y="1881808"/>
            <a:ext cx="9488557" cy="246490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6210118-D403-486D-8594-08B99B472E9E}"/>
              </a:ext>
            </a:extLst>
          </p:cNvPr>
          <p:cNvSpPr/>
          <p:nvPr/>
        </p:nvSpPr>
        <p:spPr>
          <a:xfrm>
            <a:off x="3013097" y="1030355"/>
            <a:ext cx="7734418" cy="140473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500" b="1" kern="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b="1" kern="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500" b="1" kern="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500" b="1" kern="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500" b="1" kern="0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BED75D4-862B-2F10-47C7-C3D8314484BF}"/>
              </a:ext>
            </a:extLst>
          </p:cNvPr>
          <p:cNvSpPr/>
          <p:nvPr/>
        </p:nvSpPr>
        <p:spPr>
          <a:xfrm>
            <a:off x="1701130" y="2915480"/>
            <a:ext cx="10278835" cy="22926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45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255" y="-2298"/>
            <a:ext cx="776566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7" y="1292554"/>
            <a:ext cx="1970426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94" y="4001745"/>
            <a:ext cx="3543319" cy="2404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CC39B8-C3EA-458F-ABD4-704A7774E9E0}"/>
              </a:ext>
            </a:extLst>
          </p:cNvPr>
          <p:cNvSpPr/>
          <p:nvPr/>
        </p:nvSpPr>
        <p:spPr>
          <a:xfrm>
            <a:off x="4752524" y="2738973"/>
            <a:ext cx="50100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宋体"/>
                <a:cs typeface="+mn-cs"/>
              </a:rPr>
              <a:t>	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xmlns="" id="{E57F7FE4-EE95-0216-0915-8DFDC997876A}"/>
              </a:ext>
            </a:extLst>
          </p:cNvPr>
          <p:cNvSpPr txBox="1"/>
          <p:nvPr/>
        </p:nvSpPr>
        <p:spPr>
          <a:xfrm>
            <a:off x="4815129" y="2844766"/>
            <a:ext cx="4884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Chia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sẻ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trước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lớp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009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xmlns="" id="{DA851CF9-522B-A149-2EC6-7BC90EFB785A}"/>
              </a:ext>
            </a:extLst>
          </p:cNvPr>
          <p:cNvSpPr/>
          <p:nvPr/>
        </p:nvSpPr>
        <p:spPr>
          <a:xfrm>
            <a:off x="1099931" y="914400"/>
            <a:ext cx="10111408" cy="4028661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TIẾP NỐI SAU BÀI HỌC</a:t>
            </a:r>
          </a:p>
        </p:txBody>
      </p:sp>
    </p:spTree>
    <p:extLst>
      <p:ext uri="{BB962C8B-B14F-4D97-AF65-F5344CB8AC3E}">
        <p14:creationId xmlns:p14="http://schemas.microsoft.com/office/powerpoint/2010/main" val="26377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FC40E2F4-9B52-89D6-9F1B-161AD9F03341}"/>
              </a:ext>
            </a:extLst>
          </p:cNvPr>
          <p:cNvSpPr/>
          <p:nvPr/>
        </p:nvSpPr>
        <p:spPr>
          <a:xfrm>
            <a:off x="1033671" y="808384"/>
            <a:ext cx="10429460" cy="508883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37BD49-A914-E041-70EB-1AA7282305A1}"/>
              </a:ext>
            </a:extLst>
          </p:cNvPr>
          <p:cNvSpPr txBox="1"/>
          <p:nvPr/>
        </p:nvSpPr>
        <p:spPr>
          <a:xfrm>
            <a:off x="1987825" y="1756104"/>
            <a:ext cx="90379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32093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ashion Cute Mural Poster Background Material, Fashion Cute Mural Pictures  Download, Wall Painting, Kindergarten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1635" y="382024"/>
            <a:ext cx="9587341" cy="3046976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276">
              <a:defRPr/>
            </a:pPr>
            <a:r>
              <a:rPr lang="en-US" sz="96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9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9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9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9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9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3930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4.44444E-6 L 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B80686-9748-2101-6417-569ADC7A9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E64F50EC-2284-424A-F094-5AC7DAA1799E}"/>
              </a:ext>
            </a:extLst>
          </p:cNvPr>
          <p:cNvSpPr/>
          <p:nvPr/>
        </p:nvSpPr>
        <p:spPr>
          <a:xfrm>
            <a:off x="1012615" y="752941"/>
            <a:ext cx="2989541" cy="11835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01A6F8-ADCC-FAB6-2791-8C6E3F95ABD4}"/>
              </a:ext>
            </a:extLst>
          </p:cNvPr>
          <p:cNvSpPr txBox="1"/>
          <p:nvPr/>
        </p:nvSpPr>
        <p:spPr>
          <a:xfrm>
            <a:off x="4256529" y="852672"/>
            <a:ext cx="38538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ĐẤT</a:t>
            </a:r>
          </a:p>
          <a:p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BẦU TRỜI </a:t>
            </a:r>
            <a:endParaRPr lang="en-US" sz="35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1BADB6-A822-B163-9FBB-1A67A6640B45}"/>
              </a:ext>
            </a:extLst>
          </p:cNvPr>
          <p:cNvSpPr txBox="1"/>
          <p:nvPr/>
        </p:nvSpPr>
        <p:spPr>
          <a:xfrm>
            <a:off x="1834250" y="3154031"/>
            <a:ext cx="78265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</a:t>
            </a:r>
          </a:p>
          <a:p>
            <a:pPr algn="ctr"/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ĐẤT VÀ BẦU TRỜI</a:t>
            </a:r>
          </a:p>
          <a:p>
            <a:pPr algn="ctr"/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1685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3D5126-5CA3-9FB8-12ED-E6891931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65B0A39F-8405-2669-6C36-20B2D3F62C4D}"/>
              </a:ext>
            </a:extLst>
          </p:cNvPr>
          <p:cNvSpPr/>
          <p:nvPr/>
        </p:nvSpPr>
        <p:spPr>
          <a:xfrm>
            <a:off x="1647371" y="212036"/>
            <a:ext cx="9073638" cy="499291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đang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ngồi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lớp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3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9DBB8C-A8C5-1371-9ECD-290D9A93A2A3}"/>
              </a:ext>
            </a:extLst>
          </p:cNvPr>
          <p:cNvSpPr/>
          <p:nvPr/>
        </p:nvSpPr>
        <p:spPr>
          <a:xfrm>
            <a:off x="763667" y="535529"/>
            <a:ext cx="9497933" cy="4955108"/>
          </a:xfrm>
          <a:prstGeom prst="rect">
            <a:avLst/>
          </a:prstGeom>
        </p:spPr>
        <p:txBody>
          <a:bodyPr wrap="square" lIns="121827" tIns="60913" rIns="121827" bIns="60913">
            <a:spAutoFit/>
          </a:bodyPr>
          <a:lstStyle/>
          <a:p>
            <a:pPr marL="0" marR="0" lvl="0" indent="0" algn="just" defTabSz="12182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	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Mỗi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HS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đối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nhau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nhưng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vì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Đất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luôn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chúng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ta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cũng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theo.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Chính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vì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vậy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tuy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ngồi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yên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nhưng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thật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ra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mỗi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đang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đối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Mặt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Trời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.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pic>
        <p:nvPicPr>
          <p:cNvPr id="3" name="图片 21">
            <a:extLst>
              <a:ext uri="{FF2B5EF4-FFF2-40B4-BE49-F238E27FC236}">
                <a16:creationId xmlns:a16="http://schemas.microsoft.com/office/drawing/2014/main" xmlns="" id="{2A891969-CECC-2740-A8E0-17F9D22F8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727" y="306137"/>
            <a:ext cx="1751063" cy="46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828954-C664-F49E-BF0A-5EC68CF2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41B4CB-54D8-C7AB-29A8-210FB3E2D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28" y="2053792"/>
            <a:ext cx="2505673" cy="2300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53C431-AD56-2BAF-0764-9968385F9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495" y="2285460"/>
            <a:ext cx="7800191" cy="20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3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6834923-CD8C-462E-5996-C0196566E61A}"/>
              </a:ext>
            </a:extLst>
          </p:cNvPr>
          <p:cNvSpPr/>
          <p:nvPr/>
        </p:nvSpPr>
        <p:spPr>
          <a:xfrm>
            <a:off x="-18992" y="49264"/>
            <a:ext cx="8646157" cy="103741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sát hình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SGK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trang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128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và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thảo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luận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hoàn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thành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yêu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cầu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sau: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A8A0F2-1DC4-6148-79D8-0D0B49B4FB66}"/>
              </a:ext>
            </a:extLst>
          </p:cNvPr>
          <p:cNvSpPr txBox="1"/>
          <p:nvPr/>
        </p:nvSpPr>
        <p:spPr>
          <a:xfrm>
            <a:off x="8627165" y="2244949"/>
            <a:ext cx="35648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38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rPr>
              <a:t>Chỉ và nói tên bốn phương trong hình </a:t>
            </a:r>
            <a:r>
              <a:rPr kumimoji="0" lang="nn-NO" sz="3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47F2B7-9D7C-137C-DEE5-4FFED362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93" y="1325217"/>
            <a:ext cx="8526890" cy="5532783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F6D16A10-DEEB-1EFD-8FCE-B11059F3796A}"/>
              </a:ext>
            </a:extLst>
          </p:cNvPr>
          <p:cNvSpPr/>
          <p:nvPr/>
        </p:nvSpPr>
        <p:spPr>
          <a:xfrm>
            <a:off x="1574138" y="1802296"/>
            <a:ext cx="2729948" cy="128646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ought Bubble: Cloud 4">
            <a:extLst>
              <a:ext uri="{FF2B5EF4-FFF2-40B4-BE49-F238E27FC236}">
                <a16:creationId xmlns:a16="http://schemas.microsoft.com/office/drawing/2014/main" xmlns="" id="{F6D16A10-DEEB-1EFD-8FCE-B11059F3796A}"/>
              </a:ext>
            </a:extLst>
          </p:cNvPr>
          <p:cNvSpPr/>
          <p:nvPr/>
        </p:nvSpPr>
        <p:spPr>
          <a:xfrm>
            <a:off x="1574138" y="1802296"/>
            <a:ext cx="2729948" cy="128646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0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53" y="4013234"/>
            <a:ext cx="14071022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255" y="-2298"/>
            <a:ext cx="776566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7" y="1292554"/>
            <a:ext cx="1970426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94" y="4001745"/>
            <a:ext cx="3543319" cy="2404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CC39B8-C3EA-458F-ABD4-704A7774E9E0}"/>
              </a:ext>
            </a:extLst>
          </p:cNvPr>
          <p:cNvSpPr/>
          <p:nvPr/>
        </p:nvSpPr>
        <p:spPr>
          <a:xfrm>
            <a:off x="4752524" y="2738973"/>
            <a:ext cx="50100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宋体"/>
                <a:cs typeface="+mn-cs"/>
              </a:rPr>
              <a:t>	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xmlns="" id="{E57F7FE4-EE95-0216-0915-8DFDC997876A}"/>
              </a:ext>
            </a:extLst>
          </p:cNvPr>
          <p:cNvSpPr txBox="1"/>
          <p:nvPr/>
        </p:nvSpPr>
        <p:spPr>
          <a:xfrm>
            <a:off x="4815129" y="2844766"/>
            <a:ext cx="4884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Chia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sẻ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6000" b="1" noProof="0" dirty="0" err="1">
                <a:solidFill>
                  <a:srgbClr val="7030A0"/>
                </a:solidFill>
                <a:latin typeface="Arial"/>
                <a:ea typeface="微软雅黑"/>
                <a:cs typeface="Times New Roman" panose="02020603050405020304" pitchFamily="18" charset="0"/>
              </a:rPr>
              <a:t>trước</a:t>
            </a:r>
            <a:r>
              <a:rPr lang="en-US" altLang="zh-CN" sz="6000" b="1" noProof="0" dirty="0">
                <a:solidFill>
                  <a:srgbClr val="7030A0"/>
                </a:solidFill>
                <a:latin typeface="Arial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6000" b="1" noProof="0" dirty="0" err="1">
                <a:solidFill>
                  <a:srgbClr val="7030A0"/>
                </a:solidFill>
                <a:latin typeface="Arial"/>
                <a:ea typeface="微软雅黑"/>
                <a:cs typeface="Times New Roman" panose="02020603050405020304" pitchFamily="18" charset="0"/>
              </a:rPr>
              <a:t>lớp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523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9DBB8C-A8C5-1371-9ECD-290D9A93A2A3}"/>
              </a:ext>
            </a:extLst>
          </p:cNvPr>
          <p:cNvSpPr/>
          <p:nvPr/>
        </p:nvSpPr>
        <p:spPr>
          <a:xfrm>
            <a:off x="789539" y="746073"/>
            <a:ext cx="9017069" cy="4493443"/>
          </a:xfrm>
          <a:prstGeom prst="rect">
            <a:avLst/>
          </a:prstGeom>
        </p:spPr>
        <p:txBody>
          <a:bodyPr wrap="square" lIns="121827" tIns="60913" rIns="121827" bIns="60913">
            <a:spAutoFit/>
          </a:bodyPr>
          <a:lstStyle/>
          <a:p>
            <a:pPr algn="just" defTabSz="12182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bốn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chính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đông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tây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nam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bắc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. Khi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cánh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phải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đông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thì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cánh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tây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phía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trước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mặt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bắc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phía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lưng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phía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nam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图片 21">
            <a:extLst>
              <a:ext uri="{FF2B5EF4-FFF2-40B4-BE49-F238E27FC236}">
                <a16:creationId xmlns:a16="http://schemas.microsoft.com/office/drawing/2014/main" xmlns="" id="{2A891969-CECC-2740-A8E0-17F9D22F8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727" y="306137"/>
            <a:ext cx="1751063" cy="46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86"/>
  <p:tag name="KSO_WM_UNIT_TYPE" val="l_h_f"/>
  <p:tag name="KSO_WM_UNIT_INDEX" val="1_1_1"/>
  <p:tag name="KSO_WM_UNIT_ID" val="custom510_10*l_h_f*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684</TotalTime>
  <Words>253</Words>
  <Application>Microsoft Office PowerPoint</Application>
  <PresentationFormat>Custom</PresentationFormat>
  <Paragraphs>43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Arial</vt:lpstr>
      <vt:lpstr>微软雅黑</vt:lpstr>
      <vt:lpstr>字魂59号-创粗黑</vt:lpstr>
      <vt:lpstr>方正少儿简体</vt:lpstr>
      <vt:lpstr>Calibri Light</vt:lpstr>
      <vt:lpstr>Calibri</vt:lpstr>
      <vt:lpstr>Georgia</vt:lpstr>
      <vt:lpstr>Arial Black</vt:lpstr>
      <vt:lpstr>等线</vt:lpstr>
      <vt:lpstr>宋体</vt:lpstr>
      <vt:lpstr>Times New Roman</vt:lpstr>
      <vt:lpstr>方正卡通简体</vt:lpstr>
      <vt:lpstr>Lato Light</vt:lpstr>
      <vt:lpstr>Lato Hairline</vt:lpstr>
      <vt:lpstr>Lato Regular</vt:lpstr>
      <vt:lpstr>Office 主题</vt:lpstr>
      <vt:lpstr>1_Office 主题​​</vt:lpstr>
      <vt:lpstr>1_Office Theme</vt:lpstr>
      <vt:lpstr>2_Office 主题</vt:lpstr>
      <vt:lpstr>自定义设计方案</vt:lpstr>
      <vt:lpstr>11_Office Theme</vt:lpstr>
      <vt:lpstr>默认设计模板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huong</dc:creator>
  <dc:description>9Slide.vn</dc:description>
  <cp:lastModifiedBy>ACER</cp:lastModifiedBy>
  <cp:revision>135</cp:revision>
  <dcterms:created xsi:type="dcterms:W3CDTF">2021-04-25T01:55:29Z</dcterms:created>
  <dcterms:modified xsi:type="dcterms:W3CDTF">2023-05-03T01:46:27Z</dcterms:modified>
  <cp:category>9Slide.vn</cp:category>
</cp:coreProperties>
</file>